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1.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98" r:id="rId1"/>
    <p:sldMasterId id="2147496069" r:id="rId2"/>
    <p:sldMasterId id="2147496087" r:id="rId3"/>
    <p:sldMasterId id="2147496339" r:id="rId4"/>
    <p:sldMasterId id="2147496378" r:id="rId5"/>
    <p:sldMasterId id="2147496517" r:id="rId6"/>
    <p:sldMasterId id="2147496529" r:id="rId7"/>
    <p:sldMasterId id="2147496558" r:id="rId8"/>
    <p:sldMasterId id="2147496570" r:id="rId9"/>
    <p:sldMasterId id="2147496599" r:id="rId10"/>
    <p:sldMasterId id="2147496626" r:id="rId11"/>
    <p:sldMasterId id="2147496662" r:id="rId12"/>
    <p:sldMasterId id="2147496674" r:id="rId13"/>
    <p:sldMasterId id="2147496686" r:id="rId14"/>
    <p:sldMasterId id="2147496731" r:id="rId15"/>
    <p:sldMasterId id="2147496743" r:id="rId16"/>
    <p:sldMasterId id="2147496792" r:id="rId17"/>
    <p:sldMasterId id="2147496805" r:id="rId18"/>
    <p:sldMasterId id="2147496829" r:id="rId19"/>
    <p:sldMasterId id="2147496841" r:id="rId20"/>
    <p:sldMasterId id="2147496853" r:id="rId21"/>
    <p:sldMasterId id="2147496886" r:id="rId22"/>
  </p:sldMasterIdLst>
  <p:notesMasterIdLst>
    <p:notesMasterId r:id="rId106"/>
  </p:notesMasterIdLst>
  <p:handoutMasterIdLst>
    <p:handoutMasterId r:id="rId107"/>
  </p:handoutMasterIdLst>
  <p:sldIdLst>
    <p:sldId id="256" r:id="rId23"/>
    <p:sldId id="731" r:id="rId24"/>
    <p:sldId id="827" r:id="rId25"/>
    <p:sldId id="818" r:id="rId26"/>
    <p:sldId id="2770" r:id="rId27"/>
    <p:sldId id="3573" r:id="rId28"/>
    <p:sldId id="3571" r:id="rId29"/>
    <p:sldId id="788" r:id="rId30"/>
    <p:sldId id="832" r:id="rId31"/>
    <p:sldId id="791" r:id="rId32"/>
    <p:sldId id="828" r:id="rId33"/>
    <p:sldId id="833" r:id="rId34"/>
    <p:sldId id="794" r:id="rId35"/>
    <p:sldId id="3601" r:id="rId36"/>
    <p:sldId id="834" r:id="rId37"/>
    <p:sldId id="830" r:id="rId38"/>
    <p:sldId id="3535" r:id="rId39"/>
    <p:sldId id="737" r:id="rId40"/>
    <p:sldId id="738" r:id="rId41"/>
    <p:sldId id="757" r:id="rId42"/>
    <p:sldId id="739" r:id="rId43"/>
    <p:sldId id="3531" r:id="rId44"/>
    <p:sldId id="1312" r:id="rId45"/>
    <p:sldId id="3597" r:id="rId46"/>
    <p:sldId id="3602" r:id="rId47"/>
    <p:sldId id="3536" r:id="rId48"/>
    <p:sldId id="3537" r:id="rId49"/>
    <p:sldId id="3603" r:id="rId50"/>
    <p:sldId id="802" r:id="rId51"/>
    <p:sldId id="3604" r:id="rId52"/>
    <p:sldId id="3618" r:id="rId53"/>
    <p:sldId id="3596" r:id="rId54"/>
    <p:sldId id="3605" r:id="rId55"/>
    <p:sldId id="3606" r:id="rId56"/>
    <p:sldId id="3608" r:id="rId57"/>
    <p:sldId id="3609" r:id="rId58"/>
    <p:sldId id="3610" r:id="rId59"/>
    <p:sldId id="3611" r:id="rId60"/>
    <p:sldId id="3607" r:id="rId61"/>
    <p:sldId id="3615" r:id="rId62"/>
    <p:sldId id="3124" r:id="rId63"/>
    <p:sldId id="3645" r:id="rId64"/>
    <p:sldId id="3617" r:id="rId65"/>
    <p:sldId id="3614" r:id="rId66"/>
    <p:sldId id="3612" r:id="rId67"/>
    <p:sldId id="3538" r:id="rId68"/>
    <p:sldId id="1319" r:id="rId69"/>
    <p:sldId id="816" r:id="rId70"/>
    <p:sldId id="2765" r:id="rId71"/>
    <p:sldId id="3620" r:id="rId72"/>
    <p:sldId id="3621" r:id="rId73"/>
    <p:sldId id="3622" r:id="rId74"/>
    <p:sldId id="3623" r:id="rId75"/>
    <p:sldId id="3624" r:id="rId76"/>
    <p:sldId id="3625" r:id="rId77"/>
    <p:sldId id="3627" r:id="rId78"/>
    <p:sldId id="784" r:id="rId79"/>
    <p:sldId id="3628" r:id="rId80"/>
    <p:sldId id="3629" r:id="rId81"/>
    <p:sldId id="3525" r:id="rId82"/>
    <p:sldId id="3630" r:id="rId83"/>
    <p:sldId id="3631" r:id="rId84"/>
    <p:sldId id="3632" r:id="rId85"/>
    <p:sldId id="485" r:id="rId86"/>
    <p:sldId id="486" r:id="rId87"/>
    <p:sldId id="3633" r:id="rId88"/>
    <p:sldId id="3539" r:id="rId89"/>
    <p:sldId id="3540" r:id="rId90"/>
    <p:sldId id="3634" r:id="rId91"/>
    <p:sldId id="3635" r:id="rId92"/>
    <p:sldId id="3548" r:id="rId93"/>
    <p:sldId id="3638" r:id="rId94"/>
    <p:sldId id="3523" r:id="rId95"/>
    <p:sldId id="882" r:id="rId96"/>
    <p:sldId id="3637" r:id="rId97"/>
    <p:sldId id="3639" r:id="rId98"/>
    <p:sldId id="3644" r:id="rId99"/>
    <p:sldId id="831" r:id="rId100"/>
    <p:sldId id="872" r:id="rId101"/>
    <p:sldId id="3640" r:id="rId102"/>
    <p:sldId id="3641" r:id="rId103"/>
    <p:sldId id="3642" r:id="rId104"/>
    <p:sldId id="3643" r:id="rId105"/>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XvMpX7U9Zw5EGnixCWhVAw==" hashData="SBndgSwJmHFUF7SQT7YuGLj7nnayS0x4TweR86yGEc0WNp+o0SnHDMjjb+hlciKly1z0teMrFZGVE9sY6q9Qv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FFFF"/>
    <a:srgbClr val="0000FF"/>
    <a:srgbClr val="00CC99"/>
    <a:srgbClr val="FF9900"/>
    <a:srgbClr val="FFCC66"/>
    <a:srgbClr val="FF99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4" autoAdjust="0"/>
    <p:restoredTop sz="77297" autoAdjust="0"/>
  </p:normalViewPr>
  <p:slideViewPr>
    <p:cSldViewPr snapToGrid="0">
      <p:cViewPr varScale="1">
        <p:scale>
          <a:sx n="88" d="100"/>
          <a:sy n="88" d="100"/>
        </p:scale>
        <p:origin x="1866" y="8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56" d="100"/>
          <a:sy n="56" d="100"/>
        </p:scale>
        <p:origin x="2414" y="38"/>
      </p:cViewPr>
      <p:guideLst>
        <p:guide orient="horz" pos="3109"/>
        <p:guide pos="212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handoutMaster" Target="handoutMasters/handoutMaster1.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slide" Target="slides/slide81.xml"/><Relationship Id="rId108" Type="http://schemas.openxmlformats.org/officeDocument/2006/relationships/presProps" Target="presProps.xml"/><Relationship Id="rId54" Type="http://schemas.openxmlformats.org/officeDocument/2006/relationships/slide" Target="slides/slide32.xml"/><Relationship Id="rId70" Type="http://schemas.openxmlformats.org/officeDocument/2006/relationships/slide" Target="slides/slide48.xml"/><Relationship Id="rId75" Type="http://schemas.openxmlformats.org/officeDocument/2006/relationships/slide" Target="slides/slide53.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viewProps" Target="viewProps.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theme" Target="theme/theme1.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62" Type="http://schemas.openxmlformats.org/officeDocument/2006/relationships/slide" Target="slides/slide40.xml"/><Relationship Id="rId83" Type="http://schemas.openxmlformats.org/officeDocument/2006/relationships/slide" Target="slides/slide61.xml"/><Relationship Id="rId88" Type="http://schemas.openxmlformats.org/officeDocument/2006/relationships/slide" Target="slides/slide66.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5" csCatId="colorful" phldr="1"/>
      <dgm:spPr/>
    </dgm:pt>
    <dgm:pt modelId="{A6C81211-4C8F-4477-8A88-6EE9C5BAD738}">
      <dgm:prSet phldrT="[テキスト]"/>
      <dgm:spPr/>
      <dgm:t>
        <a:bodyPr/>
        <a:lstStyle/>
        <a:p>
          <a:r>
            <a:rPr kumimoji="1" lang="ja-JP" altLang="en-US" b="1">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dgm:t>
    </dgm:pt>
    <dgm:pt modelId="{5DCE9EA9-DBDE-4D7E-BD4E-7CC561053939}" type="par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0FDEB12A-A39D-42FC-9CFD-6A71440D9138}" type="sib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660FBBA-B114-4660-B2EB-6556D75EF2A9}">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gm:t>
    </dgm:pt>
    <dgm:pt modelId="{12C1B4FB-615B-4BDC-8D13-9B66A1C23B23}" type="par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DB3858D-872C-4C85-96FA-6B0F45BB09A8}" type="sib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56DB449-FD58-4968-829C-87DE9421E0F3}">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面接計画</a:t>
          </a:r>
        </a:p>
      </dgm:t>
    </dgm:pt>
    <dgm:pt modelId="{7CC0C296-E9BC-4419-974E-D2EE7295EC38}" type="par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6BCA70F8-681A-4A5B-9A2F-2CD90746E20A}" type="sib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8B2B5E59-D944-461C-A428-2912B8F0570D}">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gm:t>
    </dgm:pt>
    <dgm:pt modelId="{69B0BF9A-76BC-418B-B762-EA295EC65AE5}" type="par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6B00139-5DF6-4D2F-BA93-ED2ADE4B45A4}" type="sib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B60DF5B-1148-49C3-B284-D8E7C8A8C014}">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事実確認</a:t>
          </a:r>
        </a:p>
      </dgm:t>
    </dgm:pt>
    <dgm:pt modelId="{F8EBA0FE-F55B-4538-98C2-E304B71CC4B8}" type="par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3751A630-ED5C-4DE0-A62F-8AD166990DC6}" type="sib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pt>
  </dgm:ptLst>
  <dgm:cxnLst>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CD4D952-79F2-49F5-B5E9-869A9CA10FF2}" type="presOf" srcId="{AB60DF5B-1148-49C3-B284-D8E7C8A8C014}" destId="{D27F5E41-DDB9-4BEA-BDDF-0E0B6031D0E1}" srcOrd="0" destOrd="0" presId="urn:microsoft.com/office/officeart/2005/8/layout/chevron1"/>
    <dgm:cxn modelId="{47FFA476-8586-428A-96FE-ED014B26ED6A}" type="presOf" srcId="{8B2B5E59-D944-461C-A428-2912B8F0570D}" destId="{8B31317E-ACF6-4B94-8E7A-7975515CAB02}" srcOrd="0" destOrd="0" presId="urn:microsoft.com/office/officeart/2005/8/layout/chevron1"/>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7F757BDB-681C-4B40-B4DC-386A04BB452C}" type="presOf" srcId="{5660FBBA-B114-4660-B2EB-6556D75EF2A9}" destId="{E86535E6-BABD-49B8-AAF7-9CEE3FE70CD0}"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5" csCatId="colorful" phldr="1"/>
      <dgm:spPr/>
    </dgm:pt>
    <dgm:pt modelId="{A6C81211-4C8F-4477-8A88-6EE9C5BAD738}">
      <dgm:prSet phldrT="[テキスト]"/>
      <dgm:spPr/>
      <dgm:t>
        <a:bodyPr/>
        <a:lstStyle/>
        <a:p>
          <a:r>
            <a:rPr kumimoji="1" lang="ja-JP" altLang="en-US" b="1">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dgm:t>
    </dgm:pt>
    <dgm:pt modelId="{5DCE9EA9-DBDE-4D7E-BD4E-7CC561053939}" type="par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0FDEB12A-A39D-42FC-9CFD-6A71440D9138}" type="sib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660FBBA-B114-4660-B2EB-6556D75EF2A9}">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gm:t>
    </dgm:pt>
    <dgm:pt modelId="{12C1B4FB-615B-4BDC-8D13-9B66A1C23B23}" type="par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DB3858D-872C-4C85-96FA-6B0F45BB09A8}" type="sib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56DB449-FD58-4968-829C-87DE9421E0F3}">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面接計画</a:t>
          </a:r>
        </a:p>
      </dgm:t>
    </dgm:pt>
    <dgm:pt modelId="{7CC0C296-E9BC-4419-974E-D2EE7295EC38}" type="par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6BCA70F8-681A-4A5B-9A2F-2CD90746E20A}" type="sib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8B2B5E59-D944-461C-A428-2912B8F0570D}">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gm:t>
    </dgm:pt>
    <dgm:pt modelId="{69B0BF9A-76BC-418B-B762-EA295EC65AE5}" type="par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6B00139-5DF6-4D2F-BA93-ED2ADE4B45A4}" type="sib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B60DF5B-1148-49C3-B284-D8E7C8A8C014}">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事実確認</a:t>
          </a:r>
        </a:p>
      </dgm:t>
    </dgm:pt>
    <dgm:pt modelId="{F8EBA0FE-F55B-4538-98C2-E304B71CC4B8}" type="par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3751A630-ED5C-4DE0-A62F-8AD166990DC6}" type="sib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pt>
  </dgm:ptLst>
  <dgm:cxnLst>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CD4D952-79F2-49F5-B5E9-869A9CA10FF2}" type="presOf" srcId="{AB60DF5B-1148-49C3-B284-D8E7C8A8C014}" destId="{D27F5E41-DDB9-4BEA-BDDF-0E0B6031D0E1}" srcOrd="0" destOrd="0" presId="urn:microsoft.com/office/officeart/2005/8/layout/chevron1"/>
    <dgm:cxn modelId="{47FFA476-8586-428A-96FE-ED014B26ED6A}" type="presOf" srcId="{8B2B5E59-D944-461C-A428-2912B8F0570D}" destId="{8B31317E-ACF6-4B94-8E7A-7975515CAB02}" srcOrd="0" destOrd="0" presId="urn:microsoft.com/office/officeart/2005/8/layout/chevron1"/>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7F757BDB-681C-4B40-B4DC-386A04BB452C}" type="presOf" srcId="{5660FBBA-B114-4660-B2EB-6556D75EF2A9}" destId="{E86535E6-BABD-49B8-AAF7-9CEE3FE70CD0}"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26063-D774-48AC-B770-B49DF13F0EE6}"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kumimoji="1" lang="ja-JP" altLang="en-US"/>
        </a:p>
      </dgm:t>
    </dgm:pt>
    <dgm:pt modelId="{CA6BC92F-C2D3-4D64-BFF2-5CD0EF707BE8}">
      <dgm:prSet phldrT="[テキスト]" custT="1"/>
      <dgm:spPr/>
      <dgm:t>
        <a:bodyPr/>
        <a:lstStyle/>
        <a:p>
          <a:r>
            <a:rPr kumimoji="1" lang="ja-JP" altLang="en-US" sz="2000" dirty="0"/>
            <a:t>面接調査</a:t>
          </a:r>
        </a:p>
      </dgm:t>
    </dgm:pt>
    <dgm:pt modelId="{620CA881-0322-408D-A2CB-CE2365D2FA0A}" type="parTrans" cxnId="{ADC7278B-3440-4149-8182-17565B95D150}">
      <dgm:prSet/>
      <dgm:spPr/>
      <dgm:t>
        <a:bodyPr/>
        <a:lstStyle/>
        <a:p>
          <a:endParaRPr kumimoji="1" lang="ja-JP" altLang="en-US"/>
        </a:p>
      </dgm:t>
    </dgm:pt>
    <dgm:pt modelId="{5545300C-7E14-472A-ABB3-A29347969BA9}" type="sibTrans" cxnId="{ADC7278B-3440-4149-8182-17565B95D150}">
      <dgm:prSet/>
      <dgm:spPr/>
      <dgm:t>
        <a:bodyPr/>
        <a:lstStyle/>
        <a:p>
          <a:endParaRPr kumimoji="1" lang="ja-JP" altLang="en-US"/>
        </a:p>
      </dgm:t>
    </dgm:pt>
    <dgm:pt modelId="{BBD35877-BE41-4F86-8639-C76048A922EC}">
      <dgm:prSet phldrT="[テキスト]" custT="1"/>
      <dgm:spPr/>
      <dgm:t>
        <a:bodyPr/>
        <a:lstStyle/>
        <a:p>
          <a:r>
            <a:rPr kumimoji="1" lang="ja-JP" altLang="en-US" sz="2400" dirty="0"/>
            <a:t>訪問</a:t>
          </a:r>
        </a:p>
      </dgm:t>
    </dgm:pt>
    <dgm:pt modelId="{AAB8EA99-093C-44BD-95D3-484B1EFFE457}" type="parTrans" cxnId="{63CA986E-8F95-4A02-827A-EE9A433D792C}">
      <dgm:prSet/>
      <dgm:spPr/>
      <dgm:t>
        <a:bodyPr/>
        <a:lstStyle/>
        <a:p>
          <a:endParaRPr kumimoji="1" lang="ja-JP" altLang="en-US"/>
        </a:p>
      </dgm:t>
    </dgm:pt>
    <dgm:pt modelId="{9123C57A-0246-4A96-B87E-D0C155DCFECC}" type="sibTrans" cxnId="{63CA986E-8F95-4A02-827A-EE9A433D792C}">
      <dgm:prSet/>
      <dgm:spPr/>
      <dgm:t>
        <a:bodyPr/>
        <a:lstStyle/>
        <a:p>
          <a:endParaRPr kumimoji="1" lang="ja-JP" altLang="en-US"/>
        </a:p>
      </dgm:t>
    </dgm:pt>
    <dgm:pt modelId="{3AC5D2B4-82A3-4CC8-9A0D-CDDABBFA8EAF}">
      <dgm:prSet phldrT="[テキスト]" custT="1"/>
      <dgm:spPr/>
      <dgm:t>
        <a:bodyPr/>
        <a:lstStyle/>
        <a:p>
          <a:r>
            <a:rPr kumimoji="1" lang="ja-JP" altLang="en-US" sz="2400" dirty="0"/>
            <a:t>来所</a:t>
          </a:r>
        </a:p>
      </dgm:t>
    </dgm:pt>
    <dgm:pt modelId="{5D7156DF-54FC-4F64-8B86-0A4569AE89CB}" type="parTrans" cxnId="{F9624975-CD5E-4377-B9D6-6059AAB7BBB0}">
      <dgm:prSet/>
      <dgm:spPr/>
      <dgm:t>
        <a:bodyPr/>
        <a:lstStyle/>
        <a:p>
          <a:endParaRPr kumimoji="1" lang="ja-JP" altLang="en-US"/>
        </a:p>
      </dgm:t>
    </dgm:pt>
    <dgm:pt modelId="{2CBB832A-D51A-4FA1-A9A7-F4361D67B87C}" type="sibTrans" cxnId="{F9624975-CD5E-4377-B9D6-6059AAB7BBB0}">
      <dgm:prSet/>
      <dgm:spPr/>
      <dgm:t>
        <a:bodyPr/>
        <a:lstStyle/>
        <a:p>
          <a:endParaRPr kumimoji="1" lang="ja-JP" altLang="en-US"/>
        </a:p>
      </dgm:t>
    </dgm:pt>
    <dgm:pt modelId="{7379DC51-0DE8-436A-84AB-A147F6815556}">
      <dgm:prSet phldrT="[テキスト]" custT="1"/>
      <dgm:spPr/>
      <dgm:t>
        <a:bodyPr/>
        <a:lstStyle/>
        <a:p>
          <a:r>
            <a:rPr kumimoji="1" lang="ja-JP" altLang="en-US" sz="1800" dirty="0"/>
            <a:t>関係機関からの情報収集</a:t>
          </a:r>
        </a:p>
      </dgm:t>
    </dgm:pt>
    <dgm:pt modelId="{7C3BA914-510E-42B9-86D9-FD4785D72872}" type="parTrans" cxnId="{E1716727-050A-435F-9E2D-AD8B19EACF96}">
      <dgm:prSet/>
      <dgm:spPr/>
      <dgm:t>
        <a:bodyPr/>
        <a:lstStyle/>
        <a:p>
          <a:endParaRPr kumimoji="1" lang="ja-JP" altLang="en-US"/>
        </a:p>
      </dgm:t>
    </dgm:pt>
    <dgm:pt modelId="{032821A7-E845-4C2F-8E43-629F758B53D3}" type="sibTrans" cxnId="{E1716727-050A-435F-9E2D-AD8B19EACF96}">
      <dgm:prSet/>
      <dgm:spPr/>
      <dgm:t>
        <a:bodyPr/>
        <a:lstStyle/>
        <a:p>
          <a:endParaRPr kumimoji="1" lang="ja-JP" altLang="en-US"/>
        </a:p>
      </dgm:t>
    </dgm:pt>
    <dgm:pt modelId="{22A73C25-692E-49EE-923E-924E1ECC2D0D}">
      <dgm:prSet phldrT="[テキスト]" custT="1"/>
      <dgm:spPr/>
      <dgm:t>
        <a:bodyPr/>
        <a:lstStyle/>
        <a:p>
          <a:r>
            <a:rPr kumimoji="1" lang="ja-JP" altLang="en-US" sz="1800" dirty="0"/>
            <a:t>個々からの</a:t>
          </a:r>
          <a:endParaRPr kumimoji="1" lang="en-US" altLang="ja-JP" sz="1800" dirty="0"/>
        </a:p>
        <a:p>
          <a:r>
            <a:rPr kumimoji="1" lang="ja-JP" altLang="en-US" sz="1800" dirty="0"/>
            <a:t>聴取</a:t>
          </a:r>
        </a:p>
      </dgm:t>
    </dgm:pt>
    <dgm:pt modelId="{3221CB25-80F2-46C9-A5F9-38CB5CAEE5D3}" type="parTrans" cxnId="{99834A35-51CA-468F-8870-500C62709A01}">
      <dgm:prSet/>
      <dgm:spPr/>
      <dgm:t>
        <a:bodyPr/>
        <a:lstStyle/>
        <a:p>
          <a:endParaRPr kumimoji="1" lang="ja-JP" altLang="en-US"/>
        </a:p>
      </dgm:t>
    </dgm:pt>
    <dgm:pt modelId="{EDC4C892-8A6A-424F-98DE-1FB958AC2952}" type="sibTrans" cxnId="{99834A35-51CA-468F-8870-500C62709A01}">
      <dgm:prSet/>
      <dgm:spPr/>
      <dgm:t>
        <a:bodyPr/>
        <a:lstStyle/>
        <a:p>
          <a:endParaRPr kumimoji="1" lang="ja-JP" altLang="en-US"/>
        </a:p>
      </dgm:t>
    </dgm:pt>
    <dgm:pt modelId="{A9A06C03-591E-472B-BAB0-0796C3DC64EE}">
      <dgm:prSet phldrT="[テキスト]" custT="1"/>
      <dgm:spPr/>
      <dgm:t>
        <a:bodyPr/>
        <a:lstStyle/>
        <a:p>
          <a:r>
            <a:rPr kumimoji="1" lang="ja-JP" altLang="en-US" sz="2000" dirty="0"/>
            <a:t>事実確認調査</a:t>
          </a:r>
        </a:p>
      </dgm:t>
    </dgm:pt>
    <dgm:pt modelId="{2B13E35E-3714-4FFF-9F65-6972BD73E31F}" type="sibTrans" cxnId="{F572FD7F-7142-4CD8-8CFC-9998BD274AA7}">
      <dgm:prSet/>
      <dgm:spPr/>
      <dgm:t>
        <a:bodyPr/>
        <a:lstStyle/>
        <a:p>
          <a:endParaRPr kumimoji="1" lang="ja-JP" altLang="en-US"/>
        </a:p>
      </dgm:t>
    </dgm:pt>
    <dgm:pt modelId="{3B4A4155-040A-44F2-8AD5-5DE015892F4E}" type="parTrans" cxnId="{F572FD7F-7142-4CD8-8CFC-9998BD274AA7}">
      <dgm:prSet/>
      <dgm:spPr/>
      <dgm:t>
        <a:bodyPr/>
        <a:lstStyle/>
        <a:p>
          <a:endParaRPr kumimoji="1" lang="ja-JP" altLang="en-US"/>
        </a:p>
      </dgm:t>
    </dgm:pt>
    <dgm:pt modelId="{2F9DEB5B-BC04-47DF-AB1E-FEB8A9BC449D}" type="pres">
      <dgm:prSet presAssocID="{25E26063-D774-48AC-B770-B49DF13F0EE6}" presName="diagram" presStyleCnt="0">
        <dgm:presLayoutVars>
          <dgm:chPref val="1"/>
          <dgm:dir/>
          <dgm:animOne val="branch"/>
          <dgm:animLvl val="lvl"/>
          <dgm:resizeHandles val="exact"/>
        </dgm:presLayoutVars>
      </dgm:prSet>
      <dgm:spPr/>
    </dgm:pt>
    <dgm:pt modelId="{1A3C5FF2-EF11-4C3F-9815-CDBBE8DA1902}" type="pres">
      <dgm:prSet presAssocID="{A9A06C03-591E-472B-BAB0-0796C3DC64EE}" presName="root1" presStyleCnt="0"/>
      <dgm:spPr/>
    </dgm:pt>
    <dgm:pt modelId="{32C0E860-5095-4CDE-A6DE-164309156C6C}" type="pres">
      <dgm:prSet presAssocID="{A9A06C03-591E-472B-BAB0-0796C3DC64EE}" presName="LevelOneTextNode" presStyleLbl="node0" presStyleIdx="0" presStyleCnt="1" custScaleX="133837" custLinFactX="-51161" custLinFactNeighborX="-100000" custLinFactNeighborY="-5019">
        <dgm:presLayoutVars>
          <dgm:chPref val="3"/>
        </dgm:presLayoutVars>
      </dgm:prSet>
      <dgm:spPr/>
    </dgm:pt>
    <dgm:pt modelId="{24B595AC-6FB9-48B2-B26C-D1F4CFB94002}" type="pres">
      <dgm:prSet presAssocID="{A9A06C03-591E-472B-BAB0-0796C3DC64EE}" presName="level2hierChild" presStyleCnt="0"/>
      <dgm:spPr/>
    </dgm:pt>
    <dgm:pt modelId="{C6826D24-2B28-428A-B3A3-A9AE3BE58124}" type="pres">
      <dgm:prSet presAssocID="{620CA881-0322-408D-A2CB-CE2365D2FA0A}" presName="conn2-1" presStyleLbl="parChTrans1D2" presStyleIdx="0" presStyleCnt="2"/>
      <dgm:spPr/>
    </dgm:pt>
    <dgm:pt modelId="{5D422A06-D3CE-4B40-9A3A-4809E89888EA}" type="pres">
      <dgm:prSet presAssocID="{620CA881-0322-408D-A2CB-CE2365D2FA0A}" presName="connTx" presStyleLbl="parChTrans1D2" presStyleIdx="0" presStyleCnt="2"/>
      <dgm:spPr/>
    </dgm:pt>
    <dgm:pt modelId="{F41C524C-5703-48C7-B204-6CEF40D94E54}" type="pres">
      <dgm:prSet presAssocID="{CA6BC92F-C2D3-4D64-BFF2-5CD0EF707BE8}" presName="root2" presStyleCnt="0"/>
      <dgm:spPr/>
    </dgm:pt>
    <dgm:pt modelId="{0552E42F-5631-474B-8C14-6A9956FE083E}" type="pres">
      <dgm:prSet presAssocID="{CA6BC92F-C2D3-4D64-BFF2-5CD0EF707BE8}" presName="LevelTwoTextNode" presStyleLbl="node2" presStyleIdx="0" presStyleCnt="2">
        <dgm:presLayoutVars>
          <dgm:chPref val="3"/>
        </dgm:presLayoutVars>
      </dgm:prSet>
      <dgm:spPr/>
    </dgm:pt>
    <dgm:pt modelId="{C5AB01FC-7252-432E-A2C2-BB5ADAEBEE3D}" type="pres">
      <dgm:prSet presAssocID="{CA6BC92F-C2D3-4D64-BFF2-5CD0EF707BE8}" presName="level3hierChild" presStyleCnt="0"/>
      <dgm:spPr/>
    </dgm:pt>
    <dgm:pt modelId="{D754219F-97A9-4C21-9399-3B17E6640C48}" type="pres">
      <dgm:prSet presAssocID="{AAB8EA99-093C-44BD-95D3-484B1EFFE457}" presName="conn2-1" presStyleLbl="parChTrans1D3" presStyleIdx="0" presStyleCnt="3"/>
      <dgm:spPr/>
    </dgm:pt>
    <dgm:pt modelId="{23106BA9-E6CB-4857-A636-A65D89A2C4C8}" type="pres">
      <dgm:prSet presAssocID="{AAB8EA99-093C-44BD-95D3-484B1EFFE457}" presName="connTx" presStyleLbl="parChTrans1D3" presStyleIdx="0" presStyleCnt="3"/>
      <dgm:spPr/>
    </dgm:pt>
    <dgm:pt modelId="{A6547233-467A-4CAF-BB31-6A50F855FB4D}" type="pres">
      <dgm:prSet presAssocID="{BBD35877-BE41-4F86-8639-C76048A922EC}" presName="root2" presStyleCnt="0"/>
      <dgm:spPr/>
    </dgm:pt>
    <dgm:pt modelId="{5A1C0371-133B-4D48-B302-D30EEE38E66A}" type="pres">
      <dgm:prSet presAssocID="{BBD35877-BE41-4F86-8639-C76048A922EC}" presName="LevelTwoTextNode" presStyleLbl="node3" presStyleIdx="0" presStyleCnt="3">
        <dgm:presLayoutVars>
          <dgm:chPref val="3"/>
        </dgm:presLayoutVars>
      </dgm:prSet>
      <dgm:spPr/>
    </dgm:pt>
    <dgm:pt modelId="{4711CE3B-A25C-4D24-99FC-9C069252E6C5}" type="pres">
      <dgm:prSet presAssocID="{BBD35877-BE41-4F86-8639-C76048A922EC}" presName="level3hierChild" presStyleCnt="0"/>
      <dgm:spPr/>
    </dgm:pt>
    <dgm:pt modelId="{27FFDDB7-8C0E-4EAD-9A16-62E63C333BDF}" type="pres">
      <dgm:prSet presAssocID="{5D7156DF-54FC-4F64-8B86-0A4569AE89CB}" presName="conn2-1" presStyleLbl="parChTrans1D3" presStyleIdx="1" presStyleCnt="3"/>
      <dgm:spPr/>
    </dgm:pt>
    <dgm:pt modelId="{AF6D8F8D-206D-470C-9D95-EC846373B105}" type="pres">
      <dgm:prSet presAssocID="{5D7156DF-54FC-4F64-8B86-0A4569AE89CB}" presName="connTx" presStyleLbl="parChTrans1D3" presStyleIdx="1" presStyleCnt="3"/>
      <dgm:spPr/>
    </dgm:pt>
    <dgm:pt modelId="{DCAB2204-F3B6-4331-A90F-D580692D273B}" type="pres">
      <dgm:prSet presAssocID="{3AC5D2B4-82A3-4CC8-9A0D-CDDABBFA8EAF}" presName="root2" presStyleCnt="0"/>
      <dgm:spPr/>
    </dgm:pt>
    <dgm:pt modelId="{E69BC32E-58A3-4318-BDF5-9F3183CCDAD9}" type="pres">
      <dgm:prSet presAssocID="{3AC5D2B4-82A3-4CC8-9A0D-CDDABBFA8EAF}" presName="LevelTwoTextNode" presStyleLbl="node3" presStyleIdx="1" presStyleCnt="3">
        <dgm:presLayoutVars>
          <dgm:chPref val="3"/>
        </dgm:presLayoutVars>
      </dgm:prSet>
      <dgm:spPr/>
    </dgm:pt>
    <dgm:pt modelId="{E5DB5602-0812-4F79-A1F7-B60E8869C078}" type="pres">
      <dgm:prSet presAssocID="{3AC5D2B4-82A3-4CC8-9A0D-CDDABBFA8EAF}" presName="level3hierChild" presStyleCnt="0"/>
      <dgm:spPr/>
    </dgm:pt>
    <dgm:pt modelId="{7D5C52B6-A963-4129-AF2A-177486A123C4}" type="pres">
      <dgm:prSet presAssocID="{7C3BA914-510E-42B9-86D9-FD4785D72872}" presName="conn2-1" presStyleLbl="parChTrans1D2" presStyleIdx="1" presStyleCnt="2"/>
      <dgm:spPr/>
    </dgm:pt>
    <dgm:pt modelId="{A6A1D6FC-F7E0-4E50-9A4A-AC2B29FC42D8}" type="pres">
      <dgm:prSet presAssocID="{7C3BA914-510E-42B9-86D9-FD4785D72872}" presName="connTx" presStyleLbl="parChTrans1D2" presStyleIdx="1" presStyleCnt="2"/>
      <dgm:spPr/>
    </dgm:pt>
    <dgm:pt modelId="{6ABF5019-C805-422E-B38A-B1828EDDBEA7}" type="pres">
      <dgm:prSet presAssocID="{7379DC51-0DE8-436A-84AB-A147F6815556}" presName="root2" presStyleCnt="0"/>
      <dgm:spPr/>
    </dgm:pt>
    <dgm:pt modelId="{B6598507-950F-4D6F-B309-F921D58508C9}" type="pres">
      <dgm:prSet presAssocID="{7379DC51-0DE8-436A-84AB-A147F6815556}" presName="LevelTwoTextNode" presStyleLbl="node2" presStyleIdx="1" presStyleCnt="2" custLinFactNeighborX="833" custLinFactNeighborY="50650">
        <dgm:presLayoutVars>
          <dgm:chPref val="3"/>
        </dgm:presLayoutVars>
      </dgm:prSet>
      <dgm:spPr/>
    </dgm:pt>
    <dgm:pt modelId="{D3B43C22-C299-4DDE-A0CB-3C72105D1590}" type="pres">
      <dgm:prSet presAssocID="{7379DC51-0DE8-436A-84AB-A147F6815556}" presName="level3hierChild" presStyleCnt="0"/>
      <dgm:spPr/>
    </dgm:pt>
    <dgm:pt modelId="{84DD85C6-55B8-4358-A2F7-21CE26A42F10}" type="pres">
      <dgm:prSet presAssocID="{3221CB25-80F2-46C9-A5F9-38CB5CAEE5D3}" presName="conn2-1" presStyleLbl="parChTrans1D3" presStyleIdx="2" presStyleCnt="3"/>
      <dgm:spPr/>
    </dgm:pt>
    <dgm:pt modelId="{65A34B7A-A37C-4C62-AF7B-1CEF179B5233}" type="pres">
      <dgm:prSet presAssocID="{3221CB25-80F2-46C9-A5F9-38CB5CAEE5D3}" presName="connTx" presStyleLbl="parChTrans1D3" presStyleIdx="2" presStyleCnt="3"/>
      <dgm:spPr/>
    </dgm:pt>
    <dgm:pt modelId="{5DAFCAC8-2CE0-4124-B90C-AB52B43467E2}" type="pres">
      <dgm:prSet presAssocID="{22A73C25-692E-49EE-923E-924E1ECC2D0D}" presName="root2" presStyleCnt="0"/>
      <dgm:spPr/>
    </dgm:pt>
    <dgm:pt modelId="{0BE24A55-4568-4574-BAC8-1FC7903AFA00}" type="pres">
      <dgm:prSet presAssocID="{22A73C25-692E-49EE-923E-924E1ECC2D0D}" presName="LevelTwoTextNode" presStyleLbl="node3" presStyleIdx="2" presStyleCnt="3" custLinFactNeighborX="90" custLinFactNeighborY="50586">
        <dgm:presLayoutVars>
          <dgm:chPref val="3"/>
        </dgm:presLayoutVars>
      </dgm:prSet>
      <dgm:spPr/>
    </dgm:pt>
    <dgm:pt modelId="{09C58A4B-93F9-4297-8B3F-9001B1FB8460}" type="pres">
      <dgm:prSet presAssocID="{22A73C25-692E-49EE-923E-924E1ECC2D0D}" presName="level3hierChild" presStyleCnt="0"/>
      <dgm:spPr/>
    </dgm:pt>
  </dgm:ptLst>
  <dgm:cxnLst>
    <dgm:cxn modelId="{23F53903-D2DD-4CFC-AC79-DD607CD03B6C}" type="presOf" srcId="{620CA881-0322-408D-A2CB-CE2365D2FA0A}" destId="{5D422A06-D3CE-4B40-9A3A-4809E89888EA}" srcOrd="1" destOrd="0" presId="urn:microsoft.com/office/officeart/2005/8/layout/hierarchy2"/>
    <dgm:cxn modelId="{6B833F04-DD08-4A38-A961-A92F832ECFE5}" type="presOf" srcId="{3221CB25-80F2-46C9-A5F9-38CB5CAEE5D3}" destId="{84DD85C6-55B8-4358-A2F7-21CE26A42F10}" srcOrd="0" destOrd="0" presId="urn:microsoft.com/office/officeart/2005/8/layout/hierarchy2"/>
    <dgm:cxn modelId="{B7DE071B-B55F-4A74-B12E-073CCDC7FA58}" type="presOf" srcId="{AAB8EA99-093C-44BD-95D3-484B1EFFE457}" destId="{D754219F-97A9-4C21-9399-3B17E6640C48}" srcOrd="0" destOrd="0" presId="urn:microsoft.com/office/officeart/2005/8/layout/hierarchy2"/>
    <dgm:cxn modelId="{E1716727-050A-435F-9E2D-AD8B19EACF96}" srcId="{A9A06C03-591E-472B-BAB0-0796C3DC64EE}" destId="{7379DC51-0DE8-436A-84AB-A147F6815556}" srcOrd="1" destOrd="0" parTransId="{7C3BA914-510E-42B9-86D9-FD4785D72872}" sibTransId="{032821A7-E845-4C2F-8E43-629F758B53D3}"/>
    <dgm:cxn modelId="{DD33232A-37E3-44B0-B809-6F2084EFEF77}" type="presOf" srcId="{3AC5D2B4-82A3-4CC8-9A0D-CDDABBFA8EAF}" destId="{E69BC32E-58A3-4318-BDF5-9F3183CCDAD9}" srcOrd="0" destOrd="0" presId="urn:microsoft.com/office/officeart/2005/8/layout/hierarchy2"/>
    <dgm:cxn modelId="{A378E52E-F57F-4629-BF1C-C2E4C4D09227}" type="presOf" srcId="{25E26063-D774-48AC-B770-B49DF13F0EE6}" destId="{2F9DEB5B-BC04-47DF-AB1E-FEB8A9BC449D}" srcOrd="0" destOrd="0" presId="urn:microsoft.com/office/officeart/2005/8/layout/hierarchy2"/>
    <dgm:cxn modelId="{99834A35-51CA-468F-8870-500C62709A01}" srcId="{7379DC51-0DE8-436A-84AB-A147F6815556}" destId="{22A73C25-692E-49EE-923E-924E1ECC2D0D}" srcOrd="0" destOrd="0" parTransId="{3221CB25-80F2-46C9-A5F9-38CB5CAEE5D3}" sibTransId="{EDC4C892-8A6A-424F-98DE-1FB958AC2952}"/>
    <dgm:cxn modelId="{9FDD0E3C-5934-479D-9E07-B75BB8D91E3D}" type="presOf" srcId="{22A73C25-692E-49EE-923E-924E1ECC2D0D}" destId="{0BE24A55-4568-4574-BAC8-1FC7903AFA00}" srcOrd="0" destOrd="0" presId="urn:microsoft.com/office/officeart/2005/8/layout/hierarchy2"/>
    <dgm:cxn modelId="{8BC04462-E3D4-4696-8997-99636C22ACC6}" type="presOf" srcId="{7C3BA914-510E-42B9-86D9-FD4785D72872}" destId="{7D5C52B6-A963-4129-AF2A-177486A123C4}" srcOrd="0" destOrd="0" presId="urn:microsoft.com/office/officeart/2005/8/layout/hierarchy2"/>
    <dgm:cxn modelId="{13DDBA64-2FE5-4F9D-800E-BD1D8A354029}" type="presOf" srcId="{AAB8EA99-093C-44BD-95D3-484B1EFFE457}" destId="{23106BA9-E6CB-4857-A636-A65D89A2C4C8}" srcOrd="1" destOrd="0" presId="urn:microsoft.com/office/officeart/2005/8/layout/hierarchy2"/>
    <dgm:cxn modelId="{63CA986E-8F95-4A02-827A-EE9A433D792C}" srcId="{CA6BC92F-C2D3-4D64-BFF2-5CD0EF707BE8}" destId="{BBD35877-BE41-4F86-8639-C76048A922EC}" srcOrd="0" destOrd="0" parTransId="{AAB8EA99-093C-44BD-95D3-484B1EFFE457}" sibTransId="{9123C57A-0246-4A96-B87E-D0C155DCFECC}"/>
    <dgm:cxn modelId="{4A247E54-7F5F-4B05-929F-00F388040762}" type="presOf" srcId="{5D7156DF-54FC-4F64-8B86-0A4569AE89CB}" destId="{AF6D8F8D-206D-470C-9D95-EC846373B105}" srcOrd="1" destOrd="0" presId="urn:microsoft.com/office/officeart/2005/8/layout/hierarchy2"/>
    <dgm:cxn modelId="{F9624975-CD5E-4377-B9D6-6059AAB7BBB0}" srcId="{CA6BC92F-C2D3-4D64-BFF2-5CD0EF707BE8}" destId="{3AC5D2B4-82A3-4CC8-9A0D-CDDABBFA8EAF}" srcOrd="1" destOrd="0" parTransId="{5D7156DF-54FC-4F64-8B86-0A4569AE89CB}" sibTransId="{2CBB832A-D51A-4FA1-A9A7-F4361D67B87C}"/>
    <dgm:cxn modelId="{4C866876-E766-4768-BDAD-01D0A9F169C5}" type="presOf" srcId="{3221CB25-80F2-46C9-A5F9-38CB5CAEE5D3}" destId="{65A34B7A-A37C-4C62-AF7B-1CEF179B5233}" srcOrd="1" destOrd="0" presId="urn:microsoft.com/office/officeart/2005/8/layout/hierarchy2"/>
    <dgm:cxn modelId="{F572FD7F-7142-4CD8-8CFC-9998BD274AA7}" srcId="{25E26063-D774-48AC-B770-B49DF13F0EE6}" destId="{A9A06C03-591E-472B-BAB0-0796C3DC64EE}" srcOrd="0" destOrd="0" parTransId="{3B4A4155-040A-44F2-8AD5-5DE015892F4E}" sibTransId="{2B13E35E-3714-4FFF-9F65-6972BD73E31F}"/>
    <dgm:cxn modelId="{1A39ED83-BD2C-4E33-B086-591F633C97F1}" type="presOf" srcId="{7379DC51-0DE8-436A-84AB-A147F6815556}" destId="{B6598507-950F-4D6F-B309-F921D58508C9}" srcOrd="0" destOrd="0" presId="urn:microsoft.com/office/officeart/2005/8/layout/hierarchy2"/>
    <dgm:cxn modelId="{ADC7278B-3440-4149-8182-17565B95D150}" srcId="{A9A06C03-591E-472B-BAB0-0796C3DC64EE}" destId="{CA6BC92F-C2D3-4D64-BFF2-5CD0EF707BE8}" srcOrd="0" destOrd="0" parTransId="{620CA881-0322-408D-A2CB-CE2365D2FA0A}" sibTransId="{5545300C-7E14-472A-ABB3-A29347969BA9}"/>
    <dgm:cxn modelId="{D50CE28F-3666-4B14-A8C4-17AED6934B20}" type="presOf" srcId="{BBD35877-BE41-4F86-8639-C76048A922EC}" destId="{5A1C0371-133B-4D48-B302-D30EEE38E66A}" srcOrd="0" destOrd="0" presId="urn:microsoft.com/office/officeart/2005/8/layout/hierarchy2"/>
    <dgm:cxn modelId="{787690A2-99A8-44C0-B176-4B68695D2116}" type="presOf" srcId="{620CA881-0322-408D-A2CB-CE2365D2FA0A}" destId="{C6826D24-2B28-428A-B3A3-A9AE3BE58124}" srcOrd="0" destOrd="0" presId="urn:microsoft.com/office/officeart/2005/8/layout/hierarchy2"/>
    <dgm:cxn modelId="{85B910AC-A7D2-4D9B-A656-E78678CE639C}" type="presOf" srcId="{7C3BA914-510E-42B9-86D9-FD4785D72872}" destId="{A6A1D6FC-F7E0-4E50-9A4A-AC2B29FC42D8}" srcOrd="1" destOrd="0" presId="urn:microsoft.com/office/officeart/2005/8/layout/hierarchy2"/>
    <dgm:cxn modelId="{A6DD59C8-2956-4195-AC64-B3E894ACDF6E}" type="presOf" srcId="{CA6BC92F-C2D3-4D64-BFF2-5CD0EF707BE8}" destId="{0552E42F-5631-474B-8C14-6A9956FE083E}" srcOrd="0" destOrd="0" presId="urn:microsoft.com/office/officeart/2005/8/layout/hierarchy2"/>
    <dgm:cxn modelId="{02F6BBE8-B30B-40F5-9B2F-67CA8C354304}" type="presOf" srcId="{A9A06C03-591E-472B-BAB0-0796C3DC64EE}" destId="{32C0E860-5095-4CDE-A6DE-164309156C6C}" srcOrd="0" destOrd="0" presId="urn:microsoft.com/office/officeart/2005/8/layout/hierarchy2"/>
    <dgm:cxn modelId="{9F6729F1-28EB-4A33-818C-2B94FEB628FE}" type="presOf" srcId="{5D7156DF-54FC-4F64-8B86-0A4569AE89CB}" destId="{27FFDDB7-8C0E-4EAD-9A16-62E63C333BDF}" srcOrd="0" destOrd="0" presId="urn:microsoft.com/office/officeart/2005/8/layout/hierarchy2"/>
    <dgm:cxn modelId="{9EAB2694-F841-4DF6-96AA-3CA3ABD5B6DF}" type="presParOf" srcId="{2F9DEB5B-BC04-47DF-AB1E-FEB8A9BC449D}" destId="{1A3C5FF2-EF11-4C3F-9815-CDBBE8DA1902}" srcOrd="0" destOrd="0" presId="urn:microsoft.com/office/officeart/2005/8/layout/hierarchy2"/>
    <dgm:cxn modelId="{B6BADB57-8EC7-426D-98AA-EAEFAC066D53}" type="presParOf" srcId="{1A3C5FF2-EF11-4C3F-9815-CDBBE8DA1902}" destId="{32C0E860-5095-4CDE-A6DE-164309156C6C}" srcOrd="0" destOrd="0" presId="urn:microsoft.com/office/officeart/2005/8/layout/hierarchy2"/>
    <dgm:cxn modelId="{2C8E59A0-989F-4FA2-9625-F91FB09A7247}" type="presParOf" srcId="{1A3C5FF2-EF11-4C3F-9815-CDBBE8DA1902}" destId="{24B595AC-6FB9-48B2-B26C-D1F4CFB94002}" srcOrd="1" destOrd="0" presId="urn:microsoft.com/office/officeart/2005/8/layout/hierarchy2"/>
    <dgm:cxn modelId="{098DE9BA-CEDF-4F51-8D9C-3910FB5617B5}" type="presParOf" srcId="{24B595AC-6FB9-48B2-B26C-D1F4CFB94002}" destId="{C6826D24-2B28-428A-B3A3-A9AE3BE58124}" srcOrd="0" destOrd="0" presId="urn:microsoft.com/office/officeart/2005/8/layout/hierarchy2"/>
    <dgm:cxn modelId="{9674DFDA-CAA1-4ABF-BCF2-0FBEE4FF0E38}" type="presParOf" srcId="{C6826D24-2B28-428A-B3A3-A9AE3BE58124}" destId="{5D422A06-D3CE-4B40-9A3A-4809E89888EA}" srcOrd="0" destOrd="0" presId="urn:microsoft.com/office/officeart/2005/8/layout/hierarchy2"/>
    <dgm:cxn modelId="{393D993B-9F1D-48AE-8405-ECE1EF821A1C}" type="presParOf" srcId="{24B595AC-6FB9-48B2-B26C-D1F4CFB94002}" destId="{F41C524C-5703-48C7-B204-6CEF40D94E54}" srcOrd="1" destOrd="0" presId="urn:microsoft.com/office/officeart/2005/8/layout/hierarchy2"/>
    <dgm:cxn modelId="{1D8E9AAB-2C59-4280-93FF-EF86A79BB3DC}" type="presParOf" srcId="{F41C524C-5703-48C7-B204-6CEF40D94E54}" destId="{0552E42F-5631-474B-8C14-6A9956FE083E}" srcOrd="0" destOrd="0" presId="urn:microsoft.com/office/officeart/2005/8/layout/hierarchy2"/>
    <dgm:cxn modelId="{2F931E0C-157A-4FFF-B18B-F17876F400EE}" type="presParOf" srcId="{F41C524C-5703-48C7-B204-6CEF40D94E54}" destId="{C5AB01FC-7252-432E-A2C2-BB5ADAEBEE3D}" srcOrd="1" destOrd="0" presId="urn:microsoft.com/office/officeart/2005/8/layout/hierarchy2"/>
    <dgm:cxn modelId="{521F90FB-6F21-4250-B1AF-702BAA50363F}" type="presParOf" srcId="{C5AB01FC-7252-432E-A2C2-BB5ADAEBEE3D}" destId="{D754219F-97A9-4C21-9399-3B17E6640C48}" srcOrd="0" destOrd="0" presId="urn:microsoft.com/office/officeart/2005/8/layout/hierarchy2"/>
    <dgm:cxn modelId="{226F1E38-F2E5-40E8-976D-0ADA9B421F09}" type="presParOf" srcId="{D754219F-97A9-4C21-9399-3B17E6640C48}" destId="{23106BA9-E6CB-4857-A636-A65D89A2C4C8}" srcOrd="0" destOrd="0" presId="urn:microsoft.com/office/officeart/2005/8/layout/hierarchy2"/>
    <dgm:cxn modelId="{A3C5B7D5-BC80-418B-B638-60B8CBF5889D}" type="presParOf" srcId="{C5AB01FC-7252-432E-A2C2-BB5ADAEBEE3D}" destId="{A6547233-467A-4CAF-BB31-6A50F855FB4D}" srcOrd="1" destOrd="0" presId="urn:microsoft.com/office/officeart/2005/8/layout/hierarchy2"/>
    <dgm:cxn modelId="{CA963271-FBCE-44D3-BA19-0E1DC512CC50}" type="presParOf" srcId="{A6547233-467A-4CAF-BB31-6A50F855FB4D}" destId="{5A1C0371-133B-4D48-B302-D30EEE38E66A}" srcOrd="0" destOrd="0" presId="urn:microsoft.com/office/officeart/2005/8/layout/hierarchy2"/>
    <dgm:cxn modelId="{F9F79EF8-6875-4FE7-9607-5E08FB65B991}" type="presParOf" srcId="{A6547233-467A-4CAF-BB31-6A50F855FB4D}" destId="{4711CE3B-A25C-4D24-99FC-9C069252E6C5}" srcOrd="1" destOrd="0" presId="urn:microsoft.com/office/officeart/2005/8/layout/hierarchy2"/>
    <dgm:cxn modelId="{8C7D8BA4-A079-47E8-BF6D-7D5722A693EE}" type="presParOf" srcId="{C5AB01FC-7252-432E-A2C2-BB5ADAEBEE3D}" destId="{27FFDDB7-8C0E-4EAD-9A16-62E63C333BDF}" srcOrd="2" destOrd="0" presId="urn:microsoft.com/office/officeart/2005/8/layout/hierarchy2"/>
    <dgm:cxn modelId="{28767275-E9AF-4FEC-B95E-759B94677800}" type="presParOf" srcId="{27FFDDB7-8C0E-4EAD-9A16-62E63C333BDF}" destId="{AF6D8F8D-206D-470C-9D95-EC846373B105}" srcOrd="0" destOrd="0" presId="urn:microsoft.com/office/officeart/2005/8/layout/hierarchy2"/>
    <dgm:cxn modelId="{214A8C05-BDC0-4FD3-8B32-ED0838417AC7}" type="presParOf" srcId="{C5AB01FC-7252-432E-A2C2-BB5ADAEBEE3D}" destId="{DCAB2204-F3B6-4331-A90F-D580692D273B}" srcOrd="3" destOrd="0" presId="urn:microsoft.com/office/officeart/2005/8/layout/hierarchy2"/>
    <dgm:cxn modelId="{FD5351A6-A92F-4A6F-BF0C-01DC6706F3B4}" type="presParOf" srcId="{DCAB2204-F3B6-4331-A90F-D580692D273B}" destId="{E69BC32E-58A3-4318-BDF5-9F3183CCDAD9}" srcOrd="0" destOrd="0" presId="urn:microsoft.com/office/officeart/2005/8/layout/hierarchy2"/>
    <dgm:cxn modelId="{92B29125-D4D3-4064-9229-B9DE21751387}" type="presParOf" srcId="{DCAB2204-F3B6-4331-A90F-D580692D273B}" destId="{E5DB5602-0812-4F79-A1F7-B60E8869C078}" srcOrd="1" destOrd="0" presId="urn:microsoft.com/office/officeart/2005/8/layout/hierarchy2"/>
    <dgm:cxn modelId="{21AA802C-DFFC-4C38-AC8D-861FC91BDD6A}" type="presParOf" srcId="{24B595AC-6FB9-48B2-B26C-D1F4CFB94002}" destId="{7D5C52B6-A963-4129-AF2A-177486A123C4}" srcOrd="2" destOrd="0" presId="urn:microsoft.com/office/officeart/2005/8/layout/hierarchy2"/>
    <dgm:cxn modelId="{06698B18-8CB3-4B50-84A1-A6221E83F121}" type="presParOf" srcId="{7D5C52B6-A963-4129-AF2A-177486A123C4}" destId="{A6A1D6FC-F7E0-4E50-9A4A-AC2B29FC42D8}" srcOrd="0" destOrd="0" presId="urn:microsoft.com/office/officeart/2005/8/layout/hierarchy2"/>
    <dgm:cxn modelId="{2D1BE0DB-713D-4E7F-9E61-8D9DE05056BD}" type="presParOf" srcId="{24B595AC-6FB9-48B2-B26C-D1F4CFB94002}" destId="{6ABF5019-C805-422E-B38A-B1828EDDBEA7}" srcOrd="3" destOrd="0" presId="urn:microsoft.com/office/officeart/2005/8/layout/hierarchy2"/>
    <dgm:cxn modelId="{214C7812-4BAA-4FAC-9378-7044119798CA}" type="presParOf" srcId="{6ABF5019-C805-422E-B38A-B1828EDDBEA7}" destId="{B6598507-950F-4D6F-B309-F921D58508C9}" srcOrd="0" destOrd="0" presId="urn:microsoft.com/office/officeart/2005/8/layout/hierarchy2"/>
    <dgm:cxn modelId="{30CBBFA1-4114-42F4-ACD8-4EC65EB62826}" type="presParOf" srcId="{6ABF5019-C805-422E-B38A-B1828EDDBEA7}" destId="{D3B43C22-C299-4DDE-A0CB-3C72105D1590}" srcOrd="1" destOrd="0" presId="urn:microsoft.com/office/officeart/2005/8/layout/hierarchy2"/>
    <dgm:cxn modelId="{A07386CB-6DAE-4AE6-8697-891CDC060F5C}" type="presParOf" srcId="{D3B43C22-C299-4DDE-A0CB-3C72105D1590}" destId="{84DD85C6-55B8-4358-A2F7-21CE26A42F10}" srcOrd="0" destOrd="0" presId="urn:microsoft.com/office/officeart/2005/8/layout/hierarchy2"/>
    <dgm:cxn modelId="{B8216C8B-5905-4E36-8A75-3E2CD2B688FC}" type="presParOf" srcId="{84DD85C6-55B8-4358-A2F7-21CE26A42F10}" destId="{65A34B7A-A37C-4C62-AF7B-1CEF179B5233}" srcOrd="0" destOrd="0" presId="urn:microsoft.com/office/officeart/2005/8/layout/hierarchy2"/>
    <dgm:cxn modelId="{F640CA71-0E8D-4D0E-9A06-1CE89C23CDB2}" type="presParOf" srcId="{D3B43C22-C299-4DDE-A0CB-3C72105D1590}" destId="{5DAFCAC8-2CE0-4124-B90C-AB52B43467E2}" srcOrd="1" destOrd="0" presId="urn:microsoft.com/office/officeart/2005/8/layout/hierarchy2"/>
    <dgm:cxn modelId="{779E6C04-7AB2-4F08-87F6-149A6BBC516F}" type="presParOf" srcId="{5DAFCAC8-2CE0-4124-B90C-AB52B43467E2}" destId="{0BE24A55-4568-4574-BAC8-1FC7903AFA00}" srcOrd="0" destOrd="0" presId="urn:microsoft.com/office/officeart/2005/8/layout/hierarchy2"/>
    <dgm:cxn modelId="{98639A6C-4851-43D8-80CC-0E2A02D283B0}" type="presParOf" srcId="{5DAFCAC8-2CE0-4124-B90C-AB52B43467E2}" destId="{09C58A4B-93F9-4297-8B3F-9001B1FB846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5" csCatId="colorful" phldr="1"/>
      <dgm:spPr/>
    </dgm:pt>
    <dgm:pt modelId="{A6C81211-4C8F-4477-8A88-6EE9C5BAD738}">
      <dgm:prSet phldrT="[テキスト]"/>
      <dgm:spPr/>
      <dgm:t>
        <a:bodyPr/>
        <a:lstStyle/>
        <a:p>
          <a:r>
            <a:rPr kumimoji="1" lang="ja-JP" altLang="en-US" b="1">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dgm:t>
    </dgm:pt>
    <dgm:pt modelId="{5DCE9EA9-DBDE-4D7E-BD4E-7CC561053939}" type="par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0FDEB12A-A39D-42FC-9CFD-6A71440D9138}" type="sib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660FBBA-B114-4660-B2EB-6556D75EF2A9}">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gm:t>
    </dgm:pt>
    <dgm:pt modelId="{12C1B4FB-615B-4BDC-8D13-9B66A1C23B23}" type="par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DB3858D-872C-4C85-96FA-6B0F45BB09A8}" type="sib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56DB449-FD58-4968-829C-87DE9421E0F3}">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面接計画</a:t>
          </a:r>
        </a:p>
      </dgm:t>
    </dgm:pt>
    <dgm:pt modelId="{7CC0C296-E9BC-4419-974E-D2EE7295EC38}" type="par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6BCA70F8-681A-4A5B-9A2F-2CD90746E20A}" type="sib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8B2B5E59-D944-461C-A428-2912B8F0570D}">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gm:t>
    </dgm:pt>
    <dgm:pt modelId="{69B0BF9A-76BC-418B-B762-EA295EC65AE5}" type="par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6B00139-5DF6-4D2F-BA93-ED2ADE4B45A4}" type="sib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B60DF5B-1148-49C3-B284-D8E7C8A8C014}">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事実確認</a:t>
          </a:r>
        </a:p>
      </dgm:t>
    </dgm:pt>
    <dgm:pt modelId="{F8EBA0FE-F55B-4538-98C2-E304B71CC4B8}" type="par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3751A630-ED5C-4DE0-A62F-8AD166990DC6}" type="sib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pt>
  </dgm:ptLst>
  <dgm:cxnLst>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CD4D952-79F2-49F5-B5E9-869A9CA10FF2}" type="presOf" srcId="{AB60DF5B-1148-49C3-B284-D8E7C8A8C014}" destId="{D27F5E41-DDB9-4BEA-BDDF-0E0B6031D0E1}" srcOrd="0" destOrd="0" presId="urn:microsoft.com/office/officeart/2005/8/layout/chevron1"/>
    <dgm:cxn modelId="{47FFA476-8586-428A-96FE-ED014B26ED6A}" type="presOf" srcId="{8B2B5E59-D944-461C-A428-2912B8F0570D}" destId="{8B31317E-ACF6-4B94-8E7A-7975515CAB02}" srcOrd="0" destOrd="0" presId="urn:microsoft.com/office/officeart/2005/8/layout/chevron1"/>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7F757BDB-681C-4B40-B4DC-386A04BB452C}" type="presOf" srcId="{5660FBBA-B114-4660-B2EB-6556D75EF2A9}" destId="{E86535E6-BABD-49B8-AAF7-9CEE3FE70CD0}"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endParaRP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事実確認</a:t>
          </a:r>
        </a:p>
      </dsp:txBody>
      <dsp:txXfrm>
        <a:off x="7518445" y="1677417"/>
        <a:ext cx="1083355" cy="722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endParaRP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事実確認</a:t>
          </a:r>
        </a:p>
      </dsp:txBody>
      <dsp:txXfrm>
        <a:off x="7518445" y="1677417"/>
        <a:ext cx="1083355" cy="722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0E860-5095-4CDE-A6DE-164309156C6C}">
      <dsp:nvSpPr>
        <dsp:cNvPr id="0" name=""/>
        <dsp:cNvSpPr/>
      </dsp:nvSpPr>
      <dsp:spPr>
        <a:xfrm>
          <a:off x="0" y="1838606"/>
          <a:ext cx="1970624"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事実確認調査</a:t>
          </a:r>
        </a:p>
      </dsp:txBody>
      <dsp:txXfrm>
        <a:off x="21563" y="1860169"/>
        <a:ext cx="1927498" cy="693077"/>
      </dsp:txXfrm>
    </dsp:sp>
    <dsp:sp modelId="{C6826D24-2B28-428A-B3A3-A9AE3BE58124}">
      <dsp:nvSpPr>
        <dsp:cNvPr id="0" name=""/>
        <dsp:cNvSpPr/>
      </dsp:nvSpPr>
      <dsp:spPr>
        <a:xfrm rot="18877598">
          <a:off x="1845626" y="1891392"/>
          <a:ext cx="840277" cy="32607"/>
        </a:xfrm>
        <a:custGeom>
          <a:avLst/>
          <a:gdLst/>
          <a:ahLst/>
          <a:cxnLst/>
          <a:rect l="0" t="0" r="0" b="0"/>
          <a:pathLst>
            <a:path>
              <a:moveTo>
                <a:pt x="0" y="16303"/>
              </a:moveTo>
              <a:lnTo>
                <a:pt x="840277" y="163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244758" y="1886688"/>
        <a:ext cx="42013" cy="42013"/>
      </dsp:txXfrm>
    </dsp:sp>
    <dsp:sp modelId="{0552E42F-5631-474B-8C14-6A9956FE083E}">
      <dsp:nvSpPr>
        <dsp:cNvPr id="0" name=""/>
        <dsp:cNvSpPr/>
      </dsp:nvSpPr>
      <dsp:spPr>
        <a:xfrm>
          <a:off x="2560905" y="1240581"/>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面接調査</a:t>
          </a:r>
        </a:p>
      </dsp:txBody>
      <dsp:txXfrm>
        <a:off x="2582468" y="1262144"/>
        <a:ext cx="1429280" cy="693077"/>
      </dsp:txXfrm>
    </dsp:sp>
    <dsp:sp modelId="{D754219F-97A9-4C21-9399-3B17E6640C48}">
      <dsp:nvSpPr>
        <dsp:cNvPr id="0" name=""/>
        <dsp:cNvSpPr/>
      </dsp:nvSpPr>
      <dsp:spPr>
        <a:xfrm rot="19457599">
          <a:off x="3965138" y="1380721"/>
          <a:ext cx="725309" cy="32607"/>
        </a:xfrm>
        <a:custGeom>
          <a:avLst/>
          <a:gdLst/>
          <a:ahLst/>
          <a:cxnLst/>
          <a:rect l="0" t="0" r="0" b="0"/>
          <a:pathLst>
            <a:path>
              <a:moveTo>
                <a:pt x="0" y="16303"/>
              </a:moveTo>
              <a:lnTo>
                <a:pt x="725309" y="163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309660" y="1378892"/>
        <a:ext cx="36265" cy="36265"/>
      </dsp:txXfrm>
    </dsp:sp>
    <dsp:sp modelId="{5A1C0371-133B-4D48-B302-D30EEE38E66A}">
      <dsp:nvSpPr>
        <dsp:cNvPr id="0" name=""/>
        <dsp:cNvSpPr/>
      </dsp:nvSpPr>
      <dsp:spPr>
        <a:xfrm>
          <a:off x="4622274" y="817264"/>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訪問</a:t>
          </a:r>
        </a:p>
      </dsp:txBody>
      <dsp:txXfrm>
        <a:off x="4643837" y="838827"/>
        <a:ext cx="1429280" cy="693077"/>
      </dsp:txXfrm>
    </dsp:sp>
    <dsp:sp modelId="{27FFDDB7-8C0E-4EAD-9A16-62E63C333BDF}">
      <dsp:nvSpPr>
        <dsp:cNvPr id="0" name=""/>
        <dsp:cNvSpPr/>
      </dsp:nvSpPr>
      <dsp:spPr>
        <a:xfrm rot="2142401">
          <a:off x="3965138" y="1804037"/>
          <a:ext cx="725309" cy="32607"/>
        </a:xfrm>
        <a:custGeom>
          <a:avLst/>
          <a:gdLst/>
          <a:ahLst/>
          <a:cxnLst/>
          <a:rect l="0" t="0" r="0" b="0"/>
          <a:pathLst>
            <a:path>
              <a:moveTo>
                <a:pt x="0" y="16303"/>
              </a:moveTo>
              <a:lnTo>
                <a:pt x="725309" y="163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309660" y="1802208"/>
        <a:ext cx="36265" cy="36265"/>
      </dsp:txXfrm>
    </dsp:sp>
    <dsp:sp modelId="{E69BC32E-58A3-4318-BDF5-9F3183CCDAD9}">
      <dsp:nvSpPr>
        <dsp:cNvPr id="0" name=""/>
        <dsp:cNvSpPr/>
      </dsp:nvSpPr>
      <dsp:spPr>
        <a:xfrm>
          <a:off x="4622274" y="1663898"/>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来所</a:t>
          </a:r>
        </a:p>
      </dsp:txBody>
      <dsp:txXfrm>
        <a:off x="4643837" y="1685461"/>
        <a:ext cx="1429280" cy="693077"/>
      </dsp:txXfrm>
    </dsp:sp>
    <dsp:sp modelId="{7D5C52B6-A963-4129-AF2A-177486A123C4}">
      <dsp:nvSpPr>
        <dsp:cNvPr id="0" name=""/>
        <dsp:cNvSpPr/>
      </dsp:nvSpPr>
      <dsp:spPr>
        <a:xfrm rot="3601668">
          <a:off x="1668844" y="2712810"/>
          <a:ext cx="1206107" cy="32607"/>
        </a:xfrm>
        <a:custGeom>
          <a:avLst/>
          <a:gdLst/>
          <a:ahLst/>
          <a:cxnLst/>
          <a:rect l="0" t="0" r="0" b="0"/>
          <a:pathLst>
            <a:path>
              <a:moveTo>
                <a:pt x="0" y="16303"/>
              </a:moveTo>
              <a:lnTo>
                <a:pt x="1206107" y="163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241745" y="2698961"/>
        <a:ext cx="60305" cy="60305"/>
      </dsp:txXfrm>
    </dsp:sp>
    <dsp:sp modelId="{B6598507-950F-4D6F-B309-F921D58508C9}">
      <dsp:nvSpPr>
        <dsp:cNvPr id="0" name=""/>
        <dsp:cNvSpPr/>
      </dsp:nvSpPr>
      <dsp:spPr>
        <a:xfrm>
          <a:off x="2573171" y="2883418"/>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関係機関からの情報収集</a:t>
          </a:r>
        </a:p>
      </dsp:txBody>
      <dsp:txXfrm>
        <a:off x="2594734" y="2904981"/>
        <a:ext cx="1429280" cy="693077"/>
      </dsp:txXfrm>
    </dsp:sp>
    <dsp:sp modelId="{84DD85C6-55B8-4358-A2F7-21CE26A42F10}">
      <dsp:nvSpPr>
        <dsp:cNvPr id="0" name=""/>
        <dsp:cNvSpPr/>
      </dsp:nvSpPr>
      <dsp:spPr>
        <a:xfrm rot="21597198">
          <a:off x="4045577" y="3234981"/>
          <a:ext cx="578016" cy="32607"/>
        </a:xfrm>
        <a:custGeom>
          <a:avLst/>
          <a:gdLst/>
          <a:ahLst/>
          <a:cxnLst/>
          <a:rect l="0" t="0" r="0" b="0"/>
          <a:pathLst>
            <a:path>
              <a:moveTo>
                <a:pt x="0" y="16303"/>
              </a:moveTo>
              <a:lnTo>
                <a:pt x="578016" y="163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320135" y="3236834"/>
        <a:ext cx="28900" cy="28900"/>
      </dsp:txXfrm>
    </dsp:sp>
    <dsp:sp modelId="{0BE24A55-4568-4574-BAC8-1FC7903AFA00}">
      <dsp:nvSpPr>
        <dsp:cNvPr id="0" name=""/>
        <dsp:cNvSpPr/>
      </dsp:nvSpPr>
      <dsp:spPr>
        <a:xfrm>
          <a:off x="4623593" y="2882947"/>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個々からの</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聴取</a:t>
          </a:r>
        </a:p>
      </dsp:txBody>
      <dsp:txXfrm>
        <a:off x="4645156" y="2904510"/>
        <a:ext cx="1429280" cy="693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endParaRP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事実確認</a:t>
          </a:r>
        </a:p>
      </dsp:txBody>
      <dsp:txXfrm>
        <a:off x="7518445" y="1677417"/>
        <a:ext cx="1083355" cy="7222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68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6" y="7"/>
            <a:ext cx="2919413" cy="493554"/>
          </a:xfrm>
          <a:prstGeom prst="rect">
            <a:avLst/>
          </a:prstGeom>
          <a:noFill/>
          <a:ln w="9525">
            <a:noFill/>
            <a:miter lim="800000"/>
            <a:headEnd/>
            <a:tailEnd/>
          </a:ln>
          <a:effectLst/>
        </p:spPr>
        <p:txBody>
          <a:bodyPr vert="horz" wrap="square" lIns="90552" tIns="45275" rIns="90552" bIns="45275" numCol="1" anchor="t"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39" name="Rectangle 3"/>
          <p:cNvSpPr>
            <a:spLocks noGrp="1" noChangeArrowheads="1"/>
          </p:cNvSpPr>
          <p:nvPr>
            <p:ph type="dt" idx="1"/>
          </p:nvPr>
        </p:nvSpPr>
        <p:spPr bwMode="auto">
          <a:xfrm>
            <a:off x="3814765" y="7"/>
            <a:ext cx="2919412" cy="493554"/>
          </a:xfrm>
          <a:prstGeom prst="rect">
            <a:avLst/>
          </a:prstGeom>
          <a:noFill/>
          <a:ln w="9525">
            <a:noFill/>
            <a:miter lim="800000"/>
            <a:headEnd/>
            <a:tailEnd/>
          </a:ln>
          <a:effectLst/>
        </p:spPr>
        <p:txBody>
          <a:bodyPr vert="horz" wrap="square" lIns="90552" tIns="45275" rIns="90552" bIns="45275" numCol="1" anchor="t" anchorCtr="0" compatLnSpc="1">
            <a:prstTxWarp prst="textNoShape">
              <a:avLst/>
            </a:prstTxWarp>
          </a:bodyPr>
          <a:lstStyle>
            <a:lvl1pPr algn="r" eaLnBrk="1" hangingPunct="1">
              <a:defRPr sz="1100">
                <a:latin typeface="Arial" charset="0"/>
                <a:ea typeface="ＭＳ Ｐゴシック" charset="-128"/>
              </a:defRPr>
            </a:lvl1pPr>
          </a:lstStyle>
          <a:p>
            <a:pPr>
              <a:defRPr/>
            </a:pPr>
            <a:endParaRPr lang="en-US" altLang="ja-JP"/>
          </a:p>
        </p:txBody>
      </p:sp>
      <p:sp>
        <p:nvSpPr>
          <p:cNvPr id="149508" name="Rectangle 4"/>
          <p:cNvSpPr>
            <a:spLocks noGrp="1" noRot="1" noChangeAspect="1" noChangeArrowheads="1" noTextEdit="1"/>
          </p:cNvSpPr>
          <p:nvPr>
            <p:ph type="sldImg" idx="2"/>
          </p:nvPr>
        </p:nvSpPr>
        <p:spPr bwMode="auto">
          <a:xfrm>
            <a:off x="904875" y="741363"/>
            <a:ext cx="4929188"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74695" y="4686383"/>
            <a:ext cx="5386387" cy="4438809"/>
          </a:xfrm>
          <a:prstGeom prst="rect">
            <a:avLst/>
          </a:prstGeom>
          <a:noFill/>
          <a:ln w="9525">
            <a:noFill/>
            <a:miter lim="800000"/>
            <a:headEnd/>
            <a:tailEnd/>
          </a:ln>
          <a:effectLst/>
        </p:spPr>
        <p:txBody>
          <a:bodyPr vert="horz" wrap="square" lIns="90552" tIns="45275" rIns="90552" bIns="4527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9942" name="Rectangle 6"/>
          <p:cNvSpPr>
            <a:spLocks noGrp="1" noChangeArrowheads="1"/>
          </p:cNvSpPr>
          <p:nvPr>
            <p:ph type="ftr" sz="quarter" idx="4"/>
          </p:nvPr>
        </p:nvSpPr>
        <p:spPr bwMode="auto">
          <a:xfrm>
            <a:off x="6" y="9371174"/>
            <a:ext cx="2919413" cy="493553"/>
          </a:xfrm>
          <a:prstGeom prst="rect">
            <a:avLst/>
          </a:prstGeom>
          <a:noFill/>
          <a:ln w="9525">
            <a:noFill/>
            <a:miter lim="800000"/>
            <a:headEnd/>
            <a:tailEnd/>
          </a:ln>
          <a:effectLst/>
        </p:spPr>
        <p:txBody>
          <a:bodyPr vert="horz" wrap="square" lIns="90552" tIns="45275" rIns="90552" bIns="45275" numCol="1" anchor="b"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43" name="Rectangle 7"/>
          <p:cNvSpPr>
            <a:spLocks noGrp="1" noChangeArrowheads="1"/>
          </p:cNvSpPr>
          <p:nvPr>
            <p:ph type="sldNum" sz="quarter" idx="5"/>
          </p:nvPr>
        </p:nvSpPr>
        <p:spPr bwMode="auto">
          <a:xfrm>
            <a:off x="3814765" y="9371174"/>
            <a:ext cx="2919412" cy="493553"/>
          </a:xfrm>
          <a:prstGeom prst="rect">
            <a:avLst/>
          </a:prstGeom>
          <a:noFill/>
          <a:ln w="9525">
            <a:noFill/>
            <a:miter lim="800000"/>
            <a:headEnd/>
            <a:tailEnd/>
          </a:ln>
          <a:effectLst/>
        </p:spPr>
        <p:txBody>
          <a:bodyPr vert="horz" wrap="square" lIns="90552" tIns="45275" rIns="90552" bIns="45275" numCol="1" anchor="b" anchorCtr="0" compatLnSpc="1">
            <a:prstTxWarp prst="textNoShape">
              <a:avLst/>
            </a:prstTxWarp>
          </a:bodyPr>
          <a:lstStyle>
            <a:lvl1pPr algn="r" eaLnBrk="1" hangingPunct="1">
              <a:defRPr sz="1100"/>
            </a:lvl1pPr>
          </a:lstStyle>
          <a:p>
            <a:pPr>
              <a:defRPr/>
            </a:pPr>
            <a:fld id="{B85F7BB4-9C88-4FCE-9395-AE8A59906B90}" type="slidenum">
              <a:rPr lang="en-US" altLang="ja-JP"/>
              <a:pPr>
                <a:defRPr/>
              </a:pPr>
              <a:t>‹#›</a:t>
            </a:fld>
            <a:endParaRPr lang="en-US" altLang="ja-JP"/>
          </a:p>
        </p:txBody>
      </p:sp>
    </p:spTree>
    <p:extLst>
      <p:ext uri="{BB962C8B-B14F-4D97-AF65-F5344CB8AC3E}">
        <p14:creationId xmlns:p14="http://schemas.microsoft.com/office/powerpoint/2010/main" val="2813963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5471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25430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23104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8" y="10079869"/>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1" tIns="47705" rIns="95411" bIns="47705"/>
          <a:lstStyle>
            <a:lvl1pPr defTabSz="967352" eaLnBrk="0" hangingPunct="0">
              <a:spcBef>
                <a:spcPct val="30000"/>
              </a:spcBef>
              <a:defRPr kumimoji="1" sz="1400">
                <a:solidFill>
                  <a:schemeClr val="tx1"/>
                </a:solidFill>
                <a:latin typeface="Arial" charset="0"/>
                <a:ea typeface="ＭＳ Ｐ明朝" pitchFamily="18" charset="-128"/>
              </a:defRPr>
            </a:lvl1pPr>
            <a:lvl2pPr marL="793427" indent="-304782" defTabSz="967352" eaLnBrk="0" hangingPunct="0">
              <a:spcBef>
                <a:spcPct val="30000"/>
              </a:spcBef>
              <a:defRPr kumimoji="1" sz="1400">
                <a:solidFill>
                  <a:schemeClr val="tx1"/>
                </a:solidFill>
                <a:latin typeface="Arial" charset="0"/>
                <a:ea typeface="ＭＳ Ｐ明朝" pitchFamily="18" charset="-128"/>
              </a:defRPr>
            </a:lvl2pPr>
            <a:lvl3pPr marL="1222441" indent="-243494" defTabSz="967352" eaLnBrk="0" hangingPunct="0">
              <a:spcBef>
                <a:spcPct val="30000"/>
              </a:spcBef>
              <a:defRPr kumimoji="1" sz="1400">
                <a:solidFill>
                  <a:schemeClr val="tx1"/>
                </a:solidFill>
                <a:latin typeface="Arial" charset="0"/>
                <a:ea typeface="ＭＳ Ｐ明朝" pitchFamily="18" charset="-128"/>
              </a:defRPr>
            </a:lvl3pPr>
            <a:lvl4pPr marL="1711087" indent="-243494" defTabSz="967352" eaLnBrk="0" hangingPunct="0">
              <a:spcBef>
                <a:spcPct val="30000"/>
              </a:spcBef>
              <a:defRPr kumimoji="1" sz="1400">
                <a:solidFill>
                  <a:schemeClr val="tx1"/>
                </a:solidFill>
                <a:latin typeface="Arial" charset="0"/>
                <a:ea typeface="ＭＳ Ｐ明朝" pitchFamily="18" charset="-128"/>
              </a:defRPr>
            </a:lvl4pPr>
            <a:lvl5pPr marL="2199732" indent="-243494" defTabSz="967352" eaLnBrk="0" hangingPunct="0">
              <a:spcBef>
                <a:spcPct val="30000"/>
              </a:spcBef>
              <a:defRPr kumimoji="1" sz="1400">
                <a:solidFill>
                  <a:schemeClr val="tx1"/>
                </a:solidFill>
                <a:latin typeface="Arial" charset="0"/>
                <a:ea typeface="ＭＳ Ｐ明朝" pitchFamily="18" charset="-128"/>
              </a:defRPr>
            </a:lvl5pPr>
            <a:lvl6pPr marL="2676782"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6pPr>
            <a:lvl7pPr marL="3153832"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7pPr>
            <a:lvl8pPr marL="3630881"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8pPr>
            <a:lvl9pPr marL="4107933"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91757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8974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1621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8" y="10079869"/>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1" tIns="47705" rIns="95411" bIns="47705"/>
          <a:lstStyle>
            <a:lvl1pPr defTabSz="967352" eaLnBrk="0" hangingPunct="0">
              <a:spcBef>
                <a:spcPct val="30000"/>
              </a:spcBef>
              <a:defRPr kumimoji="1" sz="1400">
                <a:solidFill>
                  <a:schemeClr val="tx1"/>
                </a:solidFill>
                <a:latin typeface="Arial" charset="0"/>
                <a:ea typeface="ＭＳ Ｐ明朝" pitchFamily="18" charset="-128"/>
              </a:defRPr>
            </a:lvl1pPr>
            <a:lvl2pPr marL="793427" indent="-304782" defTabSz="967352" eaLnBrk="0" hangingPunct="0">
              <a:spcBef>
                <a:spcPct val="30000"/>
              </a:spcBef>
              <a:defRPr kumimoji="1" sz="1400">
                <a:solidFill>
                  <a:schemeClr val="tx1"/>
                </a:solidFill>
                <a:latin typeface="Arial" charset="0"/>
                <a:ea typeface="ＭＳ Ｐ明朝" pitchFamily="18" charset="-128"/>
              </a:defRPr>
            </a:lvl2pPr>
            <a:lvl3pPr marL="1222441" indent="-243494" defTabSz="967352" eaLnBrk="0" hangingPunct="0">
              <a:spcBef>
                <a:spcPct val="30000"/>
              </a:spcBef>
              <a:defRPr kumimoji="1" sz="1400">
                <a:solidFill>
                  <a:schemeClr val="tx1"/>
                </a:solidFill>
                <a:latin typeface="Arial" charset="0"/>
                <a:ea typeface="ＭＳ Ｐ明朝" pitchFamily="18" charset="-128"/>
              </a:defRPr>
            </a:lvl3pPr>
            <a:lvl4pPr marL="1711087" indent="-243494" defTabSz="967352" eaLnBrk="0" hangingPunct="0">
              <a:spcBef>
                <a:spcPct val="30000"/>
              </a:spcBef>
              <a:defRPr kumimoji="1" sz="1400">
                <a:solidFill>
                  <a:schemeClr val="tx1"/>
                </a:solidFill>
                <a:latin typeface="Arial" charset="0"/>
                <a:ea typeface="ＭＳ Ｐ明朝" pitchFamily="18" charset="-128"/>
              </a:defRPr>
            </a:lvl4pPr>
            <a:lvl5pPr marL="2199732" indent="-243494" defTabSz="967352" eaLnBrk="0" hangingPunct="0">
              <a:spcBef>
                <a:spcPct val="30000"/>
              </a:spcBef>
              <a:defRPr kumimoji="1" sz="1400">
                <a:solidFill>
                  <a:schemeClr val="tx1"/>
                </a:solidFill>
                <a:latin typeface="Arial" charset="0"/>
                <a:ea typeface="ＭＳ Ｐ明朝" pitchFamily="18" charset="-128"/>
              </a:defRPr>
            </a:lvl5pPr>
            <a:lvl6pPr marL="2676782"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6pPr>
            <a:lvl7pPr marL="3153832"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7pPr>
            <a:lvl8pPr marL="3630881"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8pPr>
            <a:lvl9pPr marL="4107933"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974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文字の位置をずらしました</a:t>
            </a:r>
            <a:endParaRPr lang="en-US" altLang="ja-JP" dirty="0"/>
          </a:p>
          <a:p>
            <a:endParaRPr lang="en-US" altLang="ja-JP" dirty="0"/>
          </a:p>
          <a:p>
            <a:r>
              <a:rPr lang="ja-JP" altLang="en-US" dirty="0"/>
              <a:t>→ありがとうございます</a:t>
            </a:r>
          </a:p>
        </p:txBody>
      </p:sp>
    </p:spTree>
    <p:extLst>
      <p:ext uri="{BB962C8B-B14F-4D97-AF65-F5344CB8AC3E}">
        <p14:creationId xmlns:p14="http://schemas.microsoft.com/office/powerpoint/2010/main" val="69569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ln/>
        </p:spPr>
      </p:sp>
      <p:sp>
        <p:nvSpPr>
          <p:cNvPr id="136195"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dirty="0"/>
              <a:t>通報受付については講義３、</a:t>
            </a:r>
            <a:r>
              <a:rPr lang="en-US" altLang="ja-JP" dirty="0"/>
              <a:t>Q&amp;A</a:t>
            </a:r>
            <a:r>
              <a:rPr lang="ja-JP" altLang="en-US" dirty="0"/>
              <a:t>でかなりお伝えしたので「１日目集合研修で説明有りましたよね」と伝えて頂いても良いかと思います。今年の講義３と</a:t>
            </a:r>
            <a:r>
              <a:rPr lang="en-US" altLang="ja-JP" dirty="0"/>
              <a:t>Q&amp;A</a:t>
            </a:r>
            <a:r>
              <a:rPr lang="ja-JP" altLang="en-US" dirty="0"/>
              <a:t>あんちょこ付きで送付いたします。</a:t>
            </a:r>
            <a:endParaRPr lang="en-US" altLang="ja-JP" dirty="0"/>
          </a:p>
          <a:p>
            <a:endParaRPr lang="en-US" altLang="ja-JP" dirty="0"/>
          </a:p>
          <a:p>
            <a:r>
              <a:rPr lang="ja-JP" altLang="en-US" dirty="0"/>
              <a:t>→ありがとうございます、承知しました！</a:t>
            </a:r>
            <a:endParaRPr lang="en-US" altLang="ja-JP" dirty="0"/>
          </a:p>
        </p:txBody>
      </p:sp>
    </p:spTree>
    <p:extLst>
      <p:ext uri="{BB962C8B-B14F-4D97-AF65-F5344CB8AC3E}">
        <p14:creationId xmlns:p14="http://schemas.microsoft.com/office/powerpoint/2010/main" val="484530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4101">
              <a:defRPr/>
            </a:pPr>
            <a:r>
              <a:rPr lang="ja-JP" altLang="en-US" dirty="0"/>
              <a:t>ここも</a:t>
            </a:r>
            <a:r>
              <a:rPr lang="en-US" altLang="ja-JP" dirty="0"/>
              <a:t>Q&amp;A</a:t>
            </a:r>
            <a:r>
              <a:rPr lang="ja-JP" altLang="en-US" dirty="0"/>
              <a:t>でお伝えしています</a:t>
            </a:r>
            <a:endParaRPr lang="en-US" altLang="ja-JP" dirty="0"/>
          </a:p>
          <a:p>
            <a:pPr defTabSz="954101">
              <a:defRPr/>
            </a:pPr>
            <a:endParaRPr lang="en-US" altLang="ja-JP" dirty="0"/>
          </a:p>
          <a:p>
            <a:pPr defTabSz="954101">
              <a:defRPr/>
            </a:pPr>
            <a:r>
              <a:rPr lang="ja-JP" altLang="en-US" dirty="0"/>
              <a:t>→　ありがとうございます、承知しました！</a:t>
            </a:r>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04366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□のサイズを変更しました</a:t>
            </a:r>
            <a:endParaRPr lang="en-US" altLang="ja-JP" dirty="0"/>
          </a:p>
          <a:p>
            <a:endParaRPr lang="en-US" altLang="ja-JP" dirty="0"/>
          </a:p>
          <a:p>
            <a:r>
              <a:rPr lang="ja-JP" altLang="en-US" dirty="0"/>
              <a:t>→　ありがとうございます。</a:t>
            </a:r>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20933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88317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00971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「聴き漏らさない」の位置ずらしました</a:t>
            </a:r>
            <a:endParaRPr lang="en-US" altLang="ja-JP" dirty="0"/>
          </a:p>
          <a:p>
            <a:endParaRPr lang="en-US" altLang="ja-JP" dirty="0"/>
          </a:p>
          <a:p>
            <a:r>
              <a:rPr lang="ja-JP" altLang="en-US" dirty="0"/>
              <a:t>→了解しました</a:t>
            </a:r>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71835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講義を思い出そう入れてみました</a:t>
            </a:r>
            <a:endParaRPr kumimoji="1" lang="en-US" altLang="ja-JP" dirty="0"/>
          </a:p>
          <a:p>
            <a:endParaRPr kumimoji="1" lang="en-US" altLang="ja-JP" dirty="0"/>
          </a:p>
          <a:p>
            <a:r>
              <a:rPr kumimoji="1" lang="ja-JP" altLang="en-US" dirty="0"/>
              <a:t>→ありがとうございます！</a:t>
            </a:r>
          </a:p>
        </p:txBody>
      </p:sp>
    </p:spTree>
    <p:extLst>
      <p:ext uri="{BB962C8B-B14F-4D97-AF65-F5344CB8AC3E}">
        <p14:creationId xmlns:p14="http://schemas.microsoft.com/office/powerpoint/2010/main" val="154834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 イメージ プレースホルダ 1">
            <a:extLst>
              <a:ext uri="{FF2B5EF4-FFF2-40B4-BE49-F238E27FC236}">
                <a16:creationId xmlns:a16="http://schemas.microsoft.com/office/drawing/2014/main" id="{C0CE4B92-3B72-0C6A-5DA2-CB396E616D51}"/>
              </a:ext>
            </a:extLst>
          </p:cNvPr>
          <p:cNvSpPr>
            <a:spLocks noGrp="1" noRot="1" noChangeAspect="1" noTextEdit="1"/>
          </p:cNvSpPr>
          <p:nvPr>
            <p:ph type="sldImg"/>
          </p:nvPr>
        </p:nvSpPr>
        <p:spPr>
          <a:ln/>
        </p:spPr>
      </p:sp>
      <p:sp>
        <p:nvSpPr>
          <p:cNvPr id="194563" name="ノート プレースホルダ 2">
            <a:extLst>
              <a:ext uri="{FF2B5EF4-FFF2-40B4-BE49-F238E27FC236}">
                <a16:creationId xmlns:a16="http://schemas.microsoft.com/office/drawing/2014/main" id="{F8AB7409-F411-5B85-F6C8-4A7CA42B96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PDF</a:t>
            </a:r>
            <a:r>
              <a:rPr lang="ja-JP" altLang="en-US" dirty="0">
                <a:latin typeface="Arial" panose="020B0604020202020204" pitchFamily="34" charset="0"/>
              </a:rPr>
              <a:t>になかったのですが、配付しないでいいでしょうか。</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→配布します！</a:t>
            </a:r>
            <a:endParaRPr lang="en-US" altLang="ja-JP" dirty="0">
              <a:latin typeface="Arial" panose="020B0604020202020204" pitchFamily="34" charset="0"/>
            </a:endParaRPr>
          </a:p>
          <a:p>
            <a:r>
              <a:rPr lang="ja-JP" altLang="en-US" dirty="0">
                <a:latin typeface="Arial" panose="020B0604020202020204" pitchFamily="34" charset="0"/>
              </a:rPr>
              <a:t>すみません、</a:t>
            </a:r>
            <a:r>
              <a:rPr lang="en-US" altLang="ja-JP" dirty="0">
                <a:latin typeface="Arial" panose="020B0604020202020204" pitchFamily="34" charset="0"/>
              </a:rPr>
              <a:t>PDF</a:t>
            </a:r>
            <a:r>
              <a:rPr lang="ja-JP" altLang="en-US" dirty="0">
                <a:latin typeface="Arial" panose="020B0604020202020204" pitchFamily="34" charset="0"/>
              </a:rPr>
              <a:t>を作ったあとに入れたんでした。</a:t>
            </a:r>
          </a:p>
        </p:txBody>
      </p:sp>
      <p:sp>
        <p:nvSpPr>
          <p:cNvPr id="194564" name="スライド番号プレースホルダ 3">
            <a:extLst>
              <a:ext uri="{FF2B5EF4-FFF2-40B4-BE49-F238E27FC236}">
                <a16:creationId xmlns:a16="http://schemas.microsoft.com/office/drawing/2014/main" id="{110F6099-C84A-A55C-E0A7-A719C9604B57}"/>
              </a:ext>
            </a:extLst>
          </p:cNvPr>
          <p:cNvSpPr>
            <a:spLocks noGrp="1"/>
          </p:cNvSpPr>
          <p:nvPr>
            <p:ph type="sldNum" sz="quarter" idx="5"/>
          </p:nvPr>
        </p:nvSpPr>
        <p:spPr>
          <a:xfrm>
            <a:off x="3815227" y="9370473"/>
            <a:ext cx="2919031" cy="494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4" tIns="44887" rIns="89774" bIns="44887"/>
          <a:lstStyle>
            <a:lvl1pPr defTabSz="8864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6833" indent="-278265" defTabSz="8864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0662" indent="-222004" defTabSz="8864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69230" indent="-222004" defTabSz="8864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17799" indent="-222004" defTabSz="8864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55724" indent="-222004" defTabSz="8864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93650" indent="-222004" defTabSz="8864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31574" indent="-222004" defTabSz="8864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769499" indent="-222004" defTabSz="8864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8499FEB2-9591-4C80-886F-3A224F55B6AA}" type="slidenum">
              <a:rPr lang="en-US" altLang="ja-JP">
                <a:solidFill>
                  <a:srgbClr val="000000"/>
                </a:solidFill>
                <a:ea typeface="ＭＳ Ｐゴシック" panose="020B0600070205080204" pitchFamily="50" charset="-128"/>
              </a:rPr>
              <a:pPr>
                <a:spcBef>
                  <a:spcPct val="0"/>
                </a:spcBef>
                <a:defRPr/>
              </a:pPr>
              <a:t>23</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24806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特定とは匿名通報や名前等がわからない事案があるからという事でよろしいでしょうか</a:t>
            </a:r>
            <a:endParaRPr kumimoji="1" lang="en-US" altLang="ja-JP" dirty="0"/>
          </a:p>
          <a:p>
            <a:endParaRPr kumimoji="1" lang="en-US" altLang="ja-JP" dirty="0"/>
          </a:p>
          <a:p>
            <a:r>
              <a:rPr kumimoji="1" lang="ja-JP" altLang="en-US" dirty="0"/>
              <a:t>→　</a:t>
            </a:r>
            <a:endParaRPr kumimoji="1" lang="en-US" altLang="ja-JP" dirty="0"/>
          </a:p>
          <a:p>
            <a:r>
              <a:rPr kumimoji="1" lang="ja-JP" altLang="en-US" dirty="0"/>
              <a:t>時々、「自分のことを知られたくないので、高齢者の住所も名前も言えない、こういう人がいるから探してほしい」という通報があるので、</a:t>
            </a:r>
            <a:endParaRPr kumimoji="1" lang="en-US" altLang="ja-JP" dirty="0"/>
          </a:p>
          <a:p>
            <a:r>
              <a:rPr kumimoji="1" lang="ja-JP" altLang="en-US" dirty="0"/>
              <a:t>さすがに、ご本人のご無事を確認にいかなくちゃいけないので、場所くらいは教えてください、ということがあります、と言う説明をしようと思っています。</a:t>
            </a:r>
            <a:endParaRPr kumimoji="1" lang="en-US" altLang="ja-JP" dirty="0"/>
          </a:p>
          <a:p>
            <a:endParaRPr kumimoji="1" lang="en-US" altLang="ja-JP" dirty="0"/>
          </a:p>
          <a:p>
            <a:r>
              <a:rPr kumimoji="1" lang="ja-JP" altLang="en-US" dirty="0"/>
              <a:t>口頭ではこのように説明しようと思うのですが、文字で説明するの、むずかしいですね。何か、良い案がありますか？</a:t>
            </a:r>
            <a:endParaRPr kumimoji="1" lang="en-US" altLang="ja-JP" dirty="0"/>
          </a:p>
          <a:p>
            <a:r>
              <a:rPr kumimoji="1" lang="ja-JP" altLang="en-US" dirty="0"/>
              <a:t>⇒口頭でお願いいたします。</a:t>
            </a:r>
          </a:p>
        </p:txBody>
      </p:sp>
    </p:spTree>
    <p:extLst>
      <p:ext uri="{BB962C8B-B14F-4D97-AF65-F5344CB8AC3E}">
        <p14:creationId xmlns:p14="http://schemas.microsoft.com/office/powerpoint/2010/main" val="2707358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「事実確認」は虐待対応の肝になる。</a:t>
            </a:r>
            <a:endParaRPr kumimoji="1" lang="en-US" altLang="ja-JP" dirty="0"/>
          </a:p>
          <a:p>
            <a:endParaRPr kumimoji="1" lang="ja-JP" altLang="en-US" dirty="0"/>
          </a:p>
        </p:txBody>
      </p:sp>
    </p:spTree>
    <p:extLst>
      <p:ext uri="{BB962C8B-B14F-4D97-AF65-F5344CB8AC3E}">
        <p14:creationId xmlns:p14="http://schemas.microsoft.com/office/powerpoint/2010/main" val="3748855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2514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疑われる　を追加いかがでしょうか</a:t>
            </a:r>
            <a:endParaRPr kumimoji="1" lang="en-US" altLang="ja-JP" dirty="0"/>
          </a:p>
          <a:p>
            <a:endParaRPr kumimoji="1" lang="en-US" altLang="ja-JP" dirty="0"/>
          </a:p>
          <a:p>
            <a:r>
              <a:rPr kumimoji="1" lang="ja-JP" altLang="en-US" dirty="0"/>
              <a:t>→ありがとうございます</a:t>
            </a:r>
          </a:p>
        </p:txBody>
      </p:sp>
    </p:spTree>
    <p:extLst>
      <p:ext uri="{BB962C8B-B14F-4D97-AF65-F5344CB8AC3E}">
        <p14:creationId xmlns:p14="http://schemas.microsoft.com/office/powerpoint/2010/main" val="33836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8215">
              <a:defRPr/>
            </a:pPr>
            <a:r>
              <a:rPr kumimoji="1" lang="ja-JP" altLang="en-US" dirty="0"/>
              <a:t>疑われる　を追加いかがでしょうか</a:t>
            </a:r>
          </a:p>
          <a:p>
            <a:endParaRPr kumimoji="1" lang="en-US" altLang="ja-JP" dirty="0"/>
          </a:p>
          <a:p>
            <a:r>
              <a:rPr kumimoji="1" lang="ja-JP" altLang="en-US" dirty="0"/>
              <a:t>→ありがとうございます</a:t>
            </a:r>
          </a:p>
        </p:txBody>
      </p:sp>
    </p:spTree>
    <p:extLst>
      <p:ext uri="{BB962C8B-B14F-4D97-AF65-F5344CB8AC3E}">
        <p14:creationId xmlns:p14="http://schemas.microsoft.com/office/powerpoint/2010/main" val="1430303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03598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84506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「事実確認」は虐待対応の肝になる。</a:t>
            </a:r>
            <a:endParaRPr kumimoji="1" lang="en-US" altLang="ja-JP" dirty="0"/>
          </a:p>
          <a:p>
            <a:endParaRPr kumimoji="1" lang="ja-JP" altLang="en-US" dirty="0"/>
          </a:p>
        </p:txBody>
      </p:sp>
    </p:spTree>
    <p:extLst>
      <p:ext uri="{BB962C8B-B14F-4D97-AF65-F5344CB8AC3E}">
        <p14:creationId xmlns:p14="http://schemas.microsoft.com/office/powerpoint/2010/main" val="2671322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330970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66763"/>
            <a:ext cx="5111750" cy="3833812"/>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555371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8215">
              <a:defRPr/>
            </a:pPr>
            <a:r>
              <a:rPr kumimoji="1" lang="ja-JP" altLang="en-US" dirty="0"/>
              <a:t>疑われる　を追加いかがでしょうか</a:t>
            </a:r>
          </a:p>
          <a:p>
            <a:r>
              <a:rPr kumimoji="1" lang="ja-JP" altLang="en-US" dirty="0"/>
              <a:t>　</a:t>
            </a:r>
            <a:endParaRPr kumimoji="1" lang="en-US" altLang="ja-JP" dirty="0"/>
          </a:p>
          <a:p>
            <a:r>
              <a:rPr kumimoji="1" lang="ja-JP" altLang="en-US" dirty="0"/>
              <a:t>→ありがとうございます</a:t>
            </a:r>
          </a:p>
        </p:txBody>
      </p:sp>
    </p:spTree>
    <p:extLst>
      <p:ext uri="{BB962C8B-B14F-4D97-AF65-F5344CB8AC3E}">
        <p14:creationId xmlns:p14="http://schemas.microsoft.com/office/powerpoint/2010/main" val="911577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緊急入院の前の・が赤くなっていたので黒に修正</a:t>
            </a:r>
            <a:endParaRPr kumimoji="1" lang="en-US" altLang="ja-JP" dirty="0"/>
          </a:p>
          <a:p>
            <a:endParaRPr kumimoji="1" lang="en-US" altLang="ja-JP" dirty="0"/>
          </a:p>
          <a:p>
            <a:r>
              <a:rPr kumimoji="1" lang="ja-JP" altLang="en-US" dirty="0"/>
              <a:t>→ありがとうございます</a:t>
            </a:r>
          </a:p>
        </p:txBody>
      </p:sp>
    </p:spTree>
    <p:extLst>
      <p:ext uri="{BB962C8B-B14F-4D97-AF65-F5344CB8AC3E}">
        <p14:creationId xmlns:p14="http://schemas.microsoft.com/office/powerpoint/2010/main" val="236544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8215">
              <a:defRPr/>
            </a:pPr>
            <a:r>
              <a:rPr lang="ja-JP" altLang="en-US" dirty="0">
                <a:latin typeface="UD デジタル 教科書体 NK-R" panose="02020400000000000000" pitchFamily="18" charset="-128"/>
                <a:ea typeface="UD デジタル 教科書体 NK-R" panose="02020400000000000000" pitchFamily="18" charset="-128"/>
              </a:rPr>
              <a:t>情報提供：医療機関等「文書による依頼」を要求する機関もある⇒自治体や地域包括支援センターが、文書料の請求を受けた事案もあります　また、当該高齢者の受診時に文書料を請求して養護者にばれたと言う事案も・・・</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p>
          <a:p>
            <a:pPr defTabSz="898215">
              <a:defRPr/>
            </a:pPr>
            <a:r>
              <a:rPr kumimoji="1" lang="ja-JP" altLang="en-US" dirty="0"/>
              <a:t>→ありがとうございます</a:t>
            </a:r>
          </a:p>
          <a:p>
            <a:r>
              <a:rPr kumimoji="1" lang="ja-JP" altLang="en-US" dirty="0"/>
              <a:t>医療機関が文書だすと、必ず金とる仕組み、何とかならんもんですかね。。。</a:t>
            </a:r>
            <a:endParaRPr kumimoji="1" lang="en-US" altLang="ja-JP" dirty="0"/>
          </a:p>
          <a:p>
            <a:r>
              <a:rPr kumimoji="1" lang="ja-JP" altLang="en-US" dirty="0"/>
              <a:t>口頭で伝えた方がいいですかね？</a:t>
            </a:r>
            <a:endParaRPr kumimoji="1" lang="en-US" altLang="ja-JP" dirty="0"/>
          </a:p>
          <a:p>
            <a:r>
              <a:rPr kumimoji="1" lang="ja-JP" altLang="en-US" dirty="0"/>
              <a:t>⇒お願いいたします。予算をとっておくのも一つの手とも伝えています。児童と同じようになるといいのでしょうが・・・</a:t>
            </a:r>
          </a:p>
        </p:txBody>
      </p:sp>
    </p:spTree>
    <p:extLst>
      <p:ext uri="{BB962C8B-B14F-4D97-AF65-F5344CB8AC3E}">
        <p14:creationId xmlns:p14="http://schemas.microsoft.com/office/powerpoint/2010/main" val="3808244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主管が、所管にかわったんでしょうか？？</a:t>
            </a:r>
            <a:endParaRPr kumimoji="1" lang="en-US" altLang="ja-JP" dirty="0"/>
          </a:p>
          <a:p>
            <a:r>
              <a:rPr kumimoji="1" lang="ja-JP" altLang="en-US" dirty="0"/>
              <a:t>戸籍・住民登録主管課は、このままで</a:t>
            </a:r>
            <a:r>
              <a:rPr kumimoji="1" lang="en-US" altLang="ja-JP" dirty="0"/>
              <a:t>OK</a:t>
            </a:r>
            <a:r>
              <a:rPr kumimoji="1" lang="ja-JP" altLang="en-US" dirty="0"/>
              <a:t>ですか？</a:t>
            </a:r>
            <a:endParaRPr kumimoji="1" lang="en-US" altLang="ja-JP" dirty="0"/>
          </a:p>
          <a:p>
            <a:r>
              <a:rPr kumimoji="1" lang="ja-JP" altLang="en-US" dirty="0"/>
              <a:t>⇒お役立ち帳は所管の表記です。主管でいくなら一部改変といれます。どちらでいきますか。</a:t>
            </a:r>
          </a:p>
        </p:txBody>
      </p:sp>
    </p:spTree>
    <p:extLst>
      <p:ext uri="{BB962C8B-B14F-4D97-AF65-F5344CB8AC3E}">
        <p14:creationId xmlns:p14="http://schemas.microsoft.com/office/powerpoint/2010/main" val="3840461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71599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850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0810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37214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93270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33143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42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747937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43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267523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66624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1738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60349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スライド イメージ プレースホルダ 1">
            <a:extLst>
              <a:ext uri="{FF2B5EF4-FFF2-40B4-BE49-F238E27FC236}">
                <a16:creationId xmlns:a16="http://schemas.microsoft.com/office/drawing/2014/main" id="{39837934-5E37-6C69-A33E-BA2FA148B043}"/>
              </a:ext>
            </a:extLst>
          </p:cNvPr>
          <p:cNvSpPr>
            <a:spLocks noGrp="1" noRot="1" noChangeAspect="1" noTextEdit="1"/>
          </p:cNvSpPr>
          <p:nvPr>
            <p:ph type="sldImg"/>
          </p:nvPr>
        </p:nvSpPr>
        <p:spPr>
          <a:ln/>
        </p:spPr>
      </p:sp>
      <p:sp>
        <p:nvSpPr>
          <p:cNvPr id="240643" name="ノート プレースホルダ 2">
            <a:extLst>
              <a:ext uri="{FF2B5EF4-FFF2-40B4-BE49-F238E27FC236}">
                <a16:creationId xmlns:a16="http://schemas.microsoft.com/office/drawing/2014/main" id="{A62F15A0-2F26-DA0F-81B4-36C8559C4E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40644" name="スライド番号プレースホルダ 3">
            <a:extLst>
              <a:ext uri="{FF2B5EF4-FFF2-40B4-BE49-F238E27FC236}">
                <a16:creationId xmlns:a16="http://schemas.microsoft.com/office/drawing/2014/main" id="{FAA01FAF-9F94-ACEC-6ECB-98AC140F8364}"/>
              </a:ext>
            </a:extLst>
          </p:cNvPr>
          <p:cNvSpPr>
            <a:spLocks noGrp="1"/>
          </p:cNvSpPr>
          <p:nvPr>
            <p:ph type="sldNum" sz="quarter" idx="5"/>
          </p:nvPr>
        </p:nvSpPr>
        <p:spPr>
          <a:xfrm>
            <a:off x="3816988" y="9370473"/>
            <a:ext cx="2920377" cy="494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8" tIns="44888" rIns="89778" bIns="44888"/>
          <a:lstStyle>
            <a:lvl1pPr defTabSz="865239">
              <a:defRPr kumimoji="1" sz="2100">
                <a:solidFill>
                  <a:schemeClr val="tx1"/>
                </a:solidFill>
                <a:latin typeface="Arial" panose="020B0604020202020204" pitchFamily="34" charset="0"/>
                <a:ea typeface="ＭＳ Ｐゴシック" panose="020B0600070205080204" pitchFamily="50" charset="-128"/>
              </a:defRPr>
            </a:lvl1pPr>
            <a:lvl2pPr marL="710134" indent="-272193" defTabSz="865239">
              <a:defRPr kumimoji="1" sz="2100">
                <a:solidFill>
                  <a:schemeClr val="tx1"/>
                </a:solidFill>
                <a:latin typeface="Arial" panose="020B0604020202020204" pitchFamily="34" charset="0"/>
                <a:ea typeface="ＭＳ Ｐゴシック" panose="020B0600070205080204" pitchFamily="50" charset="-128"/>
              </a:defRPr>
            </a:lvl2pPr>
            <a:lvl3pPr marL="1093334" indent="-217450" defTabSz="865239">
              <a:defRPr kumimoji="1" sz="2100">
                <a:solidFill>
                  <a:schemeClr val="tx1"/>
                </a:solidFill>
                <a:latin typeface="Arial" panose="020B0604020202020204" pitchFamily="34" charset="0"/>
                <a:ea typeface="ＭＳ Ｐゴシック" panose="020B0600070205080204" pitchFamily="50" charset="-128"/>
              </a:defRPr>
            </a:lvl3pPr>
            <a:lvl4pPr marL="1531276" indent="-217450" defTabSz="865239">
              <a:defRPr kumimoji="1" sz="2100">
                <a:solidFill>
                  <a:schemeClr val="tx1"/>
                </a:solidFill>
                <a:latin typeface="Arial" panose="020B0604020202020204" pitchFamily="34" charset="0"/>
                <a:ea typeface="ＭＳ Ｐゴシック" panose="020B0600070205080204" pitchFamily="50" charset="-128"/>
              </a:defRPr>
            </a:lvl4pPr>
            <a:lvl5pPr marL="1969218" indent="-217450" defTabSz="865239">
              <a:defRPr kumimoji="1" sz="2100">
                <a:solidFill>
                  <a:schemeClr val="tx1"/>
                </a:solidFill>
                <a:latin typeface="Arial" panose="020B0604020202020204" pitchFamily="34" charset="0"/>
                <a:ea typeface="ＭＳ Ｐゴシック" panose="020B0600070205080204" pitchFamily="50" charset="-128"/>
              </a:defRPr>
            </a:lvl5pPr>
            <a:lvl6pPr marL="2407161" indent="-217450" defTabSz="865239"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6pPr>
            <a:lvl7pPr marL="2845101" indent="-217450" defTabSz="865239"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7pPr>
            <a:lvl8pPr marL="3283042" indent="-217450" defTabSz="865239"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8pPr>
            <a:lvl9pPr marL="3720985" indent="-217450" defTabSz="865239"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9pPr>
          </a:lstStyle>
          <a:p>
            <a:pPr>
              <a:defRPr/>
            </a:pPr>
            <a:fld id="{8675E267-318D-46C9-A982-4D3978523D4C}" type="slidenum">
              <a:rPr lang="ja-JP" altLang="en-US" sz="1100">
                <a:solidFill>
                  <a:srgbClr val="000000"/>
                </a:solidFill>
              </a:rPr>
              <a:pPr>
                <a:defRPr/>
              </a:pPr>
              <a:t>47</a:t>
            </a:fld>
            <a:endParaRPr lang="en-US" altLang="ja-JP" sz="1100" dirty="0">
              <a:solidFill>
                <a:srgbClr val="000000"/>
              </a:solidFill>
            </a:endParaRPr>
          </a:p>
        </p:txBody>
      </p:sp>
    </p:spTree>
    <p:extLst>
      <p:ext uri="{BB962C8B-B14F-4D97-AF65-F5344CB8AC3E}">
        <p14:creationId xmlns:p14="http://schemas.microsoft.com/office/powerpoint/2010/main" val="1398955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48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677059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「事実確認」は虐待対応の肝になる。</a:t>
            </a:r>
            <a:endParaRPr kumimoji="1" lang="en-US" altLang="ja-JP" dirty="0"/>
          </a:p>
          <a:p>
            <a:endParaRPr kumimoji="1" lang="ja-JP" altLang="en-US" dirty="0"/>
          </a:p>
        </p:txBody>
      </p:sp>
    </p:spTree>
    <p:extLst>
      <p:ext uri="{BB962C8B-B14F-4D97-AF65-F5344CB8AC3E}">
        <p14:creationId xmlns:p14="http://schemas.microsoft.com/office/powerpoint/2010/main" val="374885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ja-JP" altLang="en-US" dirty="0"/>
              <a:t>フロー活用するでよろしければですが、ここにも演習２と同じようにフロー参照のタイトルいれてみました。</a:t>
            </a:r>
            <a:endParaRPr lang="en-US" altLang="ja-JP" dirty="0"/>
          </a:p>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937950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5488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2807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99404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329544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83243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4152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2137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一部余白削除</a:t>
            </a:r>
            <a:endParaRPr lang="en-US" altLang="ja-JP" dirty="0"/>
          </a:p>
          <a:p>
            <a:endParaRPr lang="en-US" altLang="ja-JP" dirty="0"/>
          </a:p>
          <a:p>
            <a:pPr defTabSz="898215">
              <a:defRPr/>
            </a:pPr>
            <a:r>
              <a:rPr kumimoji="1" lang="ja-JP" altLang="en-US" dirty="0"/>
              <a:t>→ありがとうございます</a:t>
            </a:r>
          </a:p>
          <a:p>
            <a:endParaRPr lang="ja-JP" altLang="en-US"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57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09392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43128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0606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77588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講義を思い出そうを追加してみました</a:t>
            </a:r>
            <a:endParaRPr kumimoji="1" lang="en-US" altLang="ja-JP" dirty="0"/>
          </a:p>
          <a:p>
            <a:endParaRPr kumimoji="1" lang="en-US" altLang="ja-JP" dirty="0"/>
          </a:p>
          <a:p>
            <a:pPr defTabSz="898215">
              <a:defRPr/>
            </a:pPr>
            <a:r>
              <a:rPr kumimoji="1" lang="ja-JP" altLang="en-US" dirty="0"/>
              <a:t>→ありがとうございます</a:t>
            </a:r>
          </a:p>
          <a:p>
            <a:endParaRPr kumimoji="1" lang="ja-JP" altLang="en-US" dirty="0"/>
          </a:p>
        </p:txBody>
      </p:sp>
    </p:spTree>
    <p:extLst>
      <p:ext uri="{BB962C8B-B14F-4D97-AF65-F5344CB8AC3E}">
        <p14:creationId xmlns:p14="http://schemas.microsoft.com/office/powerpoint/2010/main" val="2546472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29700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42673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2463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469372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8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1228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388"/>
            <a:fld id="{30364C6B-D898-420F-8FD7-9964EA5178D3}" type="slidenum">
              <a:rPr lang="ja-JP" altLang="en-US" sz="1300">
                <a:solidFill>
                  <a:prstClr val="black"/>
                </a:solidFill>
                <a:latin typeface="Arial" charset="0"/>
              </a:rPr>
              <a:pPr defTabSz="914388"/>
              <a:t>65</a:t>
            </a:fld>
            <a:endParaRPr lang="ja-JP" altLang="en-US" sz="1300">
              <a:solidFill>
                <a:prstClr val="black"/>
              </a:solidFill>
              <a:latin typeface="Arial" charset="0"/>
            </a:endParaRPr>
          </a:p>
        </p:txBody>
      </p:sp>
    </p:spTree>
    <p:extLst>
      <p:ext uri="{BB962C8B-B14F-4D97-AF65-F5344CB8AC3E}">
        <p14:creationId xmlns:p14="http://schemas.microsoft.com/office/powerpoint/2010/main" val="19628852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60313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195091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吹き出しの文字を左寄せ</a:t>
            </a:r>
            <a:endParaRPr kumimoji="1" lang="en-US" altLang="ja-JP" dirty="0"/>
          </a:p>
          <a:p>
            <a:endParaRPr kumimoji="1" lang="en-US" altLang="ja-JP" dirty="0"/>
          </a:p>
          <a:p>
            <a:pPr defTabSz="898215">
              <a:defRPr/>
            </a:pPr>
            <a:r>
              <a:rPr kumimoji="1" lang="ja-JP" altLang="en-US" dirty="0"/>
              <a:t>→ありがとうございます</a:t>
            </a:r>
          </a:p>
          <a:p>
            <a:endParaRPr kumimoji="1" lang="ja-JP" altLang="en-US" dirty="0"/>
          </a:p>
        </p:txBody>
      </p:sp>
    </p:spTree>
    <p:extLst>
      <p:ext uri="{BB962C8B-B14F-4D97-AF65-F5344CB8AC3E}">
        <p14:creationId xmlns:p14="http://schemas.microsoft.com/office/powerpoint/2010/main" val="17963368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5712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62541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緊急対応の具体的内容については、別スライド参照</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に変更しました</a:t>
            </a:r>
            <a:endParaRPr lang="en-US" altLang="ja-JP" dirty="0">
              <a:latin typeface="UD デジタル 教科書体 NK-R" panose="02020400000000000000" pitchFamily="18" charset="-128"/>
              <a:ea typeface="UD デジタル 教科書体 NK-R" panose="02020400000000000000" pitchFamily="18" charset="-128"/>
            </a:endParaRPr>
          </a:p>
          <a:p>
            <a:pPr defTabSz="898215">
              <a:defRPr/>
            </a:pPr>
            <a:r>
              <a:rPr lang="ja-JP" altLang="en-US" dirty="0">
                <a:latin typeface="UD デジタル 教科書体 NK-R" panose="02020400000000000000" pitchFamily="18" charset="-128"/>
                <a:ea typeface="UD デジタル 教科書体 NK-R" panose="02020400000000000000" pitchFamily="18" charset="-128"/>
              </a:rPr>
              <a:t>スライド６９は、このスライドでした、すみません。</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Tree>
    <p:extLst>
      <p:ext uri="{BB962C8B-B14F-4D97-AF65-F5344CB8AC3E}">
        <p14:creationId xmlns:p14="http://schemas.microsoft.com/office/powerpoint/2010/main" val="32368727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3450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81686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874676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86" eaLnBrk="0" hangingPunct="0">
              <a:spcBef>
                <a:spcPct val="30000"/>
              </a:spcBef>
              <a:defRPr kumimoji="1" sz="1100">
                <a:solidFill>
                  <a:schemeClr val="tx1"/>
                </a:solidFill>
                <a:latin typeface="Arial" charset="0"/>
                <a:ea typeface="ＭＳ Ｐ明朝" pitchFamily="18" charset="-128"/>
              </a:defRPr>
            </a:lvl1pPr>
            <a:lvl2pPr marL="759827" indent="-291874" defTabSz="926386" eaLnBrk="0" hangingPunct="0">
              <a:spcBef>
                <a:spcPct val="30000"/>
              </a:spcBef>
              <a:defRPr kumimoji="1" sz="1100">
                <a:solidFill>
                  <a:schemeClr val="tx1"/>
                </a:solidFill>
                <a:latin typeface="Arial" charset="0"/>
                <a:ea typeface="ＭＳ Ｐ明朝" pitchFamily="18" charset="-128"/>
              </a:defRPr>
            </a:lvl2pPr>
            <a:lvl3pPr marL="1170670" indent="-233182" defTabSz="926386" eaLnBrk="0" hangingPunct="0">
              <a:spcBef>
                <a:spcPct val="30000"/>
              </a:spcBef>
              <a:defRPr kumimoji="1" sz="1100">
                <a:solidFill>
                  <a:schemeClr val="tx1"/>
                </a:solidFill>
                <a:latin typeface="Arial" charset="0"/>
                <a:ea typeface="ＭＳ Ｐ明朝" pitchFamily="18" charset="-128"/>
              </a:defRPr>
            </a:lvl3pPr>
            <a:lvl4pPr marL="1638622" indent="-233182" defTabSz="926386" eaLnBrk="0" hangingPunct="0">
              <a:spcBef>
                <a:spcPct val="30000"/>
              </a:spcBef>
              <a:defRPr kumimoji="1" sz="1100">
                <a:solidFill>
                  <a:schemeClr val="tx1"/>
                </a:solidFill>
                <a:latin typeface="Arial" charset="0"/>
                <a:ea typeface="ＭＳ Ｐ明朝" pitchFamily="18" charset="-128"/>
              </a:defRPr>
            </a:lvl4pPr>
            <a:lvl5pPr marL="2106571" indent="-233182" defTabSz="926386" eaLnBrk="0" hangingPunct="0">
              <a:spcBef>
                <a:spcPct val="30000"/>
              </a:spcBef>
              <a:defRPr kumimoji="1" sz="1100">
                <a:solidFill>
                  <a:schemeClr val="tx1"/>
                </a:solidFill>
                <a:latin typeface="Arial" charset="0"/>
                <a:ea typeface="ＭＳ Ｐ明朝" pitchFamily="18" charset="-128"/>
              </a:defRPr>
            </a:lvl5pPr>
            <a:lvl6pPr marL="2563419" indent="-233182" defTabSz="926386"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265" indent="-233182" defTabSz="92638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12" indent="-233182" defTabSz="92638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3960" indent="-233182" defTabSz="92638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74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6585574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３年度を４年度に変更</a:t>
            </a:r>
            <a:endParaRPr kumimoji="1" lang="en-US" altLang="ja-JP" dirty="0"/>
          </a:p>
          <a:p>
            <a:r>
              <a:rPr kumimoji="1" lang="ja-JP" altLang="en-US" dirty="0"/>
              <a:t>中央値３日に変更</a:t>
            </a:r>
            <a:endParaRPr kumimoji="1" lang="en-US" altLang="ja-JP" dirty="0"/>
          </a:p>
          <a:p>
            <a:endParaRPr kumimoji="1" lang="en-US" altLang="ja-JP" dirty="0"/>
          </a:p>
          <a:p>
            <a:pPr defTabSz="898215">
              <a:defRPr/>
            </a:pPr>
            <a:r>
              <a:rPr lang="ja-JP" altLang="en-US" dirty="0">
                <a:latin typeface="UD デジタル 教科書体 NK-R" panose="02020400000000000000" pitchFamily="18" charset="-128"/>
                <a:ea typeface="UD デジタル 教科書体 NK-R" panose="02020400000000000000" pitchFamily="18" charset="-128"/>
              </a:rPr>
              <a:t>→ありがとうございます</a:t>
            </a:r>
            <a:endParaRPr kumimoji="1" lang="ja-JP" altLang="en-US" dirty="0"/>
          </a:p>
        </p:txBody>
      </p:sp>
    </p:spTree>
    <p:extLst>
      <p:ext uri="{BB962C8B-B14F-4D97-AF65-F5344CB8AC3E}">
        <p14:creationId xmlns:p14="http://schemas.microsoft.com/office/powerpoint/2010/main" val="24573986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785262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これも配付しませんか？</a:t>
            </a:r>
            <a:endParaRPr kumimoji="1" lang="en-US" altLang="ja-JP" dirty="0"/>
          </a:p>
          <a:p>
            <a:endParaRPr kumimoji="1" lang="en-US" altLang="ja-JP" dirty="0"/>
          </a:p>
          <a:p>
            <a:r>
              <a:rPr kumimoji="1" lang="ja-JP" altLang="en-US" dirty="0"/>
              <a:t>→すみません！配布します。</a:t>
            </a:r>
          </a:p>
        </p:txBody>
      </p:sp>
    </p:spTree>
    <p:extLst>
      <p:ext uri="{BB962C8B-B14F-4D97-AF65-F5344CB8AC3E}">
        <p14:creationId xmlns:p14="http://schemas.microsoft.com/office/powerpoint/2010/main" val="30747841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３年度を４年度に変更</a:t>
            </a:r>
            <a:endParaRPr kumimoji="1" lang="ja-JP" altLang="en-US" dirty="0"/>
          </a:p>
        </p:txBody>
      </p:sp>
    </p:spTree>
    <p:extLst>
      <p:ext uri="{BB962C8B-B14F-4D97-AF65-F5344CB8AC3E}">
        <p14:creationId xmlns:p14="http://schemas.microsoft.com/office/powerpoint/2010/main" val="17370713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調査の研究事業報告書を更新する</a:t>
            </a:r>
          </a:p>
        </p:txBody>
      </p:sp>
    </p:spTree>
    <p:extLst>
      <p:ext uri="{BB962C8B-B14F-4D97-AF65-F5344CB8AC3E}">
        <p14:creationId xmlns:p14="http://schemas.microsoft.com/office/powerpoint/2010/main" val="366153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63492" name="スライド番号プレースホルダ 3"/>
          <p:cNvSpPr>
            <a:spLocks noGrp="1"/>
          </p:cNvSpPr>
          <p:nvPr>
            <p:ph type="sldNum" sz="quarter" idx="5"/>
          </p:nvPr>
        </p:nvSpPr>
        <p:spPr>
          <a:xfrm>
            <a:off x="4021144" y="9720267"/>
            <a:ext cx="3076575" cy="51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2" tIns="46835" rIns="93672" bIns="46835"/>
          <a:lstStyle>
            <a:lvl1pPr defTabSz="926371" eaLnBrk="0" hangingPunct="0">
              <a:spcBef>
                <a:spcPct val="30000"/>
              </a:spcBef>
              <a:defRPr kumimoji="1" sz="1400">
                <a:solidFill>
                  <a:schemeClr val="tx1"/>
                </a:solidFill>
                <a:latin typeface="Arial" charset="0"/>
                <a:ea typeface="ＭＳ Ｐ明朝" pitchFamily="18" charset="-128"/>
              </a:defRPr>
            </a:lvl1pPr>
            <a:lvl2pPr marL="759816" indent="-291872" defTabSz="926371" eaLnBrk="0" hangingPunct="0">
              <a:spcBef>
                <a:spcPct val="30000"/>
              </a:spcBef>
              <a:defRPr kumimoji="1" sz="1400">
                <a:solidFill>
                  <a:schemeClr val="tx1"/>
                </a:solidFill>
                <a:latin typeface="Arial" charset="0"/>
                <a:ea typeface="ＭＳ Ｐ明朝" pitchFamily="18" charset="-128"/>
              </a:defRPr>
            </a:lvl2pPr>
            <a:lvl3pPr marL="1170655" indent="-233180" defTabSz="926371" eaLnBrk="0" hangingPunct="0">
              <a:spcBef>
                <a:spcPct val="30000"/>
              </a:spcBef>
              <a:defRPr kumimoji="1" sz="1400">
                <a:solidFill>
                  <a:schemeClr val="tx1"/>
                </a:solidFill>
                <a:latin typeface="Arial" charset="0"/>
                <a:ea typeface="ＭＳ Ｐ明朝" pitchFamily="18" charset="-128"/>
              </a:defRPr>
            </a:lvl3pPr>
            <a:lvl4pPr marL="1638599" indent="-233180" defTabSz="926371" eaLnBrk="0" hangingPunct="0">
              <a:spcBef>
                <a:spcPct val="30000"/>
              </a:spcBef>
              <a:defRPr kumimoji="1" sz="1400">
                <a:solidFill>
                  <a:schemeClr val="tx1"/>
                </a:solidFill>
                <a:latin typeface="Arial" charset="0"/>
                <a:ea typeface="ＭＳ Ｐ明朝" pitchFamily="18" charset="-128"/>
              </a:defRPr>
            </a:lvl4pPr>
            <a:lvl5pPr marL="2106542" indent="-233180" defTabSz="926371" eaLnBrk="0" hangingPunct="0">
              <a:spcBef>
                <a:spcPct val="30000"/>
              </a:spcBef>
              <a:defRPr kumimoji="1" sz="1400">
                <a:solidFill>
                  <a:schemeClr val="tx1"/>
                </a:solidFill>
                <a:latin typeface="Arial" charset="0"/>
                <a:ea typeface="ＭＳ Ｐ明朝" pitchFamily="18" charset="-128"/>
              </a:defRPr>
            </a:lvl5pPr>
            <a:lvl6pPr marL="2563383"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2022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7066"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908" indent="-233180" defTabSz="926371"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8044566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時間があまった時にミニワークをしようと思うので、メモのスライドの印刷をお願いします。</a:t>
            </a:r>
          </a:p>
        </p:txBody>
      </p:sp>
    </p:spTree>
    <p:extLst>
      <p:ext uri="{BB962C8B-B14F-4D97-AF65-F5344CB8AC3E}">
        <p14:creationId xmlns:p14="http://schemas.microsoft.com/office/powerpoint/2010/main" val="25267650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201796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160895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1558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3775" y="766763"/>
            <a:ext cx="5111750" cy="3833812"/>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38168" y="10079869"/>
            <a:ext cx="3242621" cy="5317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1" tIns="47705" rIns="95411" bIns="47705"/>
          <a:lstStyle>
            <a:lvl1pPr defTabSz="967352" eaLnBrk="0" hangingPunct="0">
              <a:spcBef>
                <a:spcPct val="30000"/>
              </a:spcBef>
              <a:defRPr kumimoji="1" sz="1400">
                <a:solidFill>
                  <a:schemeClr val="tx1"/>
                </a:solidFill>
                <a:latin typeface="Arial" charset="0"/>
                <a:ea typeface="ＭＳ Ｐ明朝" pitchFamily="18" charset="-128"/>
              </a:defRPr>
            </a:lvl1pPr>
            <a:lvl2pPr marL="793427" indent="-304782" defTabSz="967352" eaLnBrk="0" hangingPunct="0">
              <a:spcBef>
                <a:spcPct val="30000"/>
              </a:spcBef>
              <a:defRPr kumimoji="1" sz="1400">
                <a:solidFill>
                  <a:schemeClr val="tx1"/>
                </a:solidFill>
                <a:latin typeface="Arial" charset="0"/>
                <a:ea typeface="ＭＳ Ｐ明朝" pitchFamily="18" charset="-128"/>
              </a:defRPr>
            </a:lvl2pPr>
            <a:lvl3pPr marL="1222441" indent="-243494" defTabSz="967352" eaLnBrk="0" hangingPunct="0">
              <a:spcBef>
                <a:spcPct val="30000"/>
              </a:spcBef>
              <a:defRPr kumimoji="1" sz="1400">
                <a:solidFill>
                  <a:schemeClr val="tx1"/>
                </a:solidFill>
                <a:latin typeface="Arial" charset="0"/>
                <a:ea typeface="ＭＳ Ｐ明朝" pitchFamily="18" charset="-128"/>
              </a:defRPr>
            </a:lvl3pPr>
            <a:lvl4pPr marL="1711087" indent="-243494" defTabSz="967352" eaLnBrk="0" hangingPunct="0">
              <a:spcBef>
                <a:spcPct val="30000"/>
              </a:spcBef>
              <a:defRPr kumimoji="1" sz="1400">
                <a:solidFill>
                  <a:schemeClr val="tx1"/>
                </a:solidFill>
                <a:latin typeface="Arial" charset="0"/>
                <a:ea typeface="ＭＳ Ｐ明朝" pitchFamily="18" charset="-128"/>
              </a:defRPr>
            </a:lvl4pPr>
            <a:lvl5pPr marL="2199732" indent="-243494" defTabSz="967352" eaLnBrk="0" hangingPunct="0">
              <a:spcBef>
                <a:spcPct val="30000"/>
              </a:spcBef>
              <a:defRPr kumimoji="1" sz="1400">
                <a:solidFill>
                  <a:schemeClr val="tx1"/>
                </a:solidFill>
                <a:latin typeface="Arial" charset="0"/>
                <a:ea typeface="ＭＳ Ｐ明朝" pitchFamily="18" charset="-128"/>
              </a:defRPr>
            </a:lvl5pPr>
            <a:lvl6pPr marL="2676782"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6pPr>
            <a:lvl7pPr marL="3153832"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7pPr>
            <a:lvl8pPr marL="3630881"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8pPr>
            <a:lvl9pPr marL="4107933" indent="-243494" defTabSz="967352"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7203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85171C8-99AD-45CF-805B-C6B987146816}" type="slidenum">
              <a:rPr lang="ja-JP" altLang="en-US"/>
              <a:pPr>
                <a:defRPr/>
              </a:pPr>
              <a:t>‹#›</a:t>
            </a:fld>
            <a:endParaRPr lang="ja-JP" altLang="en-US"/>
          </a:p>
        </p:txBody>
      </p:sp>
    </p:spTree>
    <p:extLst>
      <p:ext uri="{BB962C8B-B14F-4D97-AF65-F5344CB8AC3E}">
        <p14:creationId xmlns:p14="http://schemas.microsoft.com/office/powerpoint/2010/main" val="8750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50C130-1E67-4BD9-95DE-BCD0A799E32E}" type="slidenum">
              <a:rPr lang="ja-JP" altLang="en-US"/>
              <a:pPr>
                <a:defRPr/>
              </a:pPr>
              <a:t>‹#›</a:t>
            </a:fld>
            <a:endParaRPr lang="ja-JP" altLang="en-US"/>
          </a:p>
        </p:txBody>
      </p:sp>
    </p:spTree>
    <p:extLst>
      <p:ext uri="{BB962C8B-B14F-4D97-AF65-F5344CB8AC3E}">
        <p14:creationId xmlns:p14="http://schemas.microsoft.com/office/powerpoint/2010/main" val="26140449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071E442-D127-46B5-B3C8-37C2A5885B8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1644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4BDA4D7-1DC0-4512-81FB-1E70C51A4B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457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3D9C079-1EF0-495A-9392-0B66DF8DD4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7767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8F7662E-820D-43F5-80E7-E3058AF19D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92481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0A39AC3-37C9-474D-8FC9-67D2515623E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989118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FED5D-59D6-42D2-B104-0C6BC8A886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24611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ACA08FE-F284-47C9-908A-5210C5320A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683813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53893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7722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3570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527F52-E39E-4396-9E68-3325FBE5CEB9}" type="slidenum">
              <a:rPr lang="ja-JP" altLang="en-US"/>
              <a:pPr>
                <a:defRPr/>
              </a:pPr>
              <a:t>‹#›</a:t>
            </a:fld>
            <a:endParaRPr lang="ja-JP" altLang="en-US"/>
          </a:p>
        </p:txBody>
      </p:sp>
    </p:spTree>
    <p:extLst>
      <p:ext uri="{BB962C8B-B14F-4D97-AF65-F5344CB8AC3E}">
        <p14:creationId xmlns:p14="http://schemas.microsoft.com/office/powerpoint/2010/main" val="2523630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835869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60714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972887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994244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518991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098121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829861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271079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990511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63153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39639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94523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E5EF5-B21F-630C-1861-D8AF8104285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21F2199-235D-D9B0-8FD2-EB86E5DAA6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6BF46DC-7031-19C9-2641-FC17F82E8F2D}"/>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A60B4DB7-FCCB-BFBD-1D49-546480876EA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61544AF-F0F8-5FAB-81F7-134ECF76C7E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954574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8C9D1-CE46-24B1-B323-61B4B5DD0B1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935940-547D-22BA-577C-253536E52BB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94ACD4-D732-8C37-0C44-4F150640598D}"/>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8D2D7DF5-7EE9-D497-2C43-FD831132D93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CC18E65-E414-B592-64D9-6D3991182C0B}"/>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73393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9D7F6-14FA-501C-2E19-F0C9832A325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30F16E-94AB-5641-6BB6-768A9C254C0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8C253B-75E2-C653-5D30-DCABED1DA6D2}"/>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21E45D46-985D-2526-12DC-EED5B443E1D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9B4F3C9-555A-6C04-2BEC-709F1C6E34B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30664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98AA5-6AD1-3B29-3765-04897DE940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DAC72A-1A18-2707-32D1-8ACD5202187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207D704-6804-8950-2DC2-B0473FEB2E4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1277A69-7515-E856-76C2-3FB2529ECA40}"/>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AD0DD933-2924-B240-ECE3-FE088762BD1B}"/>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90624900-00D6-4661-32A5-37F0A969109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9327324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9045E-37FA-8290-56AA-642F46F2F984}"/>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16D3DA-C882-6650-EAF5-A397C80334A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543C65A-1F28-75C1-6962-53D3E7273A65}"/>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91AF7F-C873-D723-5051-5C538B6DEC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BDFD9D-7404-BB66-9252-BB52BA914FE2}"/>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46B38E9-A8DB-94BF-D827-131323ADCB79}"/>
              </a:ext>
            </a:extLst>
          </p:cNvPr>
          <p:cNvSpPr>
            <a:spLocks noGrp="1"/>
          </p:cNvSpPr>
          <p:nvPr>
            <p:ph type="dt" sz="half" idx="10"/>
          </p:nvPr>
        </p:nvSpPr>
        <p:spPr/>
        <p:txBody>
          <a:bodyPr/>
          <a:lstStyle/>
          <a:p>
            <a:endParaRPr lang="en-US" dirty="0"/>
          </a:p>
        </p:txBody>
      </p:sp>
      <p:sp>
        <p:nvSpPr>
          <p:cNvPr id="8" name="フッター プレースホルダー 7">
            <a:extLst>
              <a:ext uri="{FF2B5EF4-FFF2-40B4-BE49-F238E27FC236}">
                <a16:creationId xmlns:a16="http://schemas.microsoft.com/office/drawing/2014/main" id="{DB0E2605-3B84-6A40-266C-FBD2C27A062D}"/>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D09C3A36-37A3-473A-FAD2-157F6EB6FF8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7677053"/>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B4C5A-1D9F-0058-1DB4-DBC6E9DB41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A9A72DE-357A-F75B-9B91-8BADBE4552A4}"/>
              </a:ext>
            </a:extLst>
          </p:cNvPr>
          <p:cNvSpPr>
            <a:spLocks noGrp="1"/>
          </p:cNvSpPr>
          <p:nvPr>
            <p:ph type="dt" sz="half" idx="10"/>
          </p:nvPr>
        </p:nvSpPr>
        <p:spPr/>
        <p:txBody>
          <a:bodyPr/>
          <a:lstStyle/>
          <a:p>
            <a:endParaRPr lang="en-US" dirty="0"/>
          </a:p>
        </p:txBody>
      </p:sp>
      <p:sp>
        <p:nvSpPr>
          <p:cNvPr id="4" name="フッター プレースホルダー 3">
            <a:extLst>
              <a:ext uri="{FF2B5EF4-FFF2-40B4-BE49-F238E27FC236}">
                <a16:creationId xmlns:a16="http://schemas.microsoft.com/office/drawing/2014/main" id="{C58D4BC7-840D-359C-C706-0C937AE91105}"/>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5E2825EC-AAC8-E9C4-F124-F0C4292AAA9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619083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B9739A-1E37-3F00-2A39-31DCE54DC32B}"/>
              </a:ext>
            </a:extLst>
          </p:cNvPr>
          <p:cNvSpPr>
            <a:spLocks noGrp="1"/>
          </p:cNvSpPr>
          <p:nvPr>
            <p:ph type="dt" sz="half" idx="10"/>
          </p:nvPr>
        </p:nvSpPr>
        <p:spPr/>
        <p:txBody>
          <a:bodyPr/>
          <a:lstStyle/>
          <a:p>
            <a:endParaRPr lang="en-US" dirty="0"/>
          </a:p>
        </p:txBody>
      </p:sp>
      <p:sp>
        <p:nvSpPr>
          <p:cNvPr id="3" name="フッター プレースホルダー 2">
            <a:extLst>
              <a:ext uri="{FF2B5EF4-FFF2-40B4-BE49-F238E27FC236}">
                <a16:creationId xmlns:a16="http://schemas.microsoft.com/office/drawing/2014/main" id="{3B3D285F-D81C-283C-D51D-CEF256F7ECCD}"/>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CB7A2EB4-26D9-BA78-34E4-186F653DCBC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33655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1C433-4173-833C-5F64-2A0FC1E65F8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B69524-1F90-05E4-5268-9243E2653C7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E8390B-B3C4-140A-8BB1-5A1EF609AB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27760C-039B-073A-47BD-45E39FDADAA0}"/>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0486C12F-1B20-A8A9-8517-A8559EE0337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9C2E6B7-45C4-C22C-ECFE-2A67A064E8D9}"/>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62012139"/>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8AB89-9F28-392A-D537-7499BE565D0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FA0B503-A96F-1BC2-A361-FEE7437DBC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DAE4B5A1-F6CF-8C2B-ADA8-DEA0E0609B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6979F4-4198-AA69-921D-82B14EB731CF}"/>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335D6C6A-6490-5B5E-7CAE-8E162EE5D89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1AA175A1-34CC-A156-A2BA-17C8B380C70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9184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29573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BBE372-4E0C-827F-63E1-4AE5FF31FC9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F7DD68-A2A3-84D6-CB44-6A7CBC21BEF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A87255-7DEB-944C-22BA-CC104D06FA63}"/>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01A59209-905A-9482-C02E-6686FD9C68B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2E1C58AE-CB0B-2D7E-6D84-B0F9147AA1F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087162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964C42D-C52E-6BC6-2007-E6385C6511C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8E0B3E-41C8-C614-89E9-4771CCAF91E8}"/>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EEA0E5-993B-7637-11B7-221B78DADC23}"/>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A659E17B-3558-9E0E-068B-9EE90DA0D72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859903C-075B-E39C-64D2-493216D15CB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14534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66146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324737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342156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33178074"/>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55469731"/>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682212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066941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645347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47702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3862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129065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253567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496117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0665" y="6180138"/>
            <a:ext cx="2057400" cy="568009"/>
          </a:xfrm>
        </p:spPr>
        <p:txBody>
          <a:bodyPr/>
          <a:lstStyle>
            <a:lvl1pPr algn="r">
              <a:defRPr sz="1200">
                <a:solidFill>
                  <a:sysClr val="windowText" lastClr="000000"/>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531924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23416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66799393"/>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2830307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235791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534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74821827"/>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07383963"/>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071141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518634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73125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594673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16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199131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315812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5426584"/>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616342557"/>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32302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12755463"/>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489455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43208280"/>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532517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973017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10068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86754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87498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80919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04357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542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58628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31490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03074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91622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26045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18680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65946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6774545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eaLnBrk="1" fontAlgn="auto" hangingPunct="1">
              <a:spcBef>
                <a:spcPts val="0"/>
              </a:spcBef>
              <a:spcAft>
                <a:spcPts val="0"/>
              </a:spcAft>
              <a:defRPr/>
            </a:pPr>
            <a:fld id="{EEB36F89-9317-468F-AA75-43D308970289}" type="slidenum">
              <a:rPr lang="ja-JP" altLang="en-US" smtClean="0">
                <a:latin typeface="Calibri" panose="020F0502020204030204"/>
                <a:ea typeface="游ゴシック" panose="020B0400000000000000" pitchFamily="50" charset="-128"/>
              </a:rPr>
              <a:pPr defTabSz="457200" eaLnBrk="1" fontAlgn="auto" hangingPunct="1">
                <a:spcBef>
                  <a:spcPts val="0"/>
                </a:spcBef>
                <a:spcAft>
                  <a:spcPts val="0"/>
                </a:spcAft>
                <a:defRPr/>
              </a:pPr>
              <a:t>‹#›</a:t>
            </a:fld>
            <a:endParaRPr lang="ja-JP" altLang="en-US">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545381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79356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8460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732702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162588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1818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72463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28105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559738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70902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69699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2C2ECD8-4903-4183-91ED-ABF0F491849B}" type="slidenum">
              <a:rPr lang="ja-JP" altLang="en-US"/>
              <a:pPr>
                <a:defRPr/>
              </a:pPr>
              <a:t>‹#›</a:t>
            </a:fld>
            <a:endParaRPr lang="ja-JP" altLang="en-US"/>
          </a:p>
        </p:txBody>
      </p:sp>
    </p:spTree>
    <p:extLst>
      <p:ext uri="{BB962C8B-B14F-4D97-AF65-F5344CB8AC3E}">
        <p14:creationId xmlns:p14="http://schemas.microsoft.com/office/powerpoint/2010/main" val="374605816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0F0E41F-53D4-4FEB-A3D9-031BCA5C2C6E}" type="slidenum">
              <a:rPr lang="ja-JP" altLang="en-US"/>
              <a:pPr>
                <a:defRPr/>
              </a:pPr>
              <a:t>‹#›</a:t>
            </a:fld>
            <a:endParaRPr lang="ja-JP" altLang="en-US"/>
          </a:p>
        </p:txBody>
      </p:sp>
    </p:spTree>
    <p:extLst>
      <p:ext uri="{BB962C8B-B14F-4D97-AF65-F5344CB8AC3E}">
        <p14:creationId xmlns:p14="http://schemas.microsoft.com/office/powerpoint/2010/main" val="1839279967"/>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0B7356-3B23-40AF-B358-6B05132F48DF}" type="slidenum">
              <a:rPr lang="ja-JP" altLang="en-US"/>
              <a:pPr>
                <a:defRPr/>
              </a:pPr>
              <a:t>‹#›</a:t>
            </a:fld>
            <a:endParaRPr lang="ja-JP" altLang="en-US"/>
          </a:p>
        </p:txBody>
      </p:sp>
    </p:spTree>
    <p:extLst>
      <p:ext uri="{BB962C8B-B14F-4D97-AF65-F5344CB8AC3E}">
        <p14:creationId xmlns:p14="http://schemas.microsoft.com/office/powerpoint/2010/main" val="18430682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8992838"/>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C5667C6-676E-4B2E-94A2-F9BA08741179}" type="slidenum">
              <a:rPr lang="ja-JP" altLang="en-US"/>
              <a:pPr>
                <a:defRPr/>
              </a:pPr>
              <a:t>‹#›</a:t>
            </a:fld>
            <a:endParaRPr lang="ja-JP" altLang="en-US"/>
          </a:p>
        </p:txBody>
      </p:sp>
    </p:spTree>
    <p:extLst>
      <p:ext uri="{BB962C8B-B14F-4D97-AF65-F5344CB8AC3E}">
        <p14:creationId xmlns:p14="http://schemas.microsoft.com/office/powerpoint/2010/main" val="1996254308"/>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CCBBE02-1DB0-428D-8F6A-DC253F3110A8}" type="slidenum">
              <a:rPr lang="ja-JP" altLang="en-US"/>
              <a:pPr>
                <a:defRPr/>
              </a:pPr>
              <a:t>‹#›</a:t>
            </a:fld>
            <a:endParaRPr lang="ja-JP" altLang="en-US"/>
          </a:p>
        </p:txBody>
      </p:sp>
    </p:spTree>
    <p:extLst>
      <p:ext uri="{BB962C8B-B14F-4D97-AF65-F5344CB8AC3E}">
        <p14:creationId xmlns:p14="http://schemas.microsoft.com/office/powerpoint/2010/main" val="1895200700"/>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79D6E4B-A965-4C5C-AB8B-F850239C9E0A}" type="slidenum">
              <a:rPr lang="ja-JP" altLang="en-US"/>
              <a:pPr>
                <a:defRPr/>
              </a:pPr>
              <a:t>‹#›</a:t>
            </a:fld>
            <a:endParaRPr lang="ja-JP" altLang="en-US"/>
          </a:p>
        </p:txBody>
      </p:sp>
    </p:spTree>
    <p:extLst>
      <p:ext uri="{BB962C8B-B14F-4D97-AF65-F5344CB8AC3E}">
        <p14:creationId xmlns:p14="http://schemas.microsoft.com/office/powerpoint/2010/main" val="822544318"/>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C99417B-31A4-4206-B5A7-A18896EADF0E}" type="slidenum">
              <a:rPr lang="ja-JP" altLang="en-US"/>
              <a:pPr>
                <a:defRPr/>
              </a:pPr>
              <a:t>‹#›</a:t>
            </a:fld>
            <a:endParaRPr lang="ja-JP" altLang="en-US"/>
          </a:p>
        </p:txBody>
      </p:sp>
    </p:spTree>
    <p:extLst>
      <p:ext uri="{BB962C8B-B14F-4D97-AF65-F5344CB8AC3E}">
        <p14:creationId xmlns:p14="http://schemas.microsoft.com/office/powerpoint/2010/main" val="381327029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0EAC15-53AF-408B-A97C-C4E9747C70DB}" type="slidenum">
              <a:rPr lang="ja-JP" altLang="en-US"/>
              <a:pPr>
                <a:defRPr/>
              </a:pPr>
              <a:t>‹#›</a:t>
            </a:fld>
            <a:endParaRPr lang="ja-JP" altLang="en-US"/>
          </a:p>
        </p:txBody>
      </p:sp>
    </p:spTree>
    <p:extLst>
      <p:ext uri="{BB962C8B-B14F-4D97-AF65-F5344CB8AC3E}">
        <p14:creationId xmlns:p14="http://schemas.microsoft.com/office/powerpoint/2010/main" val="1375668736"/>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DC8C558-A6BE-441E-9364-A0E9DC65674E}" type="slidenum">
              <a:rPr lang="ja-JP" altLang="en-US"/>
              <a:pPr>
                <a:defRPr/>
              </a:pPr>
              <a:t>‹#›</a:t>
            </a:fld>
            <a:endParaRPr lang="ja-JP" altLang="en-US"/>
          </a:p>
        </p:txBody>
      </p:sp>
    </p:spTree>
    <p:extLst>
      <p:ext uri="{BB962C8B-B14F-4D97-AF65-F5344CB8AC3E}">
        <p14:creationId xmlns:p14="http://schemas.microsoft.com/office/powerpoint/2010/main" val="2607367672"/>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1A419C6-16B6-4661-BA86-B5B587313AB4}" type="slidenum">
              <a:rPr lang="ja-JP" altLang="en-US"/>
              <a:pPr>
                <a:defRPr/>
              </a:pPr>
              <a:t>‹#›</a:t>
            </a:fld>
            <a:endParaRPr lang="ja-JP" altLang="en-US"/>
          </a:p>
        </p:txBody>
      </p:sp>
    </p:spTree>
    <p:extLst>
      <p:ext uri="{BB962C8B-B14F-4D97-AF65-F5344CB8AC3E}">
        <p14:creationId xmlns:p14="http://schemas.microsoft.com/office/powerpoint/2010/main" val="2816307035"/>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EF0089-D7BF-4530-A4C5-B4C90B8E8DF2}" type="slidenum">
              <a:rPr lang="ja-JP" altLang="en-US"/>
              <a:pPr>
                <a:defRPr/>
              </a:pPr>
              <a:t>‹#›</a:t>
            </a:fld>
            <a:endParaRPr lang="ja-JP" altLang="en-US"/>
          </a:p>
        </p:txBody>
      </p:sp>
    </p:spTree>
    <p:extLst>
      <p:ext uri="{BB962C8B-B14F-4D97-AF65-F5344CB8AC3E}">
        <p14:creationId xmlns:p14="http://schemas.microsoft.com/office/powerpoint/2010/main" val="3490813323"/>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fld id="{E4B282EE-64E3-44FF-868F-01C43769EDD9}" type="slidenum">
              <a:rPr kumimoji="1" lang="ja-JP" altLang="en-US" smtClean="0"/>
              <a:t>‹#›</a:t>
            </a:fld>
            <a:endParaRPr kumimoji="1" lang="ja-JP" altLang="en-US" dirty="0"/>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Tree>
    <p:extLst>
      <p:ext uri="{BB962C8B-B14F-4D97-AF65-F5344CB8AC3E}">
        <p14:creationId xmlns:p14="http://schemas.microsoft.com/office/powerpoint/2010/main" val="220670794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2687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ED01F3A-9056-4D44-945D-93A66CBFAF1A}" type="slidenum">
              <a:rPr lang="ja-JP" altLang="en-US"/>
              <a:pPr>
                <a:defRPr/>
              </a:pPr>
              <a:t>‹#›</a:t>
            </a:fld>
            <a:endParaRPr lang="ja-JP" altLang="en-US"/>
          </a:p>
        </p:txBody>
      </p:sp>
    </p:spTree>
    <p:extLst>
      <p:ext uri="{BB962C8B-B14F-4D97-AF65-F5344CB8AC3E}">
        <p14:creationId xmlns:p14="http://schemas.microsoft.com/office/powerpoint/2010/main" val="309390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15841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09429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001908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00190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54185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84883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18090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3027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420135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33595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7160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678935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6009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912553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880572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63932382"/>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655401942"/>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075566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119705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67170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056499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9438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044231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943796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020C1B-89BD-42F7-A30B-91355ECC4C25}" type="slidenum">
              <a:rPr lang="ja-JP" altLang="en-US"/>
              <a:pPr>
                <a:defRPr/>
              </a:pPr>
              <a:t>‹#›</a:t>
            </a:fld>
            <a:endParaRPr lang="ja-JP" altLang="en-US"/>
          </a:p>
        </p:txBody>
      </p:sp>
    </p:spTree>
    <p:extLst>
      <p:ext uri="{BB962C8B-B14F-4D97-AF65-F5344CB8AC3E}">
        <p14:creationId xmlns:p14="http://schemas.microsoft.com/office/powerpoint/2010/main" val="12826835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E2D7D3A-2F6C-43C0-A7C2-0B2CE29D2896}" type="slidenum">
              <a:rPr lang="ja-JP" altLang="en-US"/>
              <a:pPr>
                <a:defRPr/>
              </a:pPr>
              <a:t>‹#›</a:t>
            </a:fld>
            <a:endParaRPr lang="ja-JP" altLang="en-US"/>
          </a:p>
        </p:txBody>
      </p:sp>
    </p:spTree>
    <p:extLst>
      <p:ext uri="{BB962C8B-B14F-4D97-AF65-F5344CB8AC3E}">
        <p14:creationId xmlns:p14="http://schemas.microsoft.com/office/powerpoint/2010/main" val="33226126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B0DF9D7-5713-42DC-B354-DE34B575390E}" type="slidenum">
              <a:rPr lang="ja-JP" altLang="en-US"/>
              <a:pPr>
                <a:defRPr/>
              </a:pPr>
              <a:t>‹#›</a:t>
            </a:fld>
            <a:endParaRPr lang="ja-JP" altLang="en-US"/>
          </a:p>
        </p:txBody>
      </p:sp>
    </p:spTree>
    <p:extLst>
      <p:ext uri="{BB962C8B-B14F-4D97-AF65-F5344CB8AC3E}">
        <p14:creationId xmlns:p14="http://schemas.microsoft.com/office/powerpoint/2010/main" val="1226325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6BB493D-AC35-4F58-85F5-71C1480E09A2}" type="slidenum">
              <a:rPr lang="ja-JP" altLang="en-US"/>
              <a:pPr>
                <a:defRPr/>
              </a:pPr>
              <a:t>‹#›</a:t>
            </a:fld>
            <a:endParaRPr lang="ja-JP" altLang="en-US"/>
          </a:p>
        </p:txBody>
      </p:sp>
    </p:spTree>
    <p:extLst>
      <p:ext uri="{BB962C8B-B14F-4D97-AF65-F5344CB8AC3E}">
        <p14:creationId xmlns:p14="http://schemas.microsoft.com/office/powerpoint/2010/main" val="39407424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C8753AF0-4AE8-4E6F-A77B-253A9FDB8B0F}" type="slidenum">
              <a:rPr lang="ja-JP" altLang="en-US"/>
              <a:pPr>
                <a:defRPr/>
              </a:pPr>
              <a:t>‹#›</a:t>
            </a:fld>
            <a:endParaRPr lang="ja-JP" altLang="en-US"/>
          </a:p>
        </p:txBody>
      </p:sp>
    </p:spTree>
    <p:extLst>
      <p:ext uri="{BB962C8B-B14F-4D97-AF65-F5344CB8AC3E}">
        <p14:creationId xmlns:p14="http://schemas.microsoft.com/office/powerpoint/2010/main" val="19382163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D74B37D-F233-4247-9009-0BA8B287CCB8}" type="slidenum">
              <a:rPr lang="ja-JP" altLang="en-US"/>
              <a:pPr>
                <a:defRPr/>
              </a:pPr>
              <a:t>‹#›</a:t>
            </a:fld>
            <a:endParaRPr lang="ja-JP" altLang="en-US"/>
          </a:p>
        </p:txBody>
      </p:sp>
    </p:spTree>
    <p:extLst>
      <p:ext uri="{BB962C8B-B14F-4D97-AF65-F5344CB8AC3E}">
        <p14:creationId xmlns:p14="http://schemas.microsoft.com/office/powerpoint/2010/main" val="40875387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03882AF-83D8-4FE6-9777-772095041D16}" type="slidenum">
              <a:rPr lang="ja-JP" altLang="en-US"/>
              <a:pPr>
                <a:defRPr/>
              </a:pPr>
              <a:t>‹#›</a:t>
            </a:fld>
            <a:endParaRPr lang="ja-JP" altLang="en-US"/>
          </a:p>
        </p:txBody>
      </p:sp>
    </p:spTree>
    <p:extLst>
      <p:ext uri="{BB962C8B-B14F-4D97-AF65-F5344CB8AC3E}">
        <p14:creationId xmlns:p14="http://schemas.microsoft.com/office/powerpoint/2010/main" val="1824951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BBE2CA5-8B7A-42B5-8100-8B13DB02BBDF}" type="slidenum">
              <a:rPr lang="ja-JP" altLang="en-US"/>
              <a:pPr>
                <a:defRPr/>
              </a:pPr>
              <a:t>‹#›</a:t>
            </a:fld>
            <a:endParaRPr lang="ja-JP" altLang="en-US"/>
          </a:p>
        </p:txBody>
      </p:sp>
    </p:spTree>
    <p:extLst>
      <p:ext uri="{BB962C8B-B14F-4D97-AF65-F5344CB8AC3E}">
        <p14:creationId xmlns:p14="http://schemas.microsoft.com/office/powerpoint/2010/main" val="37278309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367993C-DF7D-4277-89F8-F4B4F456BD55}" type="slidenum">
              <a:rPr lang="ja-JP" altLang="en-US"/>
              <a:pPr>
                <a:defRPr/>
              </a:pPr>
              <a:t>‹#›</a:t>
            </a:fld>
            <a:endParaRPr lang="ja-JP" altLang="en-US"/>
          </a:p>
        </p:txBody>
      </p:sp>
    </p:spTree>
    <p:extLst>
      <p:ext uri="{BB962C8B-B14F-4D97-AF65-F5344CB8AC3E}">
        <p14:creationId xmlns:p14="http://schemas.microsoft.com/office/powerpoint/2010/main" val="320338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909247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5F2D364-B373-4096-8281-0BD9361AC166}" type="slidenum">
              <a:rPr lang="ja-JP" altLang="en-US"/>
              <a:pPr>
                <a:defRPr/>
              </a:pPr>
              <a:t>‹#›</a:t>
            </a:fld>
            <a:endParaRPr lang="ja-JP" altLang="en-US"/>
          </a:p>
        </p:txBody>
      </p:sp>
    </p:spTree>
    <p:extLst>
      <p:ext uri="{BB962C8B-B14F-4D97-AF65-F5344CB8AC3E}">
        <p14:creationId xmlns:p14="http://schemas.microsoft.com/office/powerpoint/2010/main" val="6770379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6721998-E578-4A1F-95FD-50B6B37BC7EF}" type="slidenum">
              <a:rPr lang="ja-JP" altLang="en-US"/>
              <a:pPr>
                <a:defRPr/>
              </a:pPr>
              <a:t>‹#›</a:t>
            </a:fld>
            <a:endParaRPr lang="ja-JP" altLang="en-US"/>
          </a:p>
        </p:txBody>
      </p:sp>
    </p:spTree>
    <p:extLst>
      <p:ext uri="{BB962C8B-B14F-4D97-AF65-F5344CB8AC3E}">
        <p14:creationId xmlns:p14="http://schemas.microsoft.com/office/powerpoint/2010/main" val="20167999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30001050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198147711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36868602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39654197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4019026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9576869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204092929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206857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972791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41982332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3977055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23003126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811344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25028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2625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30318625"/>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891175332"/>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396763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58727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190624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34885108"/>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715322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446671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17372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5949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22307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8896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7151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BE74089-96D3-4981-A254-17EB5C703FE1}" type="slidenum">
              <a:rPr lang="ja-JP" altLang="en-US"/>
              <a:pPr>
                <a:defRPr/>
              </a:pPr>
              <a:t>‹#›</a:t>
            </a:fld>
            <a:endParaRPr lang="ja-JP" altLang="en-US"/>
          </a:p>
        </p:txBody>
      </p:sp>
    </p:spTree>
    <p:extLst>
      <p:ext uri="{BB962C8B-B14F-4D97-AF65-F5344CB8AC3E}">
        <p14:creationId xmlns:p14="http://schemas.microsoft.com/office/powerpoint/2010/main" val="3809655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7478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2169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9849005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8928724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661838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3549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8213649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140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9264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6650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93B0F4A-EC52-4F3B-8705-0E792A9B5846}" type="slidenum">
              <a:rPr lang="ja-JP" altLang="en-US"/>
              <a:pPr>
                <a:defRPr/>
              </a:pPr>
              <a:t>‹#›</a:t>
            </a:fld>
            <a:endParaRPr lang="ja-JP" altLang="en-US"/>
          </a:p>
        </p:txBody>
      </p:sp>
    </p:spTree>
    <p:extLst>
      <p:ext uri="{BB962C8B-B14F-4D97-AF65-F5344CB8AC3E}">
        <p14:creationId xmlns:p14="http://schemas.microsoft.com/office/powerpoint/2010/main" val="3003531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F823508F-FBF4-078A-D1C2-60E7622D261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EAF8ADF-398E-A186-10AD-7D1C679A06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921DB7-2FA7-95F8-3409-261A809AEFBD}"/>
              </a:ext>
            </a:extLst>
          </p:cNvPr>
          <p:cNvSpPr>
            <a:spLocks noGrp="1"/>
          </p:cNvSpPr>
          <p:nvPr>
            <p:ph type="sldNum" sz="quarter" idx="12"/>
          </p:nvPr>
        </p:nvSpPr>
        <p:spPr/>
        <p:txBody>
          <a:bodyPr/>
          <a:lstStyle>
            <a:lvl1pPr>
              <a:defRPr/>
            </a:lvl1pPr>
          </a:lstStyle>
          <a:p>
            <a:pPr>
              <a:defRPr/>
            </a:pPr>
            <a:fld id="{3647E141-AA59-40CC-B736-CEEFD5027A93}" type="slidenum">
              <a:rPr lang="en-US"/>
              <a:pPr>
                <a:defRPr/>
              </a:pPr>
              <a:t>‹#›</a:t>
            </a:fld>
            <a:endParaRPr lang="en-US" dirty="0"/>
          </a:p>
        </p:txBody>
      </p:sp>
    </p:spTree>
    <p:extLst>
      <p:ext uri="{BB962C8B-B14F-4D97-AF65-F5344CB8AC3E}">
        <p14:creationId xmlns:p14="http://schemas.microsoft.com/office/powerpoint/2010/main" val="326999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D00F746-E273-0BB3-853F-907B183F866C}"/>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189C4EC-1356-7CC9-C70B-04CC62D867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098026-9DE3-4FBD-4603-977F88818C68}"/>
              </a:ext>
            </a:extLst>
          </p:cNvPr>
          <p:cNvSpPr>
            <a:spLocks noGrp="1"/>
          </p:cNvSpPr>
          <p:nvPr>
            <p:ph type="sldNum" sz="quarter" idx="12"/>
          </p:nvPr>
        </p:nvSpPr>
        <p:spPr/>
        <p:txBody>
          <a:bodyPr/>
          <a:lstStyle>
            <a:lvl1pPr>
              <a:defRPr/>
            </a:lvl1pPr>
          </a:lstStyle>
          <a:p>
            <a:pPr>
              <a:defRPr/>
            </a:pPr>
            <a:fld id="{D66E6F37-5A3A-4C3E-A6EF-42B3E9DCABE0}" type="slidenum">
              <a:rPr lang="en-US"/>
              <a:pPr>
                <a:defRPr/>
              </a:pPr>
              <a:t>‹#›</a:t>
            </a:fld>
            <a:endParaRPr lang="en-US" dirty="0"/>
          </a:p>
        </p:txBody>
      </p:sp>
    </p:spTree>
    <p:extLst>
      <p:ext uri="{BB962C8B-B14F-4D97-AF65-F5344CB8AC3E}">
        <p14:creationId xmlns:p14="http://schemas.microsoft.com/office/powerpoint/2010/main" val="4071687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C0F28758-E75D-5F6D-B62C-6D24F213262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09361831-E0B7-98AA-0C22-9179941C8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5C4E17-B741-33F3-19BB-F18F5E4A8DD8}"/>
              </a:ext>
            </a:extLst>
          </p:cNvPr>
          <p:cNvSpPr>
            <a:spLocks noGrp="1"/>
          </p:cNvSpPr>
          <p:nvPr>
            <p:ph type="sldNum" sz="quarter" idx="12"/>
          </p:nvPr>
        </p:nvSpPr>
        <p:spPr/>
        <p:txBody>
          <a:bodyPr/>
          <a:lstStyle>
            <a:lvl1pPr>
              <a:defRPr/>
            </a:lvl1pPr>
          </a:lstStyle>
          <a:p>
            <a:pPr>
              <a:defRPr/>
            </a:pPr>
            <a:fld id="{6460BA21-D846-40F0-93F4-15AC41394EF5}" type="slidenum">
              <a:rPr lang="en-US"/>
              <a:pPr>
                <a:defRPr/>
              </a:pPr>
              <a:t>‹#›</a:t>
            </a:fld>
            <a:endParaRPr lang="en-US" dirty="0"/>
          </a:p>
        </p:txBody>
      </p:sp>
    </p:spTree>
    <p:extLst>
      <p:ext uri="{BB962C8B-B14F-4D97-AF65-F5344CB8AC3E}">
        <p14:creationId xmlns:p14="http://schemas.microsoft.com/office/powerpoint/2010/main" val="2673199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D6891976-D297-D489-E254-829681B4249A}"/>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BC2A3C0A-DD8B-9CE3-DC8D-CA32EE57E0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04155C-8981-ED79-68BD-22A4D13A7EFC}"/>
              </a:ext>
            </a:extLst>
          </p:cNvPr>
          <p:cNvSpPr>
            <a:spLocks noGrp="1"/>
          </p:cNvSpPr>
          <p:nvPr>
            <p:ph type="sldNum" sz="quarter" idx="12"/>
          </p:nvPr>
        </p:nvSpPr>
        <p:spPr/>
        <p:txBody>
          <a:bodyPr/>
          <a:lstStyle>
            <a:lvl1pPr>
              <a:defRPr/>
            </a:lvl1pPr>
          </a:lstStyle>
          <a:p>
            <a:pPr>
              <a:defRPr/>
            </a:pPr>
            <a:fld id="{BD265921-C9F8-403A-B176-6E1EFFF4358F}" type="slidenum">
              <a:rPr lang="en-US"/>
              <a:pPr>
                <a:defRPr/>
              </a:pPr>
              <a:t>‹#›</a:t>
            </a:fld>
            <a:endParaRPr lang="en-US" dirty="0"/>
          </a:p>
        </p:txBody>
      </p:sp>
    </p:spTree>
    <p:extLst>
      <p:ext uri="{BB962C8B-B14F-4D97-AF65-F5344CB8AC3E}">
        <p14:creationId xmlns:p14="http://schemas.microsoft.com/office/powerpoint/2010/main" val="3454092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2" name="Date Placeholder 3">
            <a:extLst>
              <a:ext uri="{FF2B5EF4-FFF2-40B4-BE49-F238E27FC236}">
                <a16:creationId xmlns:a16="http://schemas.microsoft.com/office/drawing/2014/main" id="{128B754C-82DE-3288-A760-134F7389D806}"/>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5CA8934F-6971-7259-0EF4-FA69816A5F0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01861C3-8611-769D-91C9-B876AAF3B247}"/>
              </a:ext>
            </a:extLst>
          </p:cNvPr>
          <p:cNvSpPr>
            <a:spLocks noGrp="1"/>
          </p:cNvSpPr>
          <p:nvPr>
            <p:ph type="sldNum" sz="quarter" idx="12"/>
          </p:nvPr>
        </p:nvSpPr>
        <p:spPr/>
        <p:txBody>
          <a:bodyPr/>
          <a:lstStyle>
            <a:lvl1pPr>
              <a:defRPr/>
            </a:lvl1pPr>
          </a:lstStyle>
          <a:p>
            <a:pPr>
              <a:defRPr/>
            </a:pPr>
            <a:fld id="{68548B8B-FB10-4492-ABF2-2073D0ED48C8}" type="slidenum">
              <a:rPr lang="en-US"/>
              <a:pPr>
                <a:defRPr/>
              </a:pPr>
              <a:t>‹#›</a:t>
            </a:fld>
            <a:endParaRPr lang="en-US" dirty="0"/>
          </a:p>
        </p:txBody>
      </p:sp>
    </p:spTree>
    <p:extLst>
      <p:ext uri="{BB962C8B-B14F-4D97-AF65-F5344CB8AC3E}">
        <p14:creationId xmlns:p14="http://schemas.microsoft.com/office/powerpoint/2010/main" val="1937904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2" name="Date Placeholder 3">
            <a:extLst>
              <a:ext uri="{FF2B5EF4-FFF2-40B4-BE49-F238E27FC236}">
                <a16:creationId xmlns:a16="http://schemas.microsoft.com/office/drawing/2014/main" id="{32AD609B-9821-2C2C-0C16-73280F22173D}"/>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B2A74686-F119-9AED-F96E-BBAB213111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DA49DF2-F90B-5A8C-425F-B793C56A5C6B}"/>
              </a:ext>
            </a:extLst>
          </p:cNvPr>
          <p:cNvSpPr>
            <a:spLocks noGrp="1"/>
          </p:cNvSpPr>
          <p:nvPr>
            <p:ph type="sldNum" sz="quarter" idx="12"/>
          </p:nvPr>
        </p:nvSpPr>
        <p:spPr/>
        <p:txBody>
          <a:bodyPr/>
          <a:lstStyle>
            <a:lvl1pPr>
              <a:defRPr/>
            </a:lvl1pPr>
          </a:lstStyle>
          <a:p>
            <a:pPr>
              <a:defRPr/>
            </a:pPr>
            <a:fld id="{B3CF1753-5580-4A2E-981E-AA2C359E61CB}" type="slidenum">
              <a:rPr lang="en-US"/>
              <a:pPr>
                <a:defRPr/>
              </a:pPr>
              <a:t>‹#›</a:t>
            </a:fld>
            <a:endParaRPr lang="en-US" dirty="0"/>
          </a:p>
        </p:txBody>
      </p:sp>
    </p:spTree>
    <p:extLst>
      <p:ext uri="{BB962C8B-B14F-4D97-AF65-F5344CB8AC3E}">
        <p14:creationId xmlns:p14="http://schemas.microsoft.com/office/powerpoint/2010/main" val="3028036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064579-8750-5B0E-6E70-8E4E14CA370F}"/>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BA33E8DE-8EDF-F1F0-D412-79CA4A6DDC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681AC6F-66CA-2708-91A6-0E297B46E6A2}"/>
              </a:ext>
            </a:extLst>
          </p:cNvPr>
          <p:cNvSpPr>
            <a:spLocks noGrp="1"/>
          </p:cNvSpPr>
          <p:nvPr>
            <p:ph type="sldNum" sz="quarter" idx="12"/>
          </p:nvPr>
        </p:nvSpPr>
        <p:spPr/>
        <p:txBody>
          <a:bodyPr/>
          <a:lstStyle>
            <a:lvl1pPr>
              <a:defRPr/>
            </a:lvl1pPr>
          </a:lstStyle>
          <a:p>
            <a:pPr>
              <a:defRPr/>
            </a:pPr>
            <a:fld id="{4522833A-3F02-4860-B9EB-7E25411B1F4F}" type="slidenum">
              <a:rPr lang="en-US"/>
              <a:pPr>
                <a:defRPr/>
              </a:pPr>
              <a:t>‹#›</a:t>
            </a:fld>
            <a:endParaRPr lang="en-US" dirty="0"/>
          </a:p>
        </p:txBody>
      </p:sp>
    </p:spTree>
    <p:extLst>
      <p:ext uri="{BB962C8B-B14F-4D97-AF65-F5344CB8AC3E}">
        <p14:creationId xmlns:p14="http://schemas.microsoft.com/office/powerpoint/2010/main" val="2430869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A2F6B2A9-7A7E-437B-D9F2-363DD482C8C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3B5229C-5577-80FF-3788-5DEEB3AAB2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DF1897-103D-B9BC-8242-3C26922860AA}"/>
              </a:ext>
            </a:extLst>
          </p:cNvPr>
          <p:cNvSpPr>
            <a:spLocks noGrp="1"/>
          </p:cNvSpPr>
          <p:nvPr>
            <p:ph type="sldNum" sz="quarter" idx="12"/>
          </p:nvPr>
        </p:nvSpPr>
        <p:spPr/>
        <p:txBody>
          <a:bodyPr/>
          <a:lstStyle>
            <a:lvl1pPr>
              <a:defRPr/>
            </a:lvl1pPr>
          </a:lstStyle>
          <a:p>
            <a:pPr>
              <a:defRPr/>
            </a:pPr>
            <a:fld id="{E7139D07-FCFA-4B92-8111-FDECBE55BFC6}" type="slidenum">
              <a:rPr lang="en-US"/>
              <a:pPr>
                <a:defRPr/>
              </a:pPr>
              <a:t>‹#›</a:t>
            </a:fld>
            <a:endParaRPr lang="en-US" dirty="0"/>
          </a:p>
        </p:txBody>
      </p:sp>
    </p:spTree>
    <p:extLst>
      <p:ext uri="{BB962C8B-B14F-4D97-AF65-F5344CB8AC3E}">
        <p14:creationId xmlns:p14="http://schemas.microsoft.com/office/powerpoint/2010/main" val="2674739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27D0EAE-8924-3FA2-1A84-90B0634A557F}"/>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1450C70-F94B-438B-0306-22BAA677B3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8F9765-73E0-3611-676C-6F62199825ED}"/>
              </a:ext>
            </a:extLst>
          </p:cNvPr>
          <p:cNvSpPr>
            <a:spLocks noGrp="1"/>
          </p:cNvSpPr>
          <p:nvPr>
            <p:ph type="sldNum" sz="quarter" idx="12"/>
          </p:nvPr>
        </p:nvSpPr>
        <p:spPr/>
        <p:txBody>
          <a:bodyPr/>
          <a:lstStyle>
            <a:lvl1pPr>
              <a:defRPr/>
            </a:lvl1pPr>
          </a:lstStyle>
          <a:p>
            <a:pPr>
              <a:defRPr/>
            </a:pPr>
            <a:fld id="{108546F6-CF99-467C-B184-8C6B916B713B}" type="slidenum">
              <a:rPr lang="en-US"/>
              <a:pPr>
                <a:defRPr/>
              </a:pPr>
              <a:t>‹#›</a:t>
            </a:fld>
            <a:endParaRPr lang="en-US" dirty="0"/>
          </a:p>
        </p:txBody>
      </p:sp>
    </p:spTree>
    <p:extLst>
      <p:ext uri="{BB962C8B-B14F-4D97-AF65-F5344CB8AC3E}">
        <p14:creationId xmlns:p14="http://schemas.microsoft.com/office/powerpoint/2010/main" val="850532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BAF2B2B-BE5E-DB7E-C50A-3865D2EA03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22F755F-79B0-98C0-EEE1-53EE688E4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5A64BB-E657-3A48-A48A-A28276AFB398}"/>
              </a:ext>
            </a:extLst>
          </p:cNvPr>
          <p:cNvSpPr>
            <a:spLocks noGrp="1"/>
          </p:cNvSpPr>
          <p:nvPr>
            <p:ph type="sldNum" sz="quarter" idx="12"/>
          </p:nvPr>
        </p:nvSpPr>
        <p:spPr/>
        <p:txBody>
          <a:bodyPr/>
          <a:lstStyle>
            <a:lvl1pPr>
              <a:defRPr/>
            </a:lvl1pPr>
          </a:lstStyle>
          <a:p>
            <a:pPr>
              <a:defRPr/>
            </a:pPr>
            <a:fld id="{B54B3EC6-939E-42A9-9557-1B3C285F0453}" type="slidenum">
              <a:rPr lang="en-US"/>
              <a:pPr>
                <a:defRPr/>
              </a:pPr>
              <a:t>‹#›</a:t>
            </a:fld>
            <a:endParaRPr lang="en-US" dirty="0"/>
          </a:p>
        </p:txBody>
      </p:sp>
    </p:spTree>
    <p:extLst>
      <p:ext uri="{BB962C8B-B14F-4D97-AF65-F5344CB8AC3E}">
        <p14:creationId xmlns:p14="http://schemas.microsoft.com/office/powerpoint/2010/main" val="188933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EBF2F96-B3DF-468A-88C9-FCB984B6560E}" type="slidenum">
              <a:rPr lang="ja-JP" altLang="en-US"/>
              <a:pPr>
                <a:defRPr/>
              </a:pPr>
              <a:t>‹#›</a:t>
            </a:fld>
            <a:endParaRPr lang="ja-JP" altLang="en-US"/>
          </a:p>
        </p:txBody>
      </p:sp>
    </p:spTree>
    <p:extLst>
      <p:ext uri="{BB962C8B-B14F-4D97-AF65-F5344CB8AC3E}">
        <p14:creationId xmlns:p14="http://schemas.microsoft.com/office/powerpoint/2010/main" val="3179392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5FE90253-C825-BDC1-791D-B3FF42322B1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3791C26-F642-6AE9-66FA-9A33B23AFE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E55591-436D-79B7-7218-4D7E9591D1F5}"/>
              </a:ext>
            </a:extLst>
          </p:cNvPr>
          <p:cNvSpPr>
            <a:spLocks noGrp="1"/>
          </p:cNvSpPr>
          <p:nvPr>
            <p:ph type="sldNum" sz="quarter" idx="12"/>
          </p:nvPr>
        </p:nvSpPr>
        <p:spPr/>
        <p:txBody>
          <a:bodyPr/>
          <a:lstStyle>
            <a:lvl1pPr>
              <a:defRPr/>
            </a:lvl1pPr>
          </a:lstStyle>
          <a:p>
            <a:pPr>
              <a:defRPr/>
            </a:pPr>
            <a:fld id="{73E7D4FB-0A83-434D-B6BB-6AA1EA324FBA}" type="slidenum">
              <a:rPr lang="en-US"/>
              <a:pPr>
                <a:defRPr/>
              </a:pPr>
              <a:t>‹#›</a:t>
            </a:fld>
            <a:endParaRPr lang="en-US" dirty="0"/>
          </a:p>
        </p:txBody>
      </p:sp>
    </p:spTree>
    <p:extLst>
      <p:ext uri="{BB962C8B-B14F-4D97-AF65-F5344CB8AC3E}">
        <p14:creationId xmlns:p14="http://schemas.microsoft.com/office/powerpoint/2010/main" val="1601748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EAE1C7D6-D51D-F0E0-FB4D-BEE67DB44E8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67C007A-3A6B-8056-2AE6-ECF539B059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B4B1C8-B068-AF68-CA45-A7C5655E1261}"/>
              </a:ext>
            </a:extLst>
          </p:cNvPr>
          <p:cNvSpPr>
            <a:spLocks noGrp="1"/>
          </p:cNvSpPr>
          <p:nvPr>
            <p:ph type="sldNum" sz="quarter" idx="12"/>
          </p:nvPr>
        </p:nvSpPr>
        <p:spPr/>
        <p:txBody>
          <a:bodyPr/>
          <a:lstStyle>
            <a:lvl1pPr>
              <a:defRPr/>
            </a:lvl1pPr>
          </a:lstStyle>
          <a:p>
            <a:pPr>
              <a:defRPr/>
            </a:pPr>
            <a:fld id="{1188D106-E387-4E17-BF3F-EE18C9279C4B}" type="slidenum">
              <a:rPr lang="en-US" altLang="ja-JP"/>
              <a:pPr>
                <a:defRPr/>
              </a:pPr>
              <a:t>‹#›</a:t>
            </a:fld>
            <a:endParaRPr lang="en-US" altLang="ja-JP"/>
          </a:p>
        </p:txBody>
      </p:sp>
    </p:spTree>
    <p:extLst>
      <p:ext uri="{BB962C8B-B14F-4D97-AF65-F5344CB8AC3E}">
        <p14:creationId xmlns:p14="http://schemas.microsoft.com/office/powerpoint/2010/main" val="857289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336A372-31C7-3CF8-0293-0B452AF59C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A398463-D05B-C233-C267-8B8260C483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6A2587-2B45-60CD-FEBB-98F899466FC6}"/>
              </a:ext>
            </a:extLst>
          </p:cNvPr>
          <p:cNvSpPr>
            <a:spLocks noGrp="1"/>
          </p:cNvSpPr>
          <p:nvPr>
            <p:ph type="sldNum" sz="quarter" idx="12"/>
          </p:nvPr>
        </p:nvSpPr>
        <p:spPr/>
        <p:txBody>
          <a:bodyPr/>
          <a:lstStyle>
            <a:lvl1pPr>
              <a:defRPr/>
            </a:lvl1pPr>
          </a:lstStyle>
          <a:p>
            <a:pPr>
              <a:defRPr/>
            </a:pPr>
            <a:fld id="{00F734FF-BBA3-4F8C-872A-5054574280A3}" type="slidenum">
              <a:rPr lang="en-US" altLang="ja-JP"/>
              <a:pPr>
                <a:defRPr/>
              </a:pPr>
              <a:t>‹#›</a:t>
            </a:fld>
            <a:endParaRPr lang="en-US" altLang="ja-JP"/>
          </a:p>
        </p:txBody>
      </p:sp>
    </p:spTree>
    <p:extLst>
      <p:ext uri="{BB962C8B-B14F-4D97-AF65-F5344CB8AC3E}">
        <p14:creationId xmlns:p14="http://schemas.microsoft.com/office/powerpoint/2010/main" val="1877590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12424"/>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52635"/>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8421422A-2948-1D43-459F-62C18FCE423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8EB284-7E34-BD47-E7B7-E4A3F3808B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D9302-D4B7-492B-CF66-D657DB54A2D1}"/>
              </a:ext>
            </a:extLst>
          </p:cNvPr>
          <p:cNvSpPr>
            <a:spLocks noGrp="1"/>
          </p:cNvSpPr>
          <p:nvPr>
            <p:ph type="sldNum" sz="quarter" idx="12"/>
          </p:nvPr>
        </p:nvSpPr>
        <p:spPr/>
        <p:txBody>
          <a:bodyPr/>
          <a:lstStyle>
            <a:lvl1pPr>
              <a:defRPr/>
            </a:lvl1pPr>
          </a:lstStyle>
          <a:p>
            <a:pPr>
              <a:defRPr/>
            </a:pPr>
            <a:fld id="{933FCC45-4204-41AC-ADEC-349567A84A75}" type="slidenum">
              <a:rPr lang="en-US" altLang="ja-JP"/>
              <a:pPr>
                <a:defRPr/>
              </a:pPr>
              <a:t>‹#›</a:t>
            </a:fld>
            <a:endParaRPr lang="en-US" altLang="ja-JP"/>
          </a:p>
        </p:txBody>
      </p:sp>
    </p:spTree>
    <p:extLst>
      <p:ext uri="{BB962C8B-B14F-4D97-AF65-F5344CB8AC3E}">
        <p14:creationId xmlns:p14="http://schemas.microsoft.com/office/powerpoint/2010/main" val="524177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9B3FCC57-01EA-F3E3-CDCF-CA7E631363A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9BF5552-1C1D-F11E-4FA2-F485629027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9F8172-A1F3-E7D8-A938-6BE94E4AFB61}"/>
              </a:ext>
            </a:extLst>
          </p:cNvPr>
          <p:cNvSpPr>
            <a:spLocks noGrp="1"/>
          </p:cNvSpPr>
          <p:nvPr>
            <p:ph type="sldNum" sz="quarter" idx="12"/>
          </p:nvPr>
        </p:nvSpPr>
        <p:spPr/>
        <p:txBody>
          <a:bodyPr/>
          <a:lstStyle>
            <a:lvl1pPr>
              <a:defRPr/>
            </a:lvl1pPr>
          </a:lstStyle>
          <a:p>
            <a:pPr>
              <a:defRPr/>
            </a:pPr>
            <a:fld id="{6A265408-7013-4B27-8BDE-6778E207E729}" type="slidenum">
              <a:rPr lang="en-US" altLang="ja-JP"/>
              <a:pPr>
                <a:defRPr/>
              </a:pPr>
              <a:t>‹#›</a:t>
            </a:fld>
            <a:endParaRPr lang="en-US" altLang="ja-JP"/>
          </a:p>
        </p:txBody>
      </p:sp>
    </p:spTree>
    <p:extLst>
      <p:ext uri="{BB962C8B-B14F-4D97-AF65-F5344CB8AC3E}">
        <p14:creationId xmlns:p14="http://schemas.microsoft.com/office/powerpoint/2010/main" val="234748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6" y="1681852"/>
            <a:ext cx="3867151"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6" y="2507552"/>
            <a:ext cx="38671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852"/>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7552"/>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2" name="Date Placeholder 3">
            <a:extLst>
              <a:ext uri="{FF2B5EF4-FFF2-40B4-BE49-F238E27FC236}">
                <a16:creationId xmlns:a16="http://schemas.microsoft.com/office/drawing/2014/main" id="{0424A5B4-4CF2-08D7-AC16-69CC9857BDE5}"/>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20513DB0-EAD2-219B-4C48-154E8AEE4E9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31BC2D8-B96F-71FB-62B4-D3655DE0A052}"/>
              </a:ext>
            </a:extLst>
          </p:cNvPr>
          <p:cNvSpPr>
            <a:spLocks noGrp="1"/>
          </p:cNvSpPr>
          <p:nvPr>
            <p:ph type="sldNum" sz="quarter" idx="12"/>
          </p:nvPr>
        </p:nvSpPr>
        <p:spPr/>
        <p:txBody>
          <a:bodyPr/>
          <a:lstStyle>
            <a:lvl1pPr>
              <a:defRPr/>
            </a:lvl1pPr>
          </a:lstStyle>
          <a:p>
            <a:pPr>
              <a:defRPr/>
            </a:pPr>
            <a:fld id="{FF0C5872-559D-420F-89FA-462BFD46C732}" type="slidenum">
              <a:rPr lang="en-US" altLang="ja-JP"/>
              <a:pPr>
                <a:defRPr/>
              </a:pPr>
              <a:t>‹#›</a:t>
            </a:fld>
            <a:endParaRPr lang="en-US" altLang="ja-JP"/>
          </a:p>
        </p:txBody>
      </p:sp>
    </p:spTree>
    <p:extLst>
      <p:ext uri="{BB962C8B-B14F-4D97-AF65-F5344CB8AC3E}">
        <p14:creationId xmlns:p14="http://schemas.microsoft.com/office/powerpoint/2010/main" val="89018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2" name="Date Placeholder 3">
            <a:extLst>
              <a:ext uri="{FF2B5EF4-FFF2-40B4-BE49-F238E27FC236}">
                <a16:creationId xmlns:a16="http://schemas.microsoft.com/office/drawing/2014/main" id="{7E841653-EB7C-FD54-6BDB-2D777CF4658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A02B2A1-7C6C-10E3-B28E-8FC9252543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2CCA23-737F-9CD3-11B0-F38B54E66966}"/>
              </a:ext>
            </a:extLst>
          </p:cNvPr>
          <p:cNvSpPr>
            <a:spLocks noGrp="1"/>
          </p:cNvSpPr>
          <p:nvPr>
            <p:ph type="sldNum" sz="quarter" idx="12"/>
          </p:nvPr>
        </p:nvSpPr>
        <p:spPr/>
        <p:txBody>
          <a:bodyPr/>
          <a:lstStyle>
            <a:lvl1pPr>
              <a:defRPr/>
            </a:lvl1pPr>
          </a:lstStyle>
          <a:p>
            <a:pPr>
              <a:defRPr/>
            </a:pPr>
            <a:fld id="{560B53F6-7734-4E89-8B5F-D37724BBE33C}" type="slidenum">
              <a:rPr lang="en-US" altLang="ja-JP"/>
              <a:pPr>
                <a:defRPr/>
              </a:pPr>
              <a:t>‹#›</a:t>
            </a:fld>
            <a:endParaRPr lang="en-US" altLang="ja-JP"/>
          </a:p>
        </p:txBody>
      </p:sp>
    </p:spTree>
    <p:extLst>
      <p:ext uri="{BB962C8B-B14F-4D97-AF65-F5344CB8AC3E}">
        <p14:creationId xmlns:p14="http://schemas.microsoft.com/office/powerpoint/2010/main" val="2690835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2D81A0-5F27-7B90-5B56-6AEE309A948F}"/>
              </a:ext>
            </a:extLst>
          </p:cNvPr>
          <p:cNvSpPr/>
          <p:nvPr userDrawn="1"/>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テキスト ボックス 2">
            <a:extLst>
              <a:ext uri="{FF2B5EF4-FFF2-40B4-BE49-F238E27FC236}">
                <a16:creationId xmlns:a16="http://schemas.microsoft.com/office/drawing/2014/main" id="{69657336-1D3C-C2EC-EFF2-8347B809865E}"/>
              </a:ext>
            </a:extLst>
          </p:cNvPr>
          <p:cNvSpPr txBox="1">
            <a:spLocks noChangeArrowheads="1"/>
          </p:cNvSpPr>
          <p:nvPr userDrawn="1"/>
        </p:nvSpPr>
        <p:spPr bwMode="auto">
          <a:xfrm>
            <a:off x="-180975" y="6465888"/>
            <a:ext cx="2205038" cy="307975"/>
          </a:xfrm>
          <a:prstGeom prst="rect">
            <a:avLst/>
          </a:prstGeom>
          <a:noFill/>
          <a:ln>
            <a:noFill/>
          </a:ln>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defRPr/>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2017</a:t>
            </a:r>
            <a:endParaRPr lang="ja-JP" altLang="en-US" sz="1400" dirty="0">
              <a:solidFill>
                <a:prstClr val="white"/>
              </a:solidFill>
            </a:endParaRPr>
          </a:p>
        </p:txBody>
      </p:sp>
      <p:sp>
        <p:nvSpPr>
          <p:cNvPr id="4" name="Date Placeholder 1">
            <a:extLst>
              <a:ext uri="{FF2B5EF4-FFF2-40B4-BE49-F238E27FC236}">
                <a16:creationId xmlns:a16="http://schemas.microsoft.com/office/drawing/2014/main" id="{5470B5B1-ED9F-527D-3CC3-1A002E72BACE}"/>
              </a:ext>
            </a:extLst>
          </p:cNvPr>
          <p:cNvSpPr>
            <a:spLocks noGrp="1"/>
          </p:cNvSpPr>
          <p:nvPr>
            <p:ph type="dt" sz="half" idx="10"/>
          </p:nvPr>
        </p:nvSpPr>
        <p:spPr/>
        <p:txBody>
          <a:bodyPr/>
          <a:lstStyle>
            <a:lvl1pPr>
              <a:defRPr/>
            </a:lvl1pPr>
          </a:lstStyle>
          <a:p>
            <a:pPr>
              <a:defRPr/>
            </a:pPr>
            <a:endParaRPr lang="ja-JP" altLang="en-US"/>
          </a:p>
        </p:txBody>
      </p:sp>
      <p:sp>
        <p:nvSpPr>
          <p:cNvPr id="5" name="Footer Placeholder 2">
            <a:extLst>
              <a:ext uri="{FF2B5EF4-FFF2-40B4-BE49-F238E27FC236}">
                <a16:creationId xmlns:a16="http://schemas.microsoft.com/office/drawing/2014/main" id="{B604AFB9-DFD8-907B-CA0E-5A55FDDF526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3">
            <a:extLst>
              <a:ext uri="{FF2B5EF4-FFF2-40B4-BE49-F238E27FC236}">
                <a16:creationId xmlns:a16="http://schemas.microsoft.com/office/drawing/2014/main" id="{BBAB64AB-E6CD-8E9A-A655-E9AA8506B1FE}"/>
              </a:ext>
            </a:extLst>
          </p:cNvPr>
          <p:cNvSpPr>
            <a:spLocks noGrp="1"/>
          </p:cNvSpPr>
          <p:nvPr>
            <p:ph type="sldNum" sz="quarter" idx="12"/>
          </p:nvPr>
        </p:nvSpPr>
        <p:spPr/>
        <p:txBody>
          <a:bodyPr/>
          <a:lstStyle>
            <a:lvl1pPr>
              <a:defRPr/>
            </a:lvl1pPr>
          </a:lstStyle>
          <a:p>
            <a:pPr>
              <a:defRPr/>
            </a:pPr>
            <a:fld id="{2DB42806-70CA-4F7C-A9AC-C9688B94E974}" type="slidenum">
              <a:rPr lang="en-US" altLang="ja-JP"/>
              <a:pPr>
                <a:defRPr/>
              </a:pPr>
              <a:t>‹#›</a:t>
            </a:fld>
            <a:endParaRPr lang="en-US" altLang="ja-JP"/>
          </a:p>
        </p:txBody>
      </p:sp>
    </p:spTree>
    <p:extLst>
      <p:ext uri="{BB962C8B-B14F-4D97-AF65-F5344CB8AC3E}">
        <p14:creationId xmlns:p14="http://schemas.microsoft.com/office/powerpoint/2010/main" val="3462420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2"/>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0"/>
            <a:ext cx="4629151"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7"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60CFB42-2A83-FB24-D58C-47D94A79E52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8F073D9-9538-132A-1A1A-5E12606BA4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93FE51-BE40-3F5B-8841-900D882E0F16}"/>
              </a:ext>
            </a:extLst>
          </p:cNvPr>
          <p:cNvSpPr>
            <a:spLocks noGrp="1"/>
          </p:cNvSpPr>
          <p:nvPr>
            <p:ph type="sldNum" sz="quarter" idx="12"/>
          </p:nvPr>
        </p:nvSpPr>
        <p:spPr/>
        <p:txBody>
          <a:bodyPr/>
          <a:lstStyle>
            <a:lvl1pPr>
              <a:defRPr/>
            </a:lvl1pPr>
          </a:lstStyle>
          <a:p>
            <a:pPr>
              <a:defRPr/>
            </a:pPr>
            <a:fld id="{E4BBA2C5-823A-44CD-8CA6-F7B6E5ECCB4C}" type="slidenum">
              <a:rPr lang="en-US" altLang="ja-JP"/>
              <a:pPr>
                <a:defRPr/>
              </a:pPr>
              <a:t>‹#›</a:t>
            </a:fld>
            <a:endParaRPr lang="en-US" altLang="ja-JP"/>
          </a:p>
        </p:txBody>
      </p:sp>
    </p:spTree>
    <p:extLst>
      <p:ext uri="{BB962C8B-B14F-4D97-AF65-F5344CB8AC3E}">
        <p14:creationId xmlns:p14="http://schemas.microsoft.com/office/powerpoint/2010/main" val="639063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0"/>
            <a:ext cx="4629151"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30937"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8B82C9D2-974D-F72B-BB0F-96786BDEEB3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D2793D4-3A82-057B-11BD-48662E42A5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A370A9-A065-D44C-5E35-7908EEED920B}"/>
              </a:ext>
            </a:extLst>
          </p:cNvPr>
          <p:cNvSpPr>
            <a:spLocks noGrp="1"/>
          </p:cNvSpPr>
          <p:nvPr>
            <p:ph type="sldNum" sz="quarter" idx="12"/>
          </p:nvPr>
        </p:nvSpPr>
        <p:spPr/>
        <p:txBody>
          <a:bodyPr/>
          <a:lstStyle>
            <a:lvl1pPr>
              <a:defRPr/>
            </a:lvl1pPr>
          </a:lstStyle>
          <a:p>
            <a:pPr>
              <a:defRPr/>
            </a:pPr>
            <a:fld id="{CC7AB715-DD22-4D62-B54F-2AF05F957507}" type="slidenum">
              <a:rPr lang="en-US" altLang="ja-JP"/>
              <a:pPr>
                <a:defRPr/>
              </a:pPr>
              <a:t>‹#›</a:t>
            </a:fld>
            <a:endParaRPr lang="en-US" altLang="ja-JP"/>
          </a:p>
        </p:txBody>
      </p:sp>
    </p:spTree>
    <p:extLst>
      <p:ext uri="{BB962C8B-B14F-4D97-AF65-F5344CB8AC3E}">
        <p14:creationId xmlns:p14="http://schemas.microsoft.com/office/powerpoint/2010/main" val="219312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805A91C-A4F4-4929-B9BB-AC2D2480FA37}" type="slidenum">
              <a:rPr lang="ja-JP" altLang="en-US"/>
              <a:pPr>
                <a:defRPr/>
              </a:pPr>
              <a:t>‹#›</a:t>
            </a:fld>
            <a:endParaRPr lang="ja-JP" altLang="en-US"/>
          </a:p>
        </p:txBody>
      </p:sp>
    </p:spTree>
    <p:extLst>
      <p:ext uri="{BB962C8B-B14F-4D97-AF65-F5344CB8AC3E}">
        <p14:creationId xmlns:p14="http://schemas.microsoft.com/office/powerpoint/2010/main" val="1148348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430C40C7-4BA5-9DEA-D968-7F93FBB2AFE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F7F9AA-2BA7-BC80-7FA3-DEC396E717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12BCB4-4B1D-7A9E-A59D-45AE92175ECB}"/>
              </a:ext>
            </a:extLst>
          </p:cNvPr>
          <p:cNvSpPr>
            <a:spLocks noGrp="1"/>
          </p:cNvSpPr>
          <p:nvPr>
            <p:ph type="sldNum" sz="quarter" idx="12"/>
          </p:nvPr>
        </p:nvSpPr>
        <p:spPr/>
        <p:txBody>
          <a:bodyPr/>
          <a:lstStyle>
            <a:lvl1pPr>
              <a:defRPr/>
            </a:lvl1pPr>
          </a:lstStyle>
          <a:p>
            <a:pPr>
              <a:defRPr/>
            </a:pPr>
            <a:fld id="{A3A8596F-2D54-4B91-A769-7FC486F9CBA2}" type="slidenum">
              <a:rPr lang="en-US" altLang="ja-JP"/>
              <a:pPr>
                <a:defRPr/>
              </a:pPr>
              <a:t>‹#›</a:t>
            </a:fld>
            <a:endParaRPr lang="en-US" altLang="ja-JP"/>
          </a:p>
        </p:txBody>
      </p:sp>
    </p:spTree>
    <p:extLst>
      <p:ext uri="{BB962C8B-B14F-4D97-AF65-F5344CB8AC3E}">
        <p14:creationId xmlns:p14="http://schemas.microsoft.com/office/powerpoint/2010/main" val="548468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3"/>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036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1FFBBCEC-29B9-E940-A622-14A5F70EC1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1730F8-3F79-F100-4C0C-51330111EF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B69CE8-5E2E-6F6E-A28F-DC23E3B0F7AA}"/>
              </a:ext>
            </a:extLst>
          </p:cNvPr>
          <p:cNvSpPr>
            <a:spLocks noGrp="1"/>
          </p:cNvSpPr>
          <p:nvPr>
            <p:ph type="sldNum" sz="quarter" idx="12"/>
          </p:nvPr>
        </p:nvSpPr>
        <p:spPr/>
        <p:txBody>
          <a:bodyPr/>
          <a:lstStyle>
            <a:lvl1pPr>
              <a:defRPr/>
            </a:lvl1pPr>
          </a:lstStyle>
          <a:p>
            <a:pPr>
              <a:defRPr/>
            </a:pPr>
            <a:fld id="{0CAB90F9-05DB-4D67-90BF-621B8D742667}" type="slidenum">
              <a:rPr lang="en-US" altLang="ja-JP"/>
              <a:pPr>
                <a:defRPr/>
              </a:pPr>
              <a:t>‹#›</a:t>
            </a:fld>
            <a:endParaRPr lang="en-US" altLang="ja-JP"/>
          </a:p>
        </p:txBody>
      </p:sp>
    </p:spTree>
    <p:extLst>
      <p:ext uri="{BB962C8B-B14F-4D97-AF65-F5344CB8AC3E}">
        <p14:creationId xmlns:p14="http://schemas.microsoft.com/office/powerpoint/2010/main" val="2585959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40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16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10898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6744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6186255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4564430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3356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04414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523753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A985D5-74A5-4032-A7FB-8486440A4F3C}" type="slidenum">
              <a:rPr lang="ja-JP" altLang="en-US"/>
              <a:pPr>
                <a:defRPr/>
              </a:pPr>
              <a:t>‹#›</a:t>
            </a:fld>
            <a:endParaRPr lang="ja-JP" altLang="en-US"/>
          </a:p>
        </p:txBody>
      </p:sp>
    </p:spTree>
    <p:extLst>
      <p:ext uri="{BB962C8B-B14F-4D97-AF65-F5344CB8AC3E}">
        <p14:creationId xmlns:p14="http://schemas.microsoft.com/office/powerpoint/2010/main" val="1937116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37314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968487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2714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81677325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998177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406417033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9870287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242655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12995990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358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4FFC823-747E-4D3D-9E00-F91D154759B7}" type="slidenum">
              <a:rPr lang="ja-JP" altLang="en-US"/>
              <a:pPr>
                <a:defRPr/>
              </a:pPr>
              <a:t>‹#›</a:t>
            </a:fld>
            <a:endParaRPr lang="ja-JP" altLang="en-US"/>
          </a:p>
        </p:txBody>
      </p:sp>
    </p:spTree>
    <p:extLst>
      <p:ext uri="{BB962C8B-B14F-4D97-AF65-F5344CB8AC3E}">
        <p14:creationId xmlns:p14="http://schemas.microsoft.com/office/powerpoint/2010/main" val="34455494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8937684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26229334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273109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2568849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889167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24394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06702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87381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274502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740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55EE871-3127-4A96-8523-E22339483D9F}" type="slidenum">
              <a:rPr lang="ja-JP" altLang="en-US"/>
              <a:pPr>
                <a:defRPr/>
              </a:pPr>
              <a:t>‹#›</a:t>
            </a:fld>
            <a:endParaRPr lang="ja-JP" altLang="en-US"/>
          </a:p>
        </p:txBody>
      </p:sp>
    </p:spTree>
    <p:extLst>
      <p:ext uri="{BB962C8B-B14F-4D97-AF65-F5344CB8AC3E}">
        <p14:creationId xmlns:p14="http://schemas.microsoft.com/office/powerpoint/2010/main" val="3698408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5296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65022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11483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3410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43935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A95E28-9247-4738-A140-6AEE794194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12114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919BF90-A241-4987-B49B-1A1801C0D912}" type="slidenum">
              <a:rPr lang="ja-JP" altLang="en-US" smtClean="0"/>
              <a:pPr>
                <a:defRPr/>
              </a:pPr>
              <a:t>‹#›</a:t>
            </a:fld>
            <a:endParaRPr lang="ja-JP" altLang="en-US"/>
          </a:p>
        </p:txBody>
      </p:sp>
    </p:spTree>
    <p:extLst>
      <p:ext uri="{BB962C8B-B14F-4D97-AF65-F5344CB8AC3E}">
        <p14:creationId xmlns:p14="http://schemas.microsoft.com/office/powerpoint/2010/main" val="2482414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DA834A2-78D0-49BE-8667-6C2D1CBECB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39516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9250BD5-3540-49AC-9517-1F42FA2A74B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07939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AA44026-B4D6-492B-8D2A-B82A20095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5043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10.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5.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5.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6.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7.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5.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9.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0.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1.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2.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E12F47C-CCAB-4609-B4D8-9922CBEF9AA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5430" r:id="rId1"/>
    <p:sldLayoutId id="2147495431" r:id="rId2"/>
    <p:sldLayoutId id="2147495432" r:id="rId3"/>
    <p:sldLayoutId id="2147495433" r:id="rId4"/>
    <p:sldLayoutId id="2147495434" r:id="rId5"/>
    <p:sldLayoutId id="2147495435" r:id="rId6"/>
    <p:sldLayoutId id="2147495436" r:id="rId7"/>
    <p:sldLayoutId id="2147495437" r:id="rId8"/>
    <p:sldLayoutId id="2147495438" r:id="rId9"/>
    <p:sldLayoutId id="2147495439" r:id="rId10"/>
    <p:sldLayoutId id="214749544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12610188"/>
      </p:ext>
    </p:extLst>
  </p:cSld>
  <p:clrMap bg1="lt1" tx1="dk1" bg2="lt2" tx2="dk2" accent1="accent1" accent2="accent2" accent3="accent3" accent4="accent4" accent5="accent5" accent6="accent6" hlink="hlink" folHlink="folHlink"/>
  <p:sldLayoutIdLst>
    <p:sldLayoutId id="2147496600" r:id="rId1"/>
    <p:sldLayoutId id="2147496601" r:id="rId2"/>
    <p:sldLayoutId id="2147496602" r:id="rId3"/>
    <p:sldLayoutId id="2147496603" r:id="rId4"/>
    <p:sldLayoutId id="2147496604" r:id="rId5"/>
    <p:sldLayoutId id="2147496605" r:id="rId6"/>
    <p:sldLayoutId id="2147496606" r:id="rId7"/>
    <p:sldLayoutId id="2147496607" r:id="rId8"/>
    <p:sldLayoutId id="2147496608" r:id="rId9"/>
    <p:sldLayoutId id="2147496609" r:id="rId10"/>
    <p:sldLayoutId id="2147496610" r:id="rId11"/>
    <p:sldLayoutId id="2147496611" r:id="rId12"/>
    <p:sldLayoutId id="2147496612" r:id="rId13"/>
    <p:sldLayoutId id="2147496613"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A103556-34AA-3D98-E037-AB424197AD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B79760-F41F-9F37-AC73-76C56471B6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CFB191-C92A-BE45-2D95-4DC5423A5C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467DB7B6-8349-88A4-B5D6-E8228A40D7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FFE1E64-F1BF-016E-B44B-891B2A5A38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DE12F47C-CCAB-4609-B4D8-9922CBEF9AA3}" type="slidenum">
              <a:rPr lang="ja-JP" altLang="en-US" smtClean="0"/>
              <a:pPr>
                <a:defRPr/>
              </a:pPr>
              <a:t>‹#›</a:t>
            </a:fld>
            <a:endParaRPr lang="ja-JP" altLang="en-US"/>
          </a:p>
        </p:txBody>
      </p:sp>
    </p:spTree>
    <p:extLst>
      <p:ext uri="{BB962C8B-B14F-4D97-AF65-F5344CB8AC3E}">
        <p14:creationId xmlns:p14="http://schemas.microsoft.com/office/powerpoint/2010/main" val="3691126506"/>
      </p:ext>
    </p:extLst>
  </p:cSld>
  <p:clrMap bg1="lt1" tx1="dk1" bg2="lt2" tx2="dk2" accent1="accent1" accent2="accent2" accent3="accent3" accent4="accent4" accent5="accent5" accent6="accent6" hlink="hlink" folHlink="folHlink"/>
  <p:sldLayoutIdLst>
    <p:sldLayoutId id="2147496627" r:id="rId1"/>
    <p:sldLayoutId id="2147496628" r:id="rId2"/>
    <p:sldLayoutId id="2147496629" r:id="rId3"/>
    <p:sldLayoutId id="2147496630" r:id="rId4"/>
    <p:sldLayoutId id="2147496631" r:id="rId5"/>
    <p:sldLayoutId id="2147496632" r:id="rId6"/>
    <p:sldLayoutId id="2147496633" r:id="rId7"/>
    <p:sldLayoutId id="2147496634" r:id="rId8"/>
    <p:sldLayoutId id="2147496635" r:id="rId9"/>
    <p:sldLayoutId id="2147496636" r:id="rId10"/>
    <p:sldLayoutId id="214749663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81305"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2163679"/>
      </p:ext>
    </p:extLst>
  </p:cSld>
  <p:clrMap bg1="lt1" tx1="dk1" bg2="lt2" tx2="dk2" accent1="accent1" accent2="accent2" accent3="accent3" accent4="accent4" accent5="accent5" accent6="accent6" hlink="hlink" folHlink="folHlink"/>
  <p:sldLayoutIdLst>
    <p:sldLayoutId id="2147496663" r:id="rId1"/>
    <p:sldLayoutId id="2147496664" r:id="rId2"/>
    <p:sldLayoutId id="2147496665" r:id="rId3"/>
    <p:sldLayoutId id="2147496666" r:id="rId4"/>
    <p:sldLayoutId id="2147496667" r:id="rId5"/>
    <p:sldLayoutId id="2147496668" r:id="rId6"/>
    <p:sldLayoutId id="2147496669" r:id="rId7"/>
    <p:sldLayoutId id="2147496670" r:id="rId8"/>
    <p:sldLayoutId id="2147496671" r:id="rId9"/>
    <p:sldLayoutId id="2147496672" r:id="rId10"/>
    <p:sldLayoutId id="214749667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65950" y="6346194"/>
            <a:ext cx="2057400" cy="365125"/>
          </a:xfrm>
          <a:prstGeom prst="rect">
            <a:avLst/>
          </a:prstGeom>
        </p:spPr>
        <p:txBody>
          <a:bodyPr vert="horz" lIns="91440" tIns="45720" rIns="91440" bIns="45720" rtlCol="0" anchor="ctr"/>
          <a:lstStyle>
            <a:lvl1pPr algn="r">
              <a:defRPr sz="12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69893169"/>
      </p:ext>
    </p:extLst>
  </p:cSld>
  <p:clrMap bg1="lt1" tx1="dk1" bg2="lt2" tx2="dk2" accent1="accent1" accent2="accent2" accent3="accent3" accent4="accent4" accent5="accent5" accent6="accent6" hlink="hlink" folHlink="folHlink"/>
  <p:sldLayoutIdLst>
    <p:sldLayoutId id="2147496675" r:id="rId1"/>
    <p:sldLayoutId id="2147496676" r:id="rId2"/>
    <p:sldLayoutId id="2147496677" r:id="rId3"/>
    <p:sldLayoutId id="2147496678" r:id="rId4"/>
    <p:sldLayoutId id="2147496679" r:id="rId5"/>
    <p:sldLayoutId id="2147496680" r:id="rId6"/>
    <p:sldLayoutId id="2147496681" r:id="rId7"/>
    <p:sldLayoutId id="2147496682" r:id="rId8"/>
    <p:sldLayoutId id="2147496683" r:id="rId9"/>
    <p:sldLayoutId id="2147496684" r:id="rId10"/>
    <p:sldLayoutId id="214749668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818745" y="6372862"/>
            <a:ext cx="2057400" cy="365125"/>
          </a:xfrm>
          <a:prstGeom prst="rect">
            <a:avLst/>
          </a:prstGeom>
        </p:spPr>
        <p:txBody>
          <a:bodyPr vert="horz" lIns="91440" tIns="45720" rIns="91440" bIns="45720" rtlCol="0" anchor="ctr"/>
          <a:lstStyle>
            <a:lvl1pPr algn="r">
              <a:defRPr sz="14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35410743"/>
      </p:ext>
    </p:extLst>
  </p:cSld>
  <p:clrMap bg1="lt1" tx1="dk1" bg2="lt2" tx2="dk2" accent1="accent1" accent2="accent2" accent3="accent3" accent4="accent4" accent5="accent5" accent6="accent6" hlink="hlink" folHlink="folHlink"/>
  <p:sldLayoutIdLst>
    <p:sldLayoutId id="2147496687" r:id="rId1"/>
    <p:sldLayoutId id="2147496688" r:id="rId2"/>
    <p:sldLayoutId id="2147496689" r:id="rId3"/>
    <p:sldLayoutId id="2147496690" r:id="rId4"/>
    <p:sldLayoutId id="2147496691" r:id="rId5"/>
    <p:sldLayoutId id="2147496692" r:id="rId6"/>
    <p:sldLayoutId id="2147496693" r:id="rId7"/>
    <p:sldLayoutId id="2147496694" r:id="rId8"/>
    <p:sldLayoutId id="2147496695" r:id="rId9"/>
    <p:sldLayoutId id="2147496696" r:id="rId10"/>
    <p:sldLayoutId id="214749669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5103213"/>
      </p:ext>
    </p:extLst>
  </p:cSld>
  <p:clrMap bg1="lt1" tx1="dk1" bg2="lt2" tx2="dk2" accent1="accent1" accent2="accent2" accent3="accent3" accent4="accent4" accent5="accent5" accent6="accent6" hlink="hlink" folHlink="folHlink"/>
  <p:sldLayoutIdLst>
    <p:sldLayoutId id="2147496732" r:id="rId1"/>
    <p:sldLayoutId id="2147496733" r:id="rId2"/>
    <p:sldLayoutId id="2147496734" r:id="rId3"/>
    <p:sldLayoutId id="2147496735" r:id="rId4"/>
    <p:sldLayoutId id="2147496736" r:id="rId5"/>
    <p:sldLayoutId id="2147496737" r:id="rId6"/>
    <p:sldLayoutId id="2147496738" r:id="rId7"/>
    <p:sldLayoutId id="2147496739" r:id="rId8"/>
    <p:sldLayoutId id="2147496740" r:id="rId9"/>
    <p:sldLayoutId id="2147496741" r:id="rId10"/>
    <p:sldLayoutId id="214749674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02272"/>
      </p:ext>
    </p:extLst>
  </p:cSld>
  <p:clrMap bg1="lt1" tx1="dk1" bg2="lt2" tx2="dk2" accent1="accent1" accent2="accent2" accent3="accent3" accent4="accent4" accent5="accent5" accent6="accent6" hlink="hlink" folHlink="folHlink"/>
  <p:sldLayoutIdLst>
    <p:sldLayoutId id="2147496744" r:id="rId1"/>
    <p:sldLayoutId id="2147496745" r:id="rId2"/>
    <p:sldLayoutId id="2147496746" r:id="rId3"/>
    <p:sldLayoutId id="2147496747" r:id="rId4"/>
    <p:sldLayoutId id="2147496748" r:id="rId5"/>
    <p:sldLayoutId id="2147496749" r:id="rId6"/>
    <p:sldLayoutId id="2147496750" r:id="rId7"/>
    <p:sldLayoutId id="2147496751" r:id="rId8"/>
    <p:sldLayoutId id="2147496752" r:id="rId9"/>
    <p:sldLayoutId id="2147496753" r:id="rId10"/>
    <p:sldLayoutId id="214749675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2D94C66-E26B-447B-B33B-BFF83C412EC0}" type="slidenum">
              <a:rPr lang="ja-JP" altLang="en-US"/>
              <a:pPr>
                <a:defRPr/>
              </a:pPr>
              <a:t>‹#›</a:t>
            </a:fld>
            <a:endParaRPr lang="ja-JP" altLang="en-US"/>
          </a:p>
        </p:txBody>
      </p:sp>
    </p:spTree>
    <p:extLst>
      <p:ext uri="{BB962C8B-B14F-4D97-AF65-F5344CB8AC3E}">
        <p14:creationId xmlns:p14="http://schemas.microsoft.com/office/powerpoint/2010/main" val="2669140725"/>
      </p:ext>
    </p:extLst>
  </p:cSld>
  <p:clrMap bg1="lt1" tx1="dk1" bg2="lt2" tx2="dk2" accent1="accent1" accent2="accent2" accent3="accent3" accent4="accent4" accent5="accent5" accent6="accent6" hlink="hlink" folHlink="folHlink"/>
  <p:sldLayoutIdLst>
    <p:sldLayoutId id="2147496793" r:id="rId1"/>
    <p:sldLayoutId id="2147496794" r:id="rId2"/>
    <p:sldLayoutId id="2147496795" r:id="rId3"/>
    <p:sldLayoutId id="2147496796" r:id="rId4"/>
    <p:sldLayoutId id="2147496797" r:id="rId5"/>
    <p:sldLayoutId id="2147496798" r:id="rId6"/>
    <p:sldLayoutId id="2147496799" r:id="rId7"/>
    <p:sldLayoutId id="2147496800" r:id="rId8"/>
    <p:sldLayoutId id="2147496801" r:id="rId9"/>
    <p:sldLayoutId id="2147496802" r:id="rId10"/>
    <p:sldLayoutId id="2147496803" r:id="rId11"/>
    <p:sldLayoutId id="2147496804" r:id="rId12"/>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95723"/>
      </p:ext>
    </p:extLst>
  </p:cSld>
  <p:clrMap bg1="lt1" tx1="dk1" bg2="lt2" tx2="dk2" accent1="accent1" accent2="accent2" accent3="accent3" accent4="accent4" accent5="accent5" accent6="accent6" hlink="hlink" folHlink="folHlink"/>
  <p:sldLayoutIdLst>
    <p:sldLayoutId id="2147496806" r:id="rId1"/>
    <p:sldLayoutId id="2147496807" r:id="rId2"/>
    <p:sldLayoutId id="2147496808" r:id="rId3"/>
    <p:sldLayoutId id="2147496809" r:id="rId4"/>
    <p:sldLayoutId id="2147496810" r:id="rId5"/>
    <p:sldLayoutId id="2147496811" r:id="rId6"/>
    <p:sldLayoutId id="2147496812" r:id="rId7"/>
    <p:sldLayoutId id="2147496813" r:id="rId8"/>
    <p:sldLayoutId id="2147496814" r:id="rId9"/>
    <p:sldLayoutId id="2147496815" r:id="rId10"/>
    <p:sldLayoutId id="214749681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53153669"/>
      </p:ext>
    </p:extLst>
  </p:cSld>
  <p:clrMap bg1="lt1" tx1="dk1" bg2="lt2" tx2="dk2" accent1="accent1" accent2="accent2" accent3="accent3" accent4="accent4" accent5="accent5" accent6="accent6" hlink="hlink" folHlink="folHlink"/>
  <p:sldLayoutIdLst>
    <p:sldLayoutId id="2147496830" r:id="rId1"/>
    <p:sldLayoutId id="2147496831" r:id="rId2"/>
    <p:sldLayoutId id="2147496832" r:id="rId3"/>
    <p:sldLayoutId id="2147496833" r:id="rId4"/>
    <p:sldLayoutId id="2147496834" r:id="rId5"/>
    <p:sldLayoutId id="2147496835" r:id="rId6"/>
    <p:sldLayoutId id="2147496836" r:id="rId7"/>
    <p:sldLayoutId id="2147496837" r:id="rId8"/>
    <p:sldLayoutId id="2147496838" r:id="rId9"/>
    <p:sldLayoutId id="2147496839" r:id="rId10"/>
    <p:sldLayoutId id="214749684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82169831"/>
      </p:ext>
    </p:extLst>
  </p:cSld>
  <p:clrMap bg1="dk1" tx1="lt1" bg2="dk2" tx2="lt2" accent1="accent1" accent2="accent2" accent3="accent3" accent4="accent4" accent5="accent5" accent6="accent6" hlink="hlink" folHlink="folHlink"/>
  <p:sldLayoutIdLst>
    <p:sldLayoutId id="2147496070" r:id="rId1"/>
    <p:sldLayoutId id="2147496071" r:id="rId2"/>
    <p:sldLayoutId id="2147496072" r:id="rId3"/>
    <p:sldLayoutId id="2147496073" r:id="rId4"/>
    <p:sldLayoutId id="2147496074" r:id="rId5"/>
    <p:sldLayoutId id="2147496075" r:id="rId6"/>
    <p:sldLayoutId id="2147496076" r:id="rId7"/>
    <p:sldLayoutId id="2147496077" r:id="rId8"/>
    <p:sldLayoutId id="2147496078" r:id="rId9"/>
    <p:sldLayoutId id="2147496079" r:id="rId10"/>
    <p:sldLayoutId id="2147496080" r:id="rId11"/>
    <p:sldLayoutId id="2147496081" r:id="rId12"/>
    <p:sldLayoutId id="2147496082" r:id="rId13"/>
    <p:sldLayoutId id="2147496083" r:id="rId14"/>
    <p:sldLayoutId id="2147496084" r:id="rId15"/>
    <p:sldLayoutId id="2147496085" r:id="rId16"/>
    <p:sldLayoutId id="2147496086" r:id="rId17"/>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B3A02-E901-432E-B4D8-BC0FB9C09889}" type="slidenum">
              <a:rPr lang="ja-JP" altLang="en-US"/>
              <a:pPr>
                <a:defRPr/>
              </a:pPr>
              <a:t>‹#›</a:t>
            </a:fld>
            <a:endParaRPr lang="ja-JP" altLang="en-US"/>
          </a:p>
        </p:txBody>
      </p:sp>
    </p:spTree>
    <p:extLst>
      <p:ext uri="{BB962C8B-B14F-4D97-AF65-F5344CB8AC3E}">
        <p14:creationId xmlns:p14="http://schemas.microsoft.com/office/powerpoint/2010/main" val="1008349563"/>
      </p:ext>
    </p:extLst>
  </p:cSld>
  <p:clrMap bg1="lt1" tx1="dk1" bg2="lt2" tx2="dk2" accent1="accent1" accent2="accent2" accent3="accent3" accent4="accent4" accent5="accent5" accent6="accent6" hlink="hlink" folHlink="folHlink"/>
  <p:sldLayoutIdLst>
    <p:sldLayoutId id="2147496842" r:id="rId1"/>
    <p:sldLayoutId id="2147496843" r:id="rId2"/>
    <p:sldLayoutId id="2147496844" r:id="rId3"/>
    <p:sldLayoutId id="2147496845" r:id="rId4"/>
    <p:sldLayoutId id="2147496846" r:id="rId5"/>
    <p:sldLayoutId id="2147496847" r:id="rId6"/>
    <p:sldLayoutId id="2147496848" r:id="rId7"/>
    <p:sldLayoutId id="2147496849" r:id="rId8"/>
    <p:sldLayoutId id="2147496850" r:id="rId9"/>
    <p:sldLayoutId id="2147496851" r:id="rId10"/>
    <p:sldLayoutId id="214749685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1740480818"/>
      </p:ext>
    </p:extLst>
  </p:cSld>
  <p:clrMap bg1="lt1" tx1="dk1" bg2="lt2" tx2="dk2" accent1="accent1" accent2="accent2" accent3="accent3" accent4="accent4" accent5="accent5" accent6="accent6" hlink="hlink" folHlink="folHlink"/>
  <p:sldLayoutIdLst>
    <p:sldLayoutId id="2147496854" r:id="rId1"/>
    <p:sldLayoutId id="2147496855" r:id="rId2"/>
    <p:sldLayoutId id="2147496856" r:id="rId3"/>
    <p:sldLayoutId id="2147496857" r:id="rId4"/>
    <p:sldLayoutId id="2147496858" r:id="rId5"/>
    <p:sldLayoutId id="2147496859" r:id="rId6"/>
    <p:sldLayoutId id="2147496860" r:id="rId7"/>
    <p:sldLayoutId id="2147496861" r:id="rId8"/>
    <p:sldLayoutId id="2147496862" r:id="rId9"/>
    <p:sldLayoutId id="2147496863" r:id="rId10"/>
    <p:sldLayoutId id="214749686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66251944"/>
      </p:ext>
    </p:extLst>
  </p:cSld>
  <p:clrMap bg1="lt1" tx1="dk1" bg2="lt2" tx2="dk2" accent1="accent1" accent2="accent2" accent3="accent3" accent4="accent4" accent5="accent5" accent6="accent6" hlink="hlink" folHlink="folHlink"/>
  <p:sldLayoutIdLst>
    <p:sldLayoutId id="2147496887" r:id="rId1"/>
    <p:sldLayoutId id="2147496888" r:id="rId2"/>
    <p:sldLayoutId id="2147496889" r:id="rId3"/>
    <p:sldLayoutId id="2147496890" r:id="rId4"/>
    <p:sldLayoutId id="2147496891" r:id="rId5"/>
    <p:sldLayoutId id="2147496892" r:id="rId6"/>
    <p:sldLayoutId id="2147496893" r:id="rId7"/>
    <p:sldLayoutId id="2147496894" r:id="rId8"/>
    <p:sldLayoutId id="2147496895" r:id="rId9"/>
    <p:sldLayoutId id="2147496896" r:id="rId10"/>
    <p:sldLayoutId id="214749689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47138611"/>
      </p:ext>
    </p:extLst>
  </p:cSld>
  <p:clrMap bg1="lt1" tx1="dk1" bg2="lt2" tx2="dk2" accent1="accent1" accent2="accent2" accent3="accent3" accent4="accent4" accent5="accent5" accent6="accent6" hlink="hlink" folHlink="folHlink"/>
  <p:sldLayoutIdLst>
    <p:sldLayoutId id="2147496088" r:id="rId1"/>
    <p:sldLayoutId id="2147496089" r:id="rId2"/>
    <p:sldLayoutId id="2147496090" r:id="rId3"/>
    <p:sldLayoutId id="2147496091" r:id="rId4"/>
    <p:sldLayoutId id="2147496092" r:id="rId5"/>
    <p:sldLayoutId id="2147496093" r:id="rId6"/>
    <p:sldLayoutId id="2147496094" r:id="rId7"/>
    <p:sldLayoutId id="2147496095" r:id="rId8"/>
    <p:sldLayoutId id="2147496096" r:id="rId9"/>
    <p:sldLayoutId id="2147496097" r:id="rId10"/>
    <p:sldLayoutId id="214749609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62CFBCF-6279-8D81-5511-6A8ECC4218BD}"/>
              </a:ext>
            </a:extLst>
          </p:cNvPr>
          <p:cNvSpPr>
            <a:spLocks noGrp="1" noChangeArrowheads="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4099" name="Text Placeholder 2">
            <a:extLst>
              <a:ext uri="{FF2B5EF4-FFF2-40B4-BE49-F238E27FC236}">
                <a16:creationId xmlns:a16="http://schemas.microsoft.com/office/drawing/2014/main" id="{C91D31E8-00D6-3522-783C-040A0CFCB595}"/>
              </a:ext>
            </a:extLst>
          </p:cNvPr>
          <p:cNvSpPr>
            <a:spLocks noGrp="1" noChangeArrowheads="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86C0E307-AA3B-81A4-543E-19A38A2F1D5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DA84EFED-20BF-083E-BA04-53221725718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0D47E2A-7F78-7A8B-D71A-BCF87D5CAA19}"/>
              </a:ext>
            </a:extLst>
          </p:cNvPr>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l">
              <a:defRPr sz="825">
                <a:solidFill>
                  <a:schemeClr val="tx1">
                    <a:tint val="75000"/>
                  </a:schemeClr>
                </a:solidFill>
              </a:defRPr>
            </a:lvl1pPr>
          </a:lstStyle>
          <a:p>
            <a:pPr>
              <a:defRPr/>
            </a:pPr>
            <a:fld id="{068BEE5C-96FC-43A3-81BE-807606984A5C}" type="slidenum">
              <a:rPr lang="en-US"/>
              <a:pPr>
                <a:defRPr/>
              </a:pPr>
              <a:t>‹#›</a:t>
            </a:fld>
            <a:endParaRPr lang="en-US" dirty="0"/>
          </a:p>
        </p:txBody>
      </p:sp>
    </p:spTree>
    <p:extLst>
      <p:ext uri="{BB962C8B-B14F-4D97-AF65-F5344CB8AC3E}">
        <p14:creationId xmlns:p14="http://schemas.microsoft.com/office/powerpoint/2010/main" val="2973810772"/>
      </p:ext>
    </p:extLst>
  </p:cSld>
  <p:clrMap bg1="lt1" tx1="dk1" bg2="lt2" tx2="dk2" accent1="accent1" accent2="accent2" accent3="accent3" accent4="accent4" accent5="accent5" accent6="accent6" hlink="hlink" folHlink="folHlink"/>
  <p:sldLayoutIdLst>
    <p:sldLayoutId id="2147496340" r:id="rId1"/>
    <p:sldLayoutId id="2147496341" r:id="rId2"/>
    <p:sldLayoutId id="2147496342" r:id="rId3"/>
    <p:sldLayoutId id="2147496343" r:id="rId4"/>
    <p:sldLayoutId id="2147496344" r:id="rId5"/>
    <p:sldLayoutId id="2147496345" r:id="rId6"/>
    <p:sldLayoutId id="2147496346" r:id="rId7"/>
    <p:sldLayoutId id="2147496347" r:id="rId8"/>
    <p:sldLayoutId id="2147496348" r:id="rId9"/>
    <p:sldLayoutId id="2147496349" r:id="rId10"/>
    <p:sldLayoutId id="2147496350" r:id="rId11"/>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8698861-EF3C-684F-D0DD-65388323E6D8}"/>
              </a:ext>
            </a:extLst>
          </p:cNvPr>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6147" name="Text Placeholder 2">
            <a:extLst>
              <a:ext uri="{FF2B5EF4-FFF2-40B4-BE49-F238E27FC236}">
                <a16:creationId xmlns:a16="http://schemas.microsoft.com/office/drawing/2014/main" id="{99DB5A67-E2A7-D722-A99F-6181E22B14E8}"/>
              </a:ext>
            </a:extLst>
          </p:cNvPr>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8C9A5EA6-B961-73C2-5DE1-32A5D78E5CE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prstClr val="black">
                    <a:lumMod val="65000"/>
                    <a:lumOff val="35000"/>
                  </a:prstClr>
                </a:solidFill>
                <a:latin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CD3FA620-FC44-EF78-8D01-477A7B1D81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prstClr val="black">
                    <a:lumMod val="65000"/>
                    <a:lumOff val="35000"/>
                  </a:prst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990EB67-C122-391A-64C8-194A67CEBA40}"/>
              </a:ext>
            </a:extLst>
          </p:cNvPr>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6696F147-2E22-4A1B-9E60-62ADE0B55D94}" type="slidenum">
              <a:rPr lang="en-US" altLang="ja-JP"/>
              <a:pPr>
                <a:defRPr/>
              </a:pPr>
              <a:t>‹#›</a:t>
            </a:fld>
            <a:endParaRPr lang="en-US" altLang="ja-JP"/>
          </a:p>
        </p:txBody>
      </p:sp>
    </p:spTree>
    <p:extLst>
      <p:ext uri="{BB962C8B-B14F-4D97-AF65-F5344CB8AC3E}">
        <p14:creationId xmlns:p14="http://schemas.microsoft.com/office/powerpoint/2010/main" val="3689191654"/>
      </p:ext>
    </p:extLst>
  </p:cSld>
  <p:clrMap bg1="lt1" tx1="dk1" bg2="lt2" tx2="dk2" accent1="accent1" accent2="accent2" accent3="accent3" accent4="accent4" accent5="accent5" accent6="accent6" hlink="hlink" folHlink="folHlink"/>
  <p:sldLayoutIdLst>
    <p:sldLayoutId id="2147496379" r:id="rId1"/>
    <p:sldLayoutId id="2147496380" r:id="rId2"/>
    <p:sldLayoutId id="2147496381" r:id="rId3"/>
    <p:sldLayoutId id="2147496382" r:id="rId4"/>
    <p:sldLayoutId id="2147496383" r:id="rId5"/>
    <p:sldLayoutId id="2147496384" r:id="rId6"/>
    <p:sldLayoutId id="2147496385" r:id="rId7"/>
    <p:sldLayoutId id="2147496386" r:id="rId8"/>
    <p:sldLayoutId id="2147496387" r:id="rId9"/>
    <p:sldLayoutId id="2147496388" r:id="rId10"/>
    <p:sldLayoutId id="2147496389" r:id="rId11"/>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88767356"/>
      </p:ext>
    </p:extLst>
  </p:cSld>
  <p:clrMap bg1="lt1" tx1="dk1" bg2="lt2" tx2="dk2" accent1="accent1" accent2="accent2" accent3="accent3" accent4="accent4" accent5="accent5" accent6="accent6" hlink="hlink" folHlink="folHlink"/>
  <p:sldLayoutIdLst>
    <p:sldLayoutId id="2147496518" r:id="rId1"/>
    <p:sldLayoutId id="2147496519" r:id="rId2"/>
    <p:sldLayoutId id="2147496520" r:id="rId3"/>
    <p:sldLayoutId id="2147496521" r:id="rId4"/>
    <p:sldLayoutId id="2147496522" r:id="rId5"/>
    <p:sldLayoutId id="2147496523" r:id="rId6"/>
    <p:sldLayoutId id="2147496524" r:id="rId7"/>
    <p:sldLayoutId id="2147496525" r:id="rId8"/>
    <p:sldLayoutId id="2147496526" r:id="rId9"/>
    <p:sldLayoutId id="2147496527" r:id="rId10"/>
    <p:sldLayoutId id="214749652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7873628"/>
      </p:ext>
    </p:extLst>
  </p:cSld>
  <p:clrMap bg1="lt1" tx1="dk1" bg2="lt2" tx2="dk2" accent1="accent1" accent2="accent2" accent3="accent3" accent4="accent4" accent5="accent5" accent6="accent6" hlink="hlink" folHlink="folHlink"/>
  <p:sldLayoutIdLst>
    <p:sldLayoutId id="2147496530" r:id="rId1"/>
    <p:sldLayoutId id="2147496531" r:id="rId2"/>
    <p:sldLayoutId id="2147496532" r:id="rId3"/>
    <p:sldLayoutId id="2147496533" r:id="rId4"/>
    <p:sldLayoutId id="2147496534" r:id="rId5"/>
    <p:sldLayoutId id="2147496535" r:id="rId6"/>
    <p:sldLayoutId id="2147496536" r:id="rId7"/>
    <p:sldLayoutId id="2147496537" r:id="rId8"/>
    <p:sldLayoutId id="2147496538" r:id="rId9"/>
    <p:sldLayoutId id="2147496539" r:id="rId10"/>
    <p:sldLayoutId id="2147496540"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80205"/>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35682"/>
      </p:ext>
    </p:extLst>
  </p:cSld>
  <p:clrMap bg1="lt1" tx1="dk1" bg2="lt2" tx2="dk2" accent1="accent1" accent2="accent2" accent3="accent3" accent4="accent4" accent5="accent5" accent6="accent6" hlink="hlink" folHlink="folHlink"/>
  <p:sldLayoutIdLst>
    <p:sldLayoutId id="2147496559" r:id="rId1"/>
    <p:sldLayoutId id="2147496560" r:id="rId2"/>
    <p:sldLayoutId id="2147496561" r:id="rId3"/>
    <p:sldLayoutId id="2147496562" r:id="rId4"/>
    <p:sldLayoutId id="2147496563" r:id="rId5"/>
    <p:sldLayoutId id="2147496564" r:id="rId6"/>
    <p:sldLayoutId id="2147496565" r:id="rId7"/>
    <p:sldLayoutId id="2147496566" r:id="rId8"/>
    <p:sldLayoutId id="2147496567" r:id="rId9"/>
    <p:sldLayoutId id="2147496568" r:id="rId10"/>
    <p:sldLayoutId id="214749656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2021491C-9837-4556-B273-95C3C8231D61}" type="slidenum">
              <a:rPr lang="ja-JP" altLang="en-US">
                <a:solidFill>
                  <a:prstClr val="black">
                    <a:tint val="75000"/>
                  </a:prstClr>
                </a:solidFill>
                <a:latin typeface="Arial" charset="0"/>
                <a:ea typeface="HG丸ｺﾞｼｯｸM-PRO" pitchFamily="50" charset="-128"/>
              </a:rPr>
              <a:pPr eaLnBrk="1" hangingPunct="1">
                <a:defRPr/>
              </a:pPr>
              <a:t>‹#›</a:t>
            </a:fld>
            <a:endParaRPr lang="ja-JP" altLang="en-US">
              <a:solidFill>
                <a:prstClr val="black">
                  <a:tint val="75000"/>
                </a:prstClr>
              </a:solidFill>
              <a:latin typeface="Arial" charset="0"/>
              <a:ea typeface="HG丸ｺﾞｼｯｸM-PRO" pitchFamily="50" charset="-128"/>
            </a:endParaRPr>
          </a:p>
        </p:txBody>
      </p:sp>
    </p:spTree>
    <p:extLst>
      <p:ext uri="{BB962C8B-B14F-4D97-AF65-F5344CB8AC3E}">
        <p14:creationId xmlns:p14="http://schemas.microsoft.com/office/powerpoint/2010/main" val="2835499484"/>
      </p:ext>
    </p:extLst>
  </p:cSld>
  <p:clrMap bg1="lt1" tx1="dk1" bg2="lt2" tx2="dk2" accent1="accent1" accent2="accent2" accent3="accent3" accent4="accent4" accent5="accent5" accent6="accent6" hlink="hlink" folHlink="folHlink"/>
  <p:sldLayoutIdLst>
    <p:sldLayoutId id="2147496571" r:id="rId1"/>
    <p:sldLayoutId id="2147496572" r:id="rId2"/>
    <p:sldLayoutId id="2147496573" r:id="rId3"/>
    <p:sldLayoutId id="2147496574" r:id="rId4"/>
    <p:sldLayoutId id="2147496575" r:id="rId5"/>
    <p:sldLayoutId id="2147496576" r:id="rId6"/>
    <p:sldLayoutId id="2147496577" r:id="rId7"/>
    <p:sldLayoutId id="2147496578" r:id="rId8"/>
    <p:sldLayoutId id="2147496579" r:id="rId9"/>
    <p:sldLayoutId id="2147496580" r:id="rId10"/>
    <p:sldLayoutId id="2147496581" r:id="rId11"/>
    <p:sldLayoutId id="214749658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16.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9.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27.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a:stretch/>
        </p:blipFill>
        <p:spPr>
          <a:xfrm flipH="1">
            <a:off x="6711611" y="3306535"/>
            <a:ext cx="2432389" cy="1424039"/>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4" name="Picture 13">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rcRect/>
          <a:stretch>
            <a:fillRect/>
          </a:stretch>
        </p:blipFill>
        <p:spPr>
          <a:xfrm>
            <a:off x="0" y="857251"/>
            <a:ext cx="8708573" cy="3992171"/>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タイトル 1">
            <a:extLst>
              <a:ext uri="{FF2B5EF4-FFF2-40B4-BE49-F238E27FC236}">
                <a16:creationId xmlns:a16="http://schemas.microsoft.com/office/drawing/2014/main" id="{D2F59B29-7DEE-F4E8-8695-7DED0362603D}"/>
              </a:ext>
            </a:extLst>
          </p:cNvPr>
          <p:cNvSpPr>
            <a:spLocks noGrp="1"/>
          </p:cNvSpPr>
          <p:nvPr>
            <p:ph type="ctrTitle"/>
          </p:nvPr>
        </p:nvSpPr>
        <p:spPr>
          <a:xfrm>
            <a:off x="669749" y="1444990"/>
            <a:ext cx="8067853" cy="1816098"/>
          </a:xfrm>
        </p:spPr>
        <p:txBody>
          <a:bodyPr>
            <a:normAutofit/>
          </a:bodyPr>
          <a:lstStyle/>
          <a:p>
            <a:pPr algn="ctr">
              <a:lnSpc>
                <a:spcPct val="90000"/>
              </a:lnSpc>
            </a:pPr>
            <a:r>
              <a:rPr lang="ja-JP" altLang="en-US" sz="3200" dirty="0"/>
              <a:t>通報受付</a:t>
            </a:r>
            <a:r>
              <a:rPr kumimoji="1" lang="ja-JP" altLang="en-US" sz="3200" dirty="0"/>
              <a:t>からコアメンバー会議まで</a:t>
            </a:r>
            <a:br>
              <a:rPr kumimoji="1" lang="en-US" altLang="ja-JP" sz="3200" dirty="0"/>
            </a:br>
            <a:endParaRPr kumimoji="1" lang="ja-JP" altLang="en-US" sz="2400" dirty="0"/>
          </a:p>
        </p:txBody>
      </p:sp>
      <p:sp>
        <p:nvSpPr>
          <p:cNvPr id="3" name="字幕 2">
            <a:extLst>
              <a:ext uri="{FF2B5EF4-FFF2-40B4-BE49-F238E27FC236}">
                <a16:creationId xmlns:a16="http://schemas.microsoft.com/office/drawing/2014/main" id="{306BA3B4-C7B4-A489-C8CA-84B29D6EF597}"/>
              </a:ext>
            </a:extLst>
          </p:cNvPr>
          <p:cNvSpPr>
            <a:spLocks noGrp="1"/>
          </p:cNvSpPr>
          <p:nvPr>
            <p:ph type="subTitle" idx="1"/>
          </p:nvPr>
        </p:nvSpPr>
        <p:spPr>
          <a:xfrm>
            <a:off x="1954133" y="3993154"/>
            <a:ext cx="5398295" cy="1054100"/>
          </a:xfrm>
        </p:spPr>
        <p:txBody>
          <a:bodyPr>
            <a:normAutofit/>
          </a:bodyPr>
          <a:lstStyle/>
          <a:p>
            <a:pPr algn="ctr">
              <a:spcAft>
                <a:spcPts val="600"/>
              </a:spcAft>
            </a:pPr>
            <a:r>
              <a:rPr kumimoji="1" lang="ja-JP" altLang="en-US" dirty="0"/>
              <a:t>一般社団法人 権利擁護支援プロジェクトともす</a:t>
            </a:r>
            <a:endParaRPr kumimoji="1" lang="en-US" altLang="ja-JP" dirty="0"/>
          </a:p>
        </p:txBody>
      </p:sp>
      <p:pic>
        <p:nvPicPr>
          <p:cNvPr id="6" name="図 5">
            <a:extLst>
              <a:ext uri="{FF2B5EF4-FFF2-40B4-BE49-F238E27FC236}">
                <a16:creationId xmlns:a16="http://schemas.microsoft.com/office/drawing/2014/main" id="{0A9CB09A-2D58-041F-373B-C1ACA067C2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8271" t="8384" r="-1052" b="1509"/>
          <a:stretch/>
        </p:blipFill>
        <p:spPr>
          <a:xfrm>
            <a:off x="7072430" y="3518248"/>
            <a:ext cx="995423" cy="949809"/>
          </a:xfrm>
          <a:prstGeom prst="rect">
            <a:avLst/>
          </a:prstGeom>
        </p:spPr>
      </p:pic>
      <p:sp>
        <p:nvSpPr>
          <p:cNvPr id="5" name="テキスト ボックス 4">
            <a:extLst>
              <a:ext uri="{FF2B5EF4-FFF2-40B4-BE49-F238E27FC236}">
                <a16:creationId xmlns:a16="http://schemas.microsoft.com/office/drawing/2014/main" id="{AF0A9BB3-60EA-3772-B289-6F702246A016}"/>
              </a:ext>
            </a:extLst>
          </p:cNvPr>
          <p:cNvSpPr txBox="1"/>
          <p:nvPr/>
        </p:nvSpPr>
        <p:spPr>
          <a:xfrm>
            <a:off x="225708" y="144250"/>
            <a:ext cx="1516006" cy="338554"/>
          </a:xfrm>
          <a:prstGeom prst="rect">
            <a:avLst/>
          </a:prstGeom>
          <a:noFill/>
          <a:ln>
            <a:solidFill>
              <a:schemeClr val="tx1"/>
            </a:solidFill>
          </a:ln>
        </p:spPr>
        <p:txBody>
          <a:bodyPr wrap="square" rtlCol="0">
            <a:spAutoFit/>
          </a:bodyPr>
          <a:lstStyle/>
          <a:p>
            <a:pPr algn="ctr"/>
            <a:r>
              <a:rPr kumimoji="1" lang="ja-JP" altLang="en-US" sz="1600" dirty="0">
                <a:latin typeface="+mj-ea"/>
                <a:ea typeface="+mj-ea"/>
              </a:rPr>
              <a:t>演習１</a:t>
            </a:r>
            <a:endParaRPr kumimoji="1" lang="en-US" altLang="ja-JP" sz="1600" dirty="0">
              <a:latin typeface="+mj-ea"/>
              <a:ea typeface="+mj-ea"/>
            </a:endParaRPr>
          </a:p>
        </p:txBody>
      </p:sp>
      <p:sp>
        <p:nvSpPr>
          <p:cNvPr id="11" name="テキスト ボックス 10">
            <a:extLst>
              <a:ext uri="{FF2B5EF4-FFF2-40B4-BE49-F238E27FC236}">
                <a16:creationId xmlns:a16="http://schemas.microsoft.com/office/drawing/2014/main" id="{34E69CC6-1393-4DCE-A249-7363E59C9294}"/>
              </a:ext>
            </a:extLst>
          </p:cNvPr>
          <p:cNvSpPr txBox="1"/>
          <p:nvPr/>
        </p:nvSpPr>
        <p:spPr>
          <a:xfrm>
            <a:off x="4053755" y="125184"/>
            <a:ext cx="4968325" cy="646331"/>
          </a:xfrm>
          <a:prstGeom prst="rect">
            <a:avLst/>
          </a:prstGeom>
          <a:noFill/>
          <a:ln>
            <a:solidFill>
              <a:schemeClr val="tx1"/>
            </a:solidFill>
          </a:ln>
        </p:spPr>
        <p:txBody>
          <a:bodyPr wrap="square" rtlCol="0">
            <a:spAutoFit/>
          </a:bodyPr>
          <a:lstStyle/>
          <a:p>
            <a:r>
              <a:rPr kumimoji="1" lang="ja-JP" altLang="en-US" dirty="0"/>
              <a:t>令和</a:t>
            </a:r>
            <a:r>
              <a:rPr kumimoji="1" lang="en-US" altLang="ja-JP"/>
              <a:t>7</a:t>
            </a:r>
            <a:r>
              <a:rPr kumimoji="1" lang="ja-JP" altLang="en-US"/>
              <a:t>年度</a:t>
            </a:r>
            <a:r>
              <a:rPr kumimoji="1" lang="ja-JP" altLang="en-US" dirty="0"/>
              <a:t>区市町村職員等高齢者権利擁護研修</a:t>
            </a:r>
            <a:endParaRPr kumimoji="1" lang="en-US" altLang="ja-JP" dirty="0"/>
          </a:p>
          <a:p>
            <a:r>
              <a:rPr kumimoji="1" lang="ja-JP" altLang="en-US" dirty="0"/>
              <a:t>「養護者による高齢者虐待対応研修（基礎研修）」</a:t>
            </a:r>
          </a:p>
        </p:txBody>
      </p:sp>
    </p:spTree>
    <p:extLst>
      <p:ext uri="{BB962C8B-B14F-4D97-AF65-F5344CB8AC3E}">
        <p14:creationId xmlns:p14="http://schemas.microsoft.com/office/powerpoint/2010/main" val="260489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892661" y="962929"/>
            <a:ext cx="8352928"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ワーク１－２．</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通報受付後のワーク①</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2996954"/>
            <a:ext cx="7639124" cy="1003352"/>
          </a:xfrm>
          <a:prstGeom prst="rect">
            <a:avLst/>
          </a:prstGeom>
          <a:noFill/>
        </p:spPr>
        <p:txBody>
          <a:bodyPr wrap="square" rtlCol="0">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ワークシート２　「事実情報の整理シート」の右側を記入してみましょう。</a:t>
            </a:r>
          </a:p>
        </p:txBody>
      </p:sp>
      <p:sp>
        <p:nvSpPr>
          <p:cNvPr id="6" name="正方形/長方形 5"/>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2F9AFFF6-C37F-5DB6-CFA5-4B6E9BDE9BC5}"/>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8439BA84-9A62-A34D-4FF7-15DCE42A211D}"/>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1D939619-7F3C-16CD-4CFB-4A1D21281B7E}"/>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25B56731-8498-40DE-9560-F321428046C6}"/>
              </a:ext>
            </a:extLst>
          </p:cNvPr>
          <p:cNvSpPr>
            <a:spLocks noGrp="1"/>
          </p:cNvSpPr>
          <p:nvPr>
            <p:ph type="sldNum" sz="quarter" idx="12"/>
          </p:nvPr>
        </p:nvSpPr>
        <p:spPr>
          <a:xfrm>
            <a:off x="6701790" y="6261398"/>
            <a:ext cx="2133600" cy="365125"/>
          </a:xfrm>
        </p:spPr>
        <p:txBody>
          <a:bodyPr/>
          <a:lstStyle/>
          <a:p>
            <a:pPr>
              <a:defRPr/>
            </a:pPr>
            <a:fld id="{CCA985D5-74A5-4032-A7FB-8486440A4F3C}" type="slidenum">
              <a:rPr lang="ja-JP" altLang="en-US" smtClean="0"/>
              <a:pPr>
                <a:defRPr/>
              </a:pPr>
              <a:t>10</a:t>
            </a:fld>
            <a:endParaRPr lang="ja-JP" altLang="en-US" dirty="0"/>
          </a:p>
        </p:txBody>
      </p:sp>
    </p:spTree>
    <p:extLst>
      <p:ext uri="{BB962C8B-B14F-4D97-AF65-F5344CB8AC3E}">
        <p14:creationId xmlns:p14="http://schemas.microsoft.com/office/powerpoint/2010/main" val="169262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500A872-49B9-0481-546A-8B45A4A08F36}"/>
              </a:ext>
            </a:extLst>
          </p:cNvPr>
          <p:cNvPicPr>
            <a:picLocks noChangeAspect="1"/>
          </p:cNvPicPr>
          <p:nvPr/>
        </p:nvPicPr>
        <p:blipFill>
          <a:blip r:embed="rId3"/>
          <a:stretch>
            <a:fillRect/>
          </a:stretch>
        </p:blipFill>
        <p:spPr>
          <a:xfrm>
            <a:off x="467544" y="571297"/>
            <a:ext cx="8352928" cy="5707984"/>
          </a:xfrm>
          <a:prstGeom prst="rect">
            <a:avLst/>
          </a:prstGeom>
        </p:spPr>
      </p:pic>
      <p:sp>
        <p:nvSpPr>
          <p:cNvPr id="6" name="正方形/長方形 5">
            <a:extLst>
              <a:ext uri="{FF2B5EF4-FFF2-40B4-BE49-F238E27FC236}">
                <a16:creationId xmlns:a16="http://schemas.microsoft.com/office/drawing/2014/main" id="{9018DF05-5EAA-D289-F666-49D864EA7844}"/>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事実情報整理シートについての注意事項</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四角形: 角を丸くする 6">
            <a:extLst>
              <a:ext uri="{FF2B5EF4-FFF2-40B4-BE49-F238E27FC236}">
                <a16:creationId xmlns:a16="http://schemas.microsoft.com/office/drawing/2014/main" id="{CAE4D9D3-9F82-FB7C-F8C7-227CCC9175C2}"/>
              </a:ext>
            </a:extLst>
          </p:cNvPr>
          <p:cNvSpPr/>
          <p:nvPr/>
        </p:nvSpPr>
        <p:spPr>
          <a:xfrm>
            <a:off x="935419" y="1680571"/>
            <a:ext cx="3142593" cy="34894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聴き取ったり、目視したりして得た情報のサイン</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に〇をつけるもの</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こちらは</a:t>
            </a:r>
            <a:r>
              <a:rPr kumimoji="1" lang="ja-JP" altLang="en-US" sz="18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可能性ではなく、実際に見聞きしたり情報収集したりして〇をつけていきます。</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F90A0368-FEF3-A51B-2A49-27A426C464B6}"/>
              </a:ext>
            </a:extLst>
          </p:cNvPr>
          <p:cNvSpPr/>
          <p:nvPr/>
        </p:nvSpPr>
        <p:spPr>
          <a:xfrm>
            <a:off x="5065988" y="799418"/>
            <a:ext cx="3494854" cy="48020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8413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左側のサインから、どのような「具体的行為・状況」が起きているかを検討して☑■するものです。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413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推測した可能性でつける時は☑</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と、実際に</a:t>
            </a:r>
            <a:r>
              <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確認できた時は■</a:t>
            </a:r>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で、</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記入していきます。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4138" marR="0" lvl="1"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413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記録用の帳票として使用する場合は、可能性でつけるときは☑、実際に確認した時は■にする等、記入の方法を決めてください。</a:t>
            </a:r>
            <a:endParaRPr kumimoji="1" lang="en-US" altLang="ja-JP"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正方形/長方形 8">
            <a:extLst>
              <a:ext uri="{FF2B5EF4-FFF2-40B4-BE49-F238E27FC236}">
                <a16:creationId xmlns:a16="http://schemas.microsoft.com/office/drawing/2014/main" id="{38E161D5-7350-A938-C7A9-4CC2FBEB9104}"/>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矢印: 右 1">
            <a:extLst>
              <a:ext uri="{FF2B5EF4-FFF2-40B4-BE49-F238E27FC236}">
                <a16:creationId xmlns:a16="http://schemas.microsoft.com/office/drawing/2014/main" id="{855D8F65-FDE2-FD71-0517-F92E1DBF0B23}"/>
              </a:ext>
            </a:extLst>
          </p:cNvPr>
          <p:cNvSpPr/>
          <p:nvPr/>
        </p:nvSpPr>
        <p:spPr>
          <a:xfrm>
            <a:off x="4078012" y="2837793"/>
            <a:ext cx="987976" cy="9354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E95DF8C1-DDB6-47D4-B1C8-3272668592CE}"/>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11</a:t>
            </a:fld>
            <a:endParaRPr lang="ja-JP" altLang="en-US"/>
          </a:p>
        </p:txBody>
      </p:sp>
    </p:spTree>
    <p:extLst>
      <p:ext uri="{BB962C8B-B14F-4D97-AF65-F5344CB8AC3E}">
        <p14:creationId xmlns:p14="http://schemas.microsoft.com/office/powerpoint/2010/main" val="183720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115618" y="120256"/>
            <a:ext cx="6595159" cy="4295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ワークシート２　「事実情報の整理シート」　</a:t>
            </a:r>
          </a:p>
        </p:txBody>
      </p:sp>
      <p:pic>
        <p:nvPicPr>
          <p:cNvPr id="2" name="図 1"/>
          <p:cNvPicPr>
            <a:picLocks noChangeAspect="1"/>
          </p:cNvPicPr>
          <p:nvPr/>
        </p:nvPicPr>
        <p:blipFill>
          <a:blip r:embed="rId3"/>
          <a:stretch>
            <a:fillRect/>
          </a:stretch>
        </p:blipFill>
        <p:spPr>
          <a:xfrm>
            <a:off x="467544" y="571297"/>
            <a:ext cx="8352928" cy="5707984"/>
          </a:xfrm>
          <a:prstGeom prst="rect">
            <a:avLst/>
          </a:prstGeom>
        </p:spPr>
      </p:pic>
      <p:sp>
        <p:nvSpPr>
          <p:cNvPr id="3" name="角丸四角形 2"/>
          <p:cNvSpPr/>
          <p:nvPr/>
        </p:nvSpPr>
        <p:spPr>
          <a:xfrm>
            <a:off x="755578" y="1484784"/>
            <a:ext cx="3535555" cy="446449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＜高齢者虐待発生時に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みられるサイン＞</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聴き取りの内容から把握したサインについて、該当する項目を〇で囲みます。（サインはすでに記入済です）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0000FF"/>
                </a:solidFill>
                <a:latin typeface="UD デジタル 教科書体 NK-R" panose="02020400000000000000" pitchFamily="18" charset="-128"/>
                <a:ea typeface="UD デジタル 教科書体 NK-R" panose="02020400000000000000" pitchFamily="18" charset="-128"/>
              </a:rPr>
              <a:t>こちらは可能性ではつけるものではありません。</a:t>
            </a:r>
            <a:endPar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 name="角丸四角形 11"/>
          <p:cNvSpPr/>
          <p:nvPr/>
        </p:nvSpPr>
        <p:spPr>
          <a:xfrm>
            <a:off x="5004050" y="1412776"/>
            <a:ext cx="3513603" cy="453650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＜高齢者虐待の</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具体的な行為・状況＞</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サインから考えられる具体的な行為や状況に☑します（可能性で考えて☑して</a:t>
            </a: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OK)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一番下の「根拠」欄の該当する番号に〇をつけます。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ワーク１－２はこちら側のみを記入</a:t>
            </a:r>
          </a:p>
        </p:txBody>
      </p:sp>
      <p:sp>
        <p:nvSpPr>
          <p:cNvPr id="5" name="テキスト ボックス 4">
            <a:extLst>
              <a:ext uri="{FF2B5EF4-FFF2-40B4-BE49-F238E27FC236}">
                <a16:creationId xmlns:a16="http://schemas.microsoft.com/office/drawing/2014/main" id="{6E1F5ECC-7B8E-EA49-772A-7B76972F03DA}"/>
              </a:ext>
            </a:extLst>
          </p:cNvPr>
          <p:cNvSpPr txBox="1"/>
          <p:nvPr/>
        </p:nvSpPr>
        <p:spPr>
          <a:xfrm>
            <a:off x="7156357" y="6505568"/>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FCE819CD-E418-4092-94CF-D262B583F076}"/>
              </a:ext>
            </a:extLst>
          </p:cNvPr>
          <p:cNvSpPr>
            <a:spLocks noGrp="1"/>
          </p:cNvSpPr>
          <p:nvPr>
            <p:ph type="sldNum" sz="quarter" idx="12"/>
          </p:nvPr>
        </p:nvSpPr>
        <p:spPr>
          <a:xfrm>
            <a:off x="7010400" y="6232438"/>
            <a:ext cx="2133600" cy="365125"/>
          </a:xfrm>
        </p:spPr>
        <p:txBody>
          <a:bodyPr/>
          <a:lstStyle/>
          <a:p>
            <a:pPr>
              <a:defRPr/>
            </a:pPr>
            <a:fld id="{CCA985D5-74A5-4032-A7FB-8486440A4F3C}" type="slidenum">
              <a:rPr lang="ja-JP" altLang="en-US" smtClean="0"/>
              <a:pPr>
                <a:defRPr/>
              </a:pPr>
              <a:t>12</a:t>
            </a:fld>
            <a:endParaRPr lang="ja-JP" altLang="en-US" dirty="0"/>
          </a:p>
        </p:txBody>
      </p:sp>
    </p:spTree>
    <p:extLst>
      <p:ext uri="{BB962C8B-B14F-4D97-AF65-F5344CB8AC3E}">
        <p14:creationId xmlns:p14="http://schemas.microsoft.com/office/powerpoint/2010/main" val="169667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972270" y="1044917"/>
            <a:ext cx="8424936"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rPr>
              <a:t>ワーク１－２．</a:t>
            </a:r>
            <a:endParaRPr kumimoji="1" lang="en-US" altLang="ja-JP"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rPr>
              <a:t>通報受付後のワーク②</a:t>
            </a:r>
            <a:endParaRPr kumimoji="1" lang="en-US" altLang="ja-JP"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endParaRPr>
          </a:p>
        </p:txBody>
      </p:sp>
      <p:sp>
        <p:nvSpPr>
          <p:cNvPr id="2" name="テキスト ボックス 1"/>
          <p:cNvSpPr txBox="1"/>
          <p:nvPr/>
        </p:nvSpPr>
        <p:spPr>
          <a:xfrm>
            <a:off x="752437" y="2606485"/>
            <a:ext cx="7639124" cy="1926681"/>
          </a:xfrm>
          <a:prstGeom prst="rect">
            <a:avLst/>
          </a:prstGeom>
          <a:noFill/>
        </p:spPr>
        <p:txBody>
          <a:bodyPr wrap="square" rtlCol="0">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ts val="36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ワークシート３　「高齢者虐待対応における緊急保護・緊急対応が必要な状況例」を記入してみましょう。</a:t>
            </a:r>
          </a:p>
        </p:txBody>
      </p:sp>
      <p:sp>
        <p:nvSpPr>
          <p:cNvPr id="6" name="正方形/長方形 5"/>
          <p:cNvSpPr/>
          <p:nvPr/>
        </p:nvSpPr>
        <p:spPr>
          <a:xfrm>
            <a:off x="771600" y="2995216"/>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21BE3422-B2A6-0FF0-2753-5B7DD3292D23}"/>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2690449C-849A-D8B6-8D80-8AFE041221FE}"/>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8385AD9F-5B1F-571F-36AD-AE5BF72DD856}"/>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662FE4B0-018C-4757-B4C9-C61FEE29788E}"/>
              </a:ext>
            </a:extLst>
          </p:cNvPr>
          <p:cNvSpPr>
            <a:spLocks noGrp="1"/>
          </p:cNvSpPr>
          <p:nvPr>
            <p:ph type="sldNum" sz="quarter" idx="12"/>
          </p:nvPr>
        </p:nvSpPr>
        <p:spPr>
          <a:xfrm>
            <a:off x="6793230" y="6261398"/>
            <a:ext cx="2133600" cy="365125"/>
          </a:xfrm>
        </p:spPr>
        <p:txBody>
          <a:bodyPr/>
          <a:lstStyle/>
          <a:p>
            <a:pPr>
              <a:defRPr/>
            </a:pPr>
            <a:fld id="{CCA985D5-74A5-4032-A7FB-8486440A4F3C}" type="slidenum">
              <a:rPr lang="ja-JP" altLang="en-US" smtClean="0"/>
              <a:pPr>
                <a:defRPr/>
              </a:pPr>
              <a:t>13</a:t>
            </a:fld>
            <a:endParaRPr lang="ja-JP" altLang="en-US" dirty="0"/>
          </a:p>
        </p:txBody>
      </p:sp>
    </p:spTree>
    <p:extLst>
      <p:ext uri="{BB962C8B-B14F-4D97-AF65-F5344CB8AC3E}">
        <p14:creationId xmlns:p14="http://schemas.microsoft.com/office/powerpoint/2010/main" val="7181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6EFCEC7-94CF-83E2-E018-0265E9706255}"/>
              </a:ext>
            </a:extLst>
          </p:cNvPr>
          <p:cNvPicPr>
            <a:picLocks noChangeAspect="1"/>
          </p:cNvPicPr>
          <p:nvPr/>
        </p:nvPicPr>
        <p:blipFill>
          <a:blip r:embed="rId3"/>
          <a:stretch>
            <a:fillRect/>
          </a:stretch>
        </p:blipFill>
        <p:spPr>
          <a:xfrm>
            <a:off x="197232" y="478701"/>
            <a:ext cx="4197979" cy="6125029"/>
          </a:xfrm>
          <a:prstGeom prst="rect">
            <a:avLst/>
          </a:prstGeom>
        </p:spPr>
      </p:pic>
      <p:sp>
        <p:nvSpPr>
          <p:cNvPr id="6" name="正方形/長方形 5">
            <a:extLst>
              <a:ext uri="{FF2B5EF4-FFF2-40B4-BE49-F238E27FC236}">
                <a16:creationId xmlns:a16="http://schemas.microsoft.com/office/drawing/2014/main" id="{D06132B6-D885-449C-CF92-CD60C2D739AD}"/>
              </a:ext>
            </a:extLst>
          </p:cNvPr>
          <p:cNvSpPr/>
          <p:nvPr/>
        </p:nvSpPr>
        <p:spPr>
          <a:xfrm>
            <a:off x="0" y="-66048"/>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緊急保護・緊急対応の必要な状況例</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角丸四角形 8">
            <a:extLst>
              <a:ext uri="{FF2B5EF4-FFF2-40B4-BE49-F238E27FC236}">
                <a16:creationId xmlns:a16="http://schemas.microsoft.com/office/drawing/2014/main" id="{415BD66E-6031-DB67-6D86-80CD2EF46020}"/>
              </a:ext>
            </a:extLst>
          </p:cNvPr>
          <p:cNvSpPr/>
          <p:nvPr/>
        </p:nvSpPr>
        <p:spPr>
          <a:xfrm>
            <a:off x="6316306" y="501645"/>
            <a:ext cx="2664887" cy="2497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.13</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4" name="Picture 2" descr="フクロウ博士のイラスト">
            <a:extLst>
              <a:ext uri="{FF2B5EF4-FFF2-40B4-BE49-F238E27FC236}">
                <a16:creationId xmlns:a16="http://schemas.microsoft.com/office/drawing/2014/main" id="{14289040-8766-017C-36E7-84DDAA57A6B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8750" y="5048310"/>
            <a:ext cx="1375423" cy="1478950"/>
          </a:xfrm>
          <a:prstGeom prst="rect">
            <a:avLst/>
          </a:prstGeom>
          <a:noFill/>
          <a:extLst>
            <a:ext uri="{909E8E84-426E-40DD-AFC4-6F175D3DCCD1}">
              <a14:hiddenFill xmlns:a14="http://schemas.microsoft.com/office/drawing/2010/main">
                <a:solidFill>
                  <a:srgbClr val="FFFFFF"/>
                </a:solidFill>
              </a14:hiddenFill>
            </a:ext>
          </a:extLst>
        </p:spPr>
      </p:pic>
      <p:sp>
        <p:nvSpPr>
          <p:cNvPr id="7" name="吹き出し: 角を丸めた四角形 6">
            <a:extLst>
              <a:ext uri="{FF2B5EF4-FFF2-40B4-BE49-F238E27FC236}">
                <a16:creationId xmlns:a16="http://schemas.microsoft.com/office/drawing/2014/main" id="{8D2BDFA2-F42C-8233-FA7C-5174E750680D}"/>
              </a:ext>
            </a:extLst>
          </p:cNvPr>
          <p:cNvSpPr/>
          <p:nvPr/>
        </p:nvSpPr>
        <p:spPr>
          <a:xfrm>
            <a:off x="4217510" y="803926"/>
            <a:ext cx="4857040" cy="4032159"/>
          </a:xfrm>
          <a:prstGeom prst="wedgeRoundRectCallout">
            <a:avLst>
              <a:gd name="adj1" fmla="val 35458"/>
              <a:gd name="adj2" fmla="val 5741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「生命が危ぶまれるような状況が確認されるもしくは予測される」</a:t>
            </a:r>
            <a:endParaRPr kumimoji="1" lang="en-US" altLang="ja-JP" sz="1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だけではなく、</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「深刻に、高齢者本人の保護を求めている」</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「本人や家族の人格や精神状態にゆがみを生じさせている、もしくはそのおそれがある」</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「虐待が恒常化しており、改善の見込みが立たない」</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「重篤な経済的損失が生じている、生じるおそれがある」</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といったものも、緊急保護・緊急対応が必要な状況例として挙げています。</a:t>
            </a:r>
          </a:p>
        </p:txBody>
      </p:sp>
      <p:sp>
        <p:nvSpPr>
          <p:cNvPr id="8" name="正方形/長方形 7">
            <a:extLst>
              <a:ext uri="{FF2B5EF4-FFF2-40B4-BE49-F238E27FC236}">
                <a16:creationId xmlns:a16="http://schemas.microsoft.com/office/drawing/2014/main" id="{966019BF-2A1A-6F9C-038C-A4193154B208}"/>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 name="四角形: 角を丸くする 9">
            <a:extLst>
              <a:ext uri="{FF2B5EF4-FFF2-40B4-BE49-F238E27FC236}">
                <a16:creationId xmlns:a16="http://schemas.microsoft.com/office/drawing/2014/main" id="{B018B697-CF6D-3E98-F7FD-1D107DAD3372}"/>
              </a:ext>
            </a:extLst>
          </p:cNvPr>
          <p:cNvSpPr/>
          <p:nvPr/>
        </p:nvSpPr>
        <p:spPr>
          <a:xfrm>
            <a:off x="197232" y="2616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4392124C-D447-499C-8ED2-D2DDF0549EAE}"/>
              </a:ext>
            </a:extLst>
          </p:cNvPr>
          <p:cNvSpPr>
            <a:spLocks noGrp="1"/>
          </p:cNvSpPr>
          <p:nvPr>
            <p:ph type="sldNum" sz="quarter" idx="12"/>
          </p:nvPr>
        </p:nvSpPr>
        <p:spPr>
          <a:xfrm>
            <a:off x="7010400" y="6197700"/>
            <a:ext cx="2133600" cy="365125"/>
          </a:xfrm>
        </p:spPr>
        <p:txBody>
          <a:bodyPr/>
          <a:lstStyle/>
          <a:p>
            <a:pPr>
              <a:defRPr/>
            </a:pPr>
            <a:fld id="{BBE74089-96D3-4981-A254-17EB5C703FE1}" type="slidenum">
              <a:rPr lang="ja-JP" altLang="en-US" smtClean="0"/>
              <a:pPr>
                <a:defRPr/>
              </a:pPr>
              <a:t>14</a:t>
            </a:fld>
            <a:endParaRPr lang="ja-JP" altLang="en-US" dirty="0"/>
          </a:p>
        </p:txBody>
      </p:sp>
    </p:spTree>
    <p:extLst>
      <p:ext uri="{BB962C8B-B14F-4D97-AF65-F5344CB8AC3E}">
        <p14:creationId xmlns:p14="http://schemas.microsoft.com/office/powerpoint/2010/main" val="241598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923928" y="283779"/>
            <a:ext cx="4551566" cy="6427272"/>
          </a:xfrm>
          <a:prstGeom prst="rect">
            <a:avLst/>
          </a:prstGeom>
        </p:spPr>
      </p:pic>
      <p:sp>
        <p:nvSpPr>
          <p:cNvPr id="25" name="角丸四角形 24"/>
          <p:cNvSpPr/>
          <p:nvPr/>
        </p:nvSpPr>
        <p:spPr>
          <a:xfrm>
            <a:off x="408560" y="764704"/>
            <a:ext cx="3251428" cy="1580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ワークシート３「高齢者虐待対応における緊急保護・緊急対応が必要な状況例」</a:t>
            </a:r>
          </a:p>
        </p:txBody>
      </p:sp>
      <p:sp>
        <p:nvSpPr>
          <p:cNvPr id="12" name="角丸四角形 11"/>
          <p:cNvSpPr/>
          <p:nvPr/>
        </p:nvSpPr>
        <p:spPr>
          <a:xfrm>
            <a:off x="4975441" y="1388731"/>
            <a:ext cx="2980937" cy="453650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①右側の状況の欄に☑がついたら、左側へ</a:t>
            </a:r>
            <a:endParaRPr kumimoji="1" lang="en-US" altLang="ja-JP"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dirty="0">
              <a:solidFill>
                <a:srgbClr val="000000"/>
              </a:solidFill>
              <a:latin typeface="Calibri" panose="020F0502020204030204"/>
              <a:ea typeface="ＭＳ Ｐゴシック" panose="020B0600070205080204" pitchFamily="50" charset="-128"/>
            </a:endParaRPr>
          </a:p>
          <a:p>
            <a:pPr marL="201168" lvl="1" indent="0">
              <a:lnSpc>
                <a:spcPct val="100000"/>
              </a:lnSpc>
              <a:buNone/>
            </a:pPr>
            <a:r>
              <a:rPr lang="ja-JP" altLang="en-US" sz="2000" b="1" u="sng" dirty="0">
                <a:solidFill>
                  <a:srgbClr val="FF0000"/>
                </a:solidFill>
                <a:latin typeface="UD デジタル 教科書体 NK-R" panose="02020400000000000000" pitchFamily="18" charset="-128"/>
                <a:ea typeface="UD デジタル 教科書体 NK-R" panose="02020400000000000000" pitchFamily="18" charset="-128"/>
              </a:rPr>
              <a:t>聴き取りだけの可能性でつけるときは☑⇒△、</a:t>
            </a:r>
            <a:endParaRPr lang="en-US" altLang="ja-JP" sz="2000" b="1" u="sng" dirty="0">
              <a:solidFill>
                <a:srgbClr val="FF0000"/>
              </a:solidFill>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r>
              <a:rPr lang="ja-JP" altLang="en-US" sz="2000" b="1" u="sng" dirty="0">
                <a:solidFill>
                  <a:srgbClr val="FF0000"/>
                </a:solidFill>
                <a:latin typeface="UD デジタル 教科書体 NK-R" panose="02020400000000000000" pitchFamily="18" charset="-128"/>
                <a:ea typeface="UD デジタル 教科書体 NK-R" panose="02020400000000000000" pitchFamily="18" charset="-128"/>
              </a:rPr>
              <a:t>確認できている事実でつけるときは■⇒〇</a:t>
            </a:r>
            <a:endParaRPr lang="en-US" altLang="ja-JP" sz="2000" b="1"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角丸四角形吹き出し 5"/>
          <p:cNvSpPr/>
          <p:nvPr/>
        </p:nvSpPr>
        <p:spPr>
          <a:xfrm>
            <a:off x="408560" y="2639031"/>
            <a:ext cx="2230201" cy="1259235"/>
          </a:xfrm>
          <a:prstGeom prst="wedgeRoundRectCallout">
            <a:avLst>
              <a:gd name="adj1" fmla="val 123390"/>
              <a:gd name="adj2" fmla="val -9392"/>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②左側の欄に〇等を記入する</a:t>
            </a:r>
          </a:p>
        </p:txBody>
      </p:sp>
      <p:sp>
        <p:nvSpPr>
          <p:cNvPr id="7" name="角丸四角形 6"/>
          <p:cNvSpPr/>
          <p:nvPr/>
        </p:nvSpPr>
        <p:spPr>
          <a:xfrm>
            <a:off x="3995936" y="764704"/>
            <a:ext cx="288032" cy="561662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左矢印 7"/>
          <p:cNvSpPr/>
          <p:nvPr/>
        </p:nvSpPr>
        <p:spPr>
          <a:xfrm>
            <a:off x="4305670" y="2996954"/>
            <a:ext cx="669771" cy="403197"/>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38BF92DE-0A9C-6744-1BCF-B8221E86E54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UD デジタル 教科書体 NP-R" panose="02020400000000000000" pitchFamily="18" charset="-128"/>
                <a:ea typeface="UD デジタル 教科書体 NP-R" panose="02020400000000000000" pitchFamily="18" charset="-128"/>
              </a:rPr>
              <a:t>「高齢者虐待対応における緊急保護・緊急対応が必要な状況例」の使い方</a:t>
            </a:r>
            <a:endParaRPr lang="en-US" altLang="ja-JP"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A9DD49AC-F845-A959-FFAC-DFB6ACD98EB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F7366E8A-DD5F-4EB5-A456-9DED00B8AC4D}"/>
              </a:ext>
            </a:extLst>
          </p:cNvPr>
          <p:cNvSpPr>
            <a:spLocks noGrp="1"/>
          </p:cNvSpPr>
          <p:nvPr>
            <p:ph type="sldNum" sz="quarter" idx="12"/>
          </p:nvPr>
        </p:nvSpPr>
        <p:spPr>
          <a:xfrm>
            <a:off x="7010400" y="6246774"/>
            <a:ext cx="2133600" cy="365125"/>
          </a:xfrm>
        </p:spPr>
        <p:txBody>
          <a:bodyPr/>
          <a:lstStyle/>
          <a:p>
            <a:pPr>
              <a:defRPr/>
            </a:pPr>
            <a:fld id="{CCA985D5-74A5-4032-A7FB-8486440A4F3C}" type="slidenum">
              <a:rPr lang="ja-JP" altLang="en-US" smtClean="0"/>
              <a:pPr>
                <a:defRPr/>
              </a:pPr>
              <a:t>15</a:t>
            </a:fld>
            <a:endParaRPr lang="ja-JP" altLang="en-US" dirty="0"/>
          </a:p>
        </p:txBody>
      </p:sp>
      <p:pic>
        <p:nvPicPr>
          <p:cNvPr id="9" name="Picture 2" descr="フクロウ博士のイラスト">
            <a:extLst>
              <a:ext uri="{FF2B5EF4-FFF2-40B4-BE49-F238E27FC236}">
                <a16:creationId xmlns:a16="http://schemas.microsoft.com/office/drawing/2014/main" id="{CAEB9283-9B33-E46B-35D3-E5EBCEF849A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9702" y="5553692"/>
            <a:ext cx="854226" cy="918522"/>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9">
            <a:extLst>
              <a:ext uri="{FF2B5EF4-FFF2-40B4-BE49-F238E27FC236}">
                <a16:creationId xmlns:a16="http://schemas.microsoft.com/office/drawing/2014/main" id="{A06A2A26-7CD6-9A4C-A9E2-9581EED5609A}"/>
              </a:ext>
            </a:extLst>
          </p:cNvPr>
          <p:cNvSpPr/>
          <p:nvPr/>
        </p:nvSpPr>
        <p:spPr>
          <a:xfrm>
            <a:off x="127419" y="4107510"/>
            <a:ext cx="3177044" cy="1412492"/>
          </a:xfrm>
          <a:prstGeom prst="wedgeRoundRectCallout">
            <a:avLst>
              <a:gd name="adj1" fmla="val 48807"/>
              <a:gd name="adj2" fmla="val 588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記録の際は、</a:t>
            </a:r>
            <a:endParaRPr kumimoji="1" lang="en-US" altLang="ja-JP" dirty="0">
              <a:solidFill>
                <a:schemeClr val="tx1"/>
              </a:solidFill>
            </a:endParaRPr>
          </a:p>
          <a:p>
            <a:pPr algn="ctr"/>
            <a:r>
              <a:rPr kumimoji="1" lang="ja-JP" altLang="en-US" dirty="0">
                <a:solidFill>
                  <a:schemeClr val="tx1"/>
                </a:solidFill>
              </a:rPr>
              <a:t>「確認できている事実」と</a:t>
            </a:r>
            <a:endParaRPr kumimoji="1" lang="en-US" altLang="ja-JP" dirty="0">
              <a:solidFill>
                <a:schemeClr val="tx1"/>
              </a:solidFill>
            </a:endParaRPr>
          </a:p>
          <a:p>
            <a:pPr algn="ctr"/>
            <a:r>
              <a:rPr kumimoji="1" lang="ja-JP" altLang="en-US" dirty="0">
                <a:solidFill>
                  <a:schemeClr val="tx1"/>
                </a:solidFill>
              </a:rPr>
              <a:t>「可能性・推測」を</a:t>
            </a:r>
            <a:endParaRPr kumimoji="1" lang="en-US" altLang="ja-JP" dirty="0">
              <a:solidFill>
                <a:schemeClr val="tx1"/>
              </a:solidFill>
            </a:endParaRPr>
          </a:p>
          <a:p>
            <a:pPr algn="ctr"/>
            <a:r>
              <a:rPr lang="ja-JP" altLang="en-US" dirty="0">
                <a:solidFill>
                  <a:schemeClr val="tx1"/>
                </a:solidFill>
              </a:rPr>
              <a:t>書き分ける必要があります。</a:t>
            </a:r>
            <a:endParaRPr kumimoji="1" lang="ja-JP" altLang="en-US" dirty="0">
              <a:solidFill>
                <a:schemeClr val="tx1"/>
              </a:solidFill>
            </a:endParaRPr>
          </a:p>
        </p:txBody>
      </p:sp>
    </p:spTree>
    <p:extLst>
      <p:ext uri="{BB962C8B-B14F-4D97-AF65-F5344CB8AC3E}">
        <p14:creationId xmlns:p14="http://schemas.microsoft.com/office/powerpoint/2010/main" val="137559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49DEAD5-3E31-C5F3-00F2-E058B7DFF8C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深刻度の記入</a:t>
            </a:r>
            <a:endParaRPr lang="en-US" altLang="ja-JP"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0C8FEFF5-A98A-AD3E-7E73-E5AC19EAE68C}"/>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スライド番号プレースホルダー 1">
            <a:extLst>
              <a:ext uri="{FF2B5EF4-FFF2-40B4-BE49-F238E27FC236}">
                <a16:creationId xmlns:a16="http://schemas.microsoft.com/office/drawing/2014/main" id="{B2769F53-8DC3-4D21-A175-928FEF55E18E}"/>
              </a:ext>
            </a:extLst>
          </p:cNvPr>
          <p:cNvSpPr txBox="1">
            <a:spLocks/>
          </p:cNvSpPr>
          <p:nvPr/>
        </p:nvSpPr>
        <p:spPr>
          <a:xfrm>
            <a:off x="8770620" y="6199761"/>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CCA985D5-74A5-4032-A7FB-8486440A4F3C}" type="slidenum">
              <a:rPr lang="ja-JP" altLang="en-US" sz="1200" smtClean="0">
                <a:solidFill>
                  <a:schemeClr val="bg1">
                    <a:lumMod val="65000"/>
                  </a:schemeClr>
                </a:solidFill>
              </a:rPr>
              <a:pPr>
                <a:defRPr/>
              </a:pPr>
              <a:t>16</a:t>
            </a:fld>
            <a:endParaRPr lang="ja-JP" altLang="en-US" sz="1200" dirty="0">
              <a:solidFill>
                <a:schemeClr val="bg1">
                  <a:lumMod val="65000"/>
                </a:schemeClr>
              </a:solidFill>
            </a:endParaRPr>
          </a:p>
        </p:txBody>
      </p:sp>
      <p:sp>
        <p:nvSpPr>
          <p:cNvPr id="2" name="テキスト ボックス 1">
            <a:extLst>
              <a:ext uri="{FF2B5EF4-FFF2-40B4-BE49-F238E27FC236}">
                <a16:creationId xmlns:a16="http://schemas.microsoft.com/office/drawing/2014/main" id="{C6C8BB39-3390-9895-709A-ACB7DC1CEB82}"/>
              </a:ext>
            </a:extLst>
          </p:cNvPr>
          <p:cNvSpPr txBox="1"/>
          <p:nvPr/>
        </p:nvSpPr>
        <p:spPr>
          <a:xfrm>
            <a:off x="653143" y="562424"/>
            <a:ext cx="8117477" cy="369332"/>
          </a:xfrm>
          <a:prstGeom prst="rect">
            <a:avLst/>
          </a:prstGeom>
          <a:noFill/>
        </p:spPr>
        <p:txBody>
          <a:bodyPr wrap="square" rtlCol="0">
            <a:spAutoFit/>
          </a:bodyPr>
          <a:lstStyle/>
          <a:p>
            <a:r>
              <a:rPr kumimoji="1" lang="ja-JP" altLang="en-US" b="1" dirty="0">
                <a:highlight>
                  <a:srgbClr val="FFFF00"/>
                </a:highlight>
                <a:latin typeface="UD デジタル 教科書体 NK" panose="02020400000000000000" pitchFamily="18" charset="-128"/>
                <a:ea typeface="UD デジタル 教科書体 NK" panose="02020400000000000000" pitchFamily="18" charset="-128"/>
              </a:rPr>
              <a:t>ワークシート３の右側の一番下に</a:t>
            </a:r>
            <a:r>
              <a:rPr lang="ja-JP" altLang="en-US" b="1" dirty="0">
                <a:highlight>
                  <a:srgbClr val="FFFF00"/>
                </a:highlight>
                <a:latin typeface="UD デジタル 教科書体 NK" panose="02020400000000000000" pitchFamily="18" charset="-128"/>
                <a:ea typeface="UD デジタル 教科書体 NK" panose="02020400000000000000" pitchFamily="18" charset="-128"/>
              </a:rPr>
              <a:t>、今の時点で想定される深刻度を記入しましょう。</a:t>
            </a:r>
            <a:endParaRPr kumimoji="1" lang="en-US" altLang="ja-JP" b="1" dirty="0">
              <a:highlight>
                <a:srgbClr val="FFFF00"/>
              </a:highlight>
              <a:latin typeface="UD デジタル 教科書体 NK" panose="02020400000000000000" pitchFamily="18" charset="-128"/>
              <a:ea typeface="UD デジタル 教科書体 NK" panose="02020400000000000000" pitchFamily="18" charset="-128"/>
            </a:endParaRPr>
          </a:p>
        </p:txBody>
      </p:sp>
      <p:graphicFrame>
        <p:nvGraphicFramePr>
          <p:cNvPr id="3" name="表 11">
            <a:extLst>
              <a:ext uri="{FF2B5EF4-FFF2-40B4-BE49-F238E27FC236}">
                <a16:creationId xmlns:a16="http://schemas.microsoft.com/office/drawing/2014/main" id="{2002B267-283B-D2F2-1520-64488ECE4ECC}"/>
              </a:ext>
            </a:extLst>
          </p:cNvPr>
          <p:cNvGraphicFramePr>
            <a:graphicFrameLocks noGrp="1"/>
          </p:cNvGraphicFramePr>
          <p:nvPr>
            <p:extLst>
              <p:ext uri="{D42A27DB-BD31-4B8C-83A1-F6EECF244321}">
                <p14:modId xmlns:p14="http://schemas.microsoft.com/office/powerpoint/2010/main" val="2525263056"/>
              </p:ext>
            </p:extLst>
          </p:nvPr>
        </p:nvGraphicFramePr>
        <p:xfrm>
          <a:off x="123694" y="2148289"/>
          <a:ext cx="8896611" cy="2082800"/>
        </p:xfrm>
        <a:graphic>
          <a:graphicData uri="http://schemas.openxmlformats.org/drawingml/2006/table">
            <a:tbl>
              <a:tblPr firstRow="1" bandRow="1">
                <a:tableStyleId>{5940675A-B579-460E-94D1-54222C63F5DA}</a:tableStyleId>
              </a:tblPr>
              <a:tblGrid>
                <a:gridCol w="1185677">
                  <a:extLst>
                    <a:ext uri="{9D8B030D-6E8A-4147-A177-3AD203B41FA5}">
                      <a16:colId xmlns:a16="http://schemas.microsoft.com/office/drawing/2014/main" val="1604724187"/>
                    </a:ext>
                  </a:extLst>
                </a:gridCol>
                <a:gridCol w="7710934">
                  <a:extLst>
                    <a:ext uri="{9D8B030D-6E8A-4147-A177-3AD203B41FA5}">
                      <a16:colId xmlns:a16="http://schemas.microsoft.com/office/drawing/2014/main" val="3792233346"/>
                    </a:ext>
                  </a:extLst>
                </a:gridCol>
              </a:tblGrid>
              <a:tr h="0">
                <a:tc>
                  <a:txBody>
                    <a:bodyPr/>
                    <a:lstStyle/>
                    <a:p>
                      <a:pPr algn="ct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深刻度区分</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説　　明</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53824006"/>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１</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軽度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医療や福祉など専門機関による治療やケアなどの介入の検討が必要な状態。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766781300"/>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２</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中度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権利侵害行為が繰り返されている、高齢者の心身への被害・影響や生活に支障が生じている。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318730703"/>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３</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重度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権利侵害行為によって高齢者の身体面、精神面などに重大な健康被害が生じている、生活の継続に重大な支障が生じている。保護の検討が必要な状態。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626509771"/>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４</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最重度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権利侵害行為によって高齢者の生命の危険や心身への重篤な影響、生活の危機的状況が生じている。直ちに保護が必要な状態。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144994313"/>
                  </a:ext>
                </a:extLst>
              </a:tr>
            </a:tbl>
          </a:graphicData>
        </a:graphic>
      </p:graphicFrame>
      <p:sp>
        <p:nvSpPr>
          <p:cNvPr id="8" name="正方形/長方形 7">
            <a:extLst>
              <a:ext uri="{FF2B5EF4-FFF2-40B4-BE49-F238E27FC236}">
                <a16:creationId xmlns:a16="http://schemas.microsoft.com/office/drawing/2014/main" id="{B1A3DAC2-3031-042F-13AA-0CD9C214B861}"/>
              </a:ext>
            </a:extLst>
          </p:cNvPr>
          <p:cNvSpPr/>
          <p:nvPr/>
        </p:nvSpPr>
        <p:spPr>
          <a:xfrm>
            <a:off x="52071" y="1173895"/>
            <a:ext cx="9101291" cy="942673"/>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「深刻度」とは、被虐待者が虐待によって被害をうけた程度のことです。</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800" b="0" i="0" u="sng"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虐待を「早期発見」できたかどうかを判断する尺度として、虐待防止効果等を評価する観点等で活用</a:t>
            </a:r>
            <a:r>
              <a:rPr kumimoji="0" lang="ja-JP" altLang="en-US"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するとして、令和４年度厚生労働省調査回答より活用を開始しました。</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ボックス 9">
            <a:extLst>
              <a:ext uri="{FF2B5EF4-FFF2-40B4-BE49-F238E27FC236}">
                <a16:creationId xmlns:a16="http://schemas.microsoft.com/office/drawing/2014/main" id="{A2E4E83B-849C-DF21-93DC-EBAF4F0E5F75}"/>
              </a:ext>
            </a:extLst>
          </p:cNvPr>
          <p:cNvSpPr txBox="1"/>
          <p:nvPr/>
        </p:nvSpPr>
        <p:spPr>
          <a:xfrm>
            <a:off x="183695" y="4245491"/>
            <a:ext cx="7341177" cy="2262158"/>
          </a:xfrm>
          <a:custGeom>
            <a:avLst/>
            <a:gdLst>
              <a:gd name="connsiteX0" fmla="*/ 0 w 7341177"/>
              <a:gd name="connsiteY0" fmla="*/ 0 h 2262158"/>
              <a:gd name="connsiteX1" fmla="*/ 593968 w 7341177"/>
              <a:gd name="connsiteY1" fmla="*/ 0 h 2262158"/>
              <a:gd name="connsiteX2" fmla="*/ 1041112 w 7341177"/>
              <a:gd name="connsiteY2" fmla="*/ 0 h 2262158"/>
              <a:gd name="connsiteX3" fmla="*/ 1855316 w 7341177"/>
              <a:gd name="connsiteY3" fmla="*/ 0 h 2262158"/>
              <a:gd name="connsiteX4" fmla="*/ 2449284 w 7341177"/>
              <a:gd name="connsiteY4" fmla="*/ 0 h 2262158"/>
              <a:gd name="connsiteX5" fmla="*/ 3043252 w 7341177"/>
              <a:gd name="connsiteY5" fmla="*/ 0 h 2262158"/>
              <a:gd name="connsiteX6" fmla="*/ 3857455 w 7341177"/>
              <a:gd name="connsiteY6" fmla="*/ 0 h 2262158"/>
              <a:gd name="connsiteX7" fmla="*/ 4378011 w 7341177"/>
              <a:gd name="connsiteY7" fmla="*/ 0 h 2262158"/>
              <a:gd name="connsiteX8" fmla="*/ 5192214 w 7341177"/>
              <a:gd name="connsiteY8" fmla="*/ 0 h 2262158"/>
              <a:gd name="connsiteX9" fmla="*/ 6006418 w 7341177"/>
              <a:gd name="connsiteY9" fmla="*/ 0 h 2262158"/>
              <a:gd name="connsiteX10" fmla="*/ 6673797 w 7341177"/>
              <a:gd name="connsiteY10" fmla="*/ 0 h 2262158"/>
              <a:gd name="connsiteX11" fmla="*/ 7341177 w 7341177"/>
              <a:gd name="connsiteY11" fmla="*/ 0 h 2262158"/>
              <a:gd name="connsiteX12" fmla="*/ 7341177 w 7341177"/>
              <a:gd name="connsiteY12" fmla="*/ 542918 h 2262158"/>
              <a:gd name="connsiteX13" fmla="*/ 7341177 w 7341177"/>
              <a:gd name="connsiteY13" fmla="*/ 1040593 h 2262158"/>
              <a:gd name="connsiteX14" fmla="*/ 7341177 w 7341177"/>
              <a:gd name="connsiteY14" fmla="*/ 1606132 h 2262158"/>
              <a:gd name="connsiteX15" fmla="*/ 7341177 w 7341177"/>
              <a:gd name="connsiteY15" fmla="*/ 2262158 h 2262158"/>
              <a:gd name="connsiteX16" fmla="*/ 6673797 w 7341177"/>
              <a:gd name="connsiteY16" fmla="*/ 2262158 h 2262158"/>
              <a:gd name="connsiteX17" fmla="*/ 5859594 w 7341177"/>
              <a:gd name="connsiteY17" fmla="*/ 2262158 h 2262158"/>
              <a:gd name="connsiteX18" fmla="*/ 5192214 w 7341177"/>
              <a:gd name="connsiteY18" fmla="*/ 2262158 h 2262158"/>
              <a:gd name="connsiteX19" fmla="*/ 4745070 w 7341177"/>
              <a:gd name="connsiteY19" fmla="*/ 2262158 h 2262158"/>
              <a:gd name="connsiteX20" fmla="*/ 4224514 w 7341177"/>
              <a:gd name="connsiteY20" fmla="*/ 2262158 h 2262158"/>
              <a:gd name="connsiteX21" fmla="*/ 3410310 w 7341177"/>
              <a:gd name="connsiteY21" fmla="*/ 2262158 h 2262158"/>
              <a:gd name="connsiteX22" fmla="*/ 2742931 w 7341177"/>
              <a:gd name="connsiteY22" fmla="*/ 2262158 h 2262158"/>
              <a:gd name="connsiteX23" fmla="*/ 2222374 w 7341177"/>
              <a:gd name="connsiteY23" fmla="*/ 2262158 h 2262158"/>
              <a:gd name="connsiteX24" fmla="*/ 1554995 w 7341177"/>
              <a:gd name="connsiteY24" fmla="*/ 2262158 h 2262158"/>
              <a:gd name="connsiteX25" fmla="*/ 1107850 w 7341177"/>
              <a:gd name="connsiteY25" fmla="*/ 2262158 h 2262158"/>
              <a:gd name="connsiteX26" fmla="*/ 660706 w 7341177"/>
              <a:gd name="connsiteY26" fmla="*/ 2262158 h 2262158"/>
              <a:gd name="connsiteX27" fmla="*/ 0 w 7341177"/>
              <a:gd name="connsiteY27" fmla="*/ 2262158 h 2262158"/>
              <a:gd name="connsiteX28" fmla="*/ 0 w 7341177"/>
              <a:gd name="connsiteY28" fmla="*/ 1741862 h 2262158"/>
              <a:gd name="connsiteX29" fmla="*/ 0 w 7341177"/>
              <a:gd name="connsiteY29" fmla="*/ 1131079 h 2262158"/>
              <a:gd name="connsiteX30" fmla="*/ 0 w 7341177"/>
              <a:gd name="connsiteY30" fmla="*/ 588161 h 2262158"/>
              <a:gd name="connsiteX31" fmla="*/ 0 w 7341177"/>
              <a:gd name="connsiteY31" fmla="*/ 0 h 2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41177" h="2262158" extrusionOk="0">
                <a:moveTo>
                  <a:pt x="0" y="0"/>
                </a:moveTo>
                <a:cubicBezTo>
                  <a:pt x="171256" y="-22038"/>
                  <a:pt x="308701" y="-13115"/>
                  <a:pt x="593968" y="0"/>
                </a:cubicBezTo>
                <a:cubicBezTo>
                  <a:pt x="879235" y="13115"/>
                  <a:pt x="866327" y="9121"/>
                  <a:pt x="1041112" y="0"/>
                </a:cubicBezTo>
                <a:cubicBezTo>
                  <a:pt x="1215897" y="-9121"/>
                  <a:pt x="1616669" y="14712"/>
                  <a:pt x="1855316" y="0"/>
                </a:cubicBezTo>
                <a:cubicBezTo>
                  <a:pt x="2093963" y="-14712"/>
                  <a:pt x="2325383" y="28087"/>
                  <a:pt x="2449284" y="0"/>
                </a:cubicBezTo>
                <a:cubicBezTo>
                  <a:pt x="2573185" y="-28087"/>
                  <a:pt x="2908875" y="20872"/>
                  <a:pt x="3043252" y="0"/>
                </a:cubicBezTo>
                <a:cubicBezTo>
                  <a:pt x="3177629" y="-20872"/>
                  <a:pt x="3564649" y="-33826"/>
                  <a:pt x="3857455" y="0"/>
                </a:cubicBezTo>
                <a:cubicBezTo>
                  <a:pt x="4150261" y="33826"/>
                  <a:pt x="4196561" y="-25716"/>
                  <a:pt x="4378011" y="0"/>
                </a:cubicBezTo>
                <a:cubicBezTo>
                  <a:pt x="4559461" y="25716"/>
                  <a:pt x="4989856" y="28444"/>
                  <a:pt x="5192214" y="0"/>
                </a:cubicBezTo>
                <a:cubicBezTo>
                  <a:pt x="5394572" y="-28444"/>
                  <a:pt x="5792914" y="35838"/>
                  <a:pt x="6006418" y="0"/>
                </a:cubicBezTo>
                <a:cubicBezTo>
                  <a:pt x="6219922" y="-35838"/>
                  <a:pt x="6520578" y="22144"/>
                  <a:pt x="6673797" y="0"/>
                </a:cubicBezTo>
                <a:cubicBezTo>
                  <a:pt x="6827016" y="-22144"/>
                  <a:pt x="7017270" y="-30540"/>
                  <a:pt x="7341177" y="0"/>
                </a:cubicBezTo>
                <a:cubicBezTo>
                  <a:pt x="7344837" y="146802"/>
                  <a:pt x="7357935" y="408441"/>
                  <a:pt x="7341177" y="542918"/>
                </a:cubicBezTo>
                <a:cubicBezTo>
                  <a:pt x="7324419" y="677395"/>
                  <a:pt x="7317614" y="843043"/>
                  <a:pt x="7341177" y="1040593"/>
                </a:cubicBezTo>
                <a:cubicBezTo>
                  <a:pt x="7364740" y="1238144"/>
                  <a:pt x="7368671" y="1423278"/>
                  <a:pt x="7341177" y="1606132"/>
                </a:cubicBezTo>
                <a:cubicBezTo>
                  <a:pt x="7313683" y="1788986"/>
                  <a:pt x="7338744" y="2116350"/>
                  <a:pt x="7341177" y="2262158"/>
                </a:cubicBezTo>
                <a:cubicBezTo>
                  <a:pt x="7013270" y="2273828"/>
                  <a:pt x="6985902" y="2270618"/>
                  <a:pt x="6673797" y="2262158"/>
                </a:cubicBezTo>
                <a:cubicBezTo>
                  <a:pt x="6361692" y="2253698"/>
                  <a:pt x="6086335" y="2286393"/>
                  <a:pt x="5859594" y="2262158"/>
                </a:cubicBezTo>
                <a:cubicBezTo>
                  <a:pt x="5632853" y="2237923"/>
                  <a:pt x="5374492" y="2280161"/>
                  <a:pt x="5192214" y="2262158"/>
                </a:cubicBezTo>
                <a:cubicBezTo>
                  <a:pt x="5009936" y="2244155"/>
                  <a:pt x="4902570" y="2241198"/>
                  <a:pt x="4745070" y="2262158"/>
                </a:cubicBezTo>
                <a:cubicBezTo>
                  <a:pt x="4587570" y="2283118"/>
                  <a:pt x="4462459" y="2261671"/>
                  <a:pt x="4224514" y="2262158"/>
                </a:cubicBezTo>
                <a:cubicBezTo>
                  <a:pt x="3986569" y="2262645"/>
                  <a:pt x="3782257" y="2255251"/>
                  <a:pt x="3410310" y="2262158"/>
                </a:cubicBezTo>
                <a:cubicBezTo>
                  <a:pt x="3038363" y="2269065"/>
                  <a:pt x="2950236" y="2293095"/>
                  <a:pt x="2742931" y="2262158"/>
                </a:cubicBezTo>
                <a:cubicBezTo>
                  <a:pt x="2535626" y="2231221"/>
                  <a:pt x="2441072" y="2248156"/>
                  <a:pt x="2222374" y="2262158"/>
                </a:cubicBezTo>
                <a:cubicBezTo>
                  <a:pt x="2003676" y="2276160"/>
                  <a:pt x="1832633" y="2273965"/>
                  <a:pt x="1554995" y="2262158"/>
                </a:cubicBezTo>
                <a:cubicBezTo>
                  <a:pt x="1277357" y="2250351"/>
                  <a:pt x="1240341" y="2277824"/>
                  <a:pt x="1107850" y="2262158"/>
                </a:cubicBezTo>
                <a:cubicBezTo>
                  <a:pt x="975360" y="2246492"/>
                  <a:pt x="843583" y="2262871"/>
                  <a:pt x="660706" y="2262158"/>
                </a:cubicBezTo>
                <a:cubicBezTo>
                  <a:pt x="477829" y="2261445"/>
                  <a:pt x="176752" y="2236170"/>
                  <a:pt x="0" y="2262158"/>
                </a:cubicBezTo>
                <a:cubicBezTo>
                  <a:pt x="-4001" y="2062959"/>
                  <a:pt x="3335" y="1958896"/>
                  <a:pt x="0" y="1741862"/>
                </a:cubicBezTo>
                <a:cubicBezTo>
                  <a:pt x="-3335" y="1524828"/>
                  <a:pt x="-6821" y="1332544"/>
                  <a:pt x="0" y="1131079"/>
                </a:cubicBezTo>
                <a:cubicBezTo>
                  <a:pt x="6821" y="929614"/>
                  <a:pt x="3559" y="832700"/>
                  <a:pt x="0" y="588161"/>
                </a:cubicBezTo>
                <a:cubicBezTo>
                  <a:pt x="-3559" y="343622"/>
                  <a:pt x="-23295" y="201978"/>
                  <a:pt x="0" y="0"/>
                </a:cubicBezTo>
                <a:close/>
              </a:path>
            </a:pathLst>
          </a:custGeom>
          <a:noFill/>
          <a:ln>
            <a:solidFill>
              <a:schemeClr val="accent5">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高齢者への「被害の程度」を基本に、</a:t>
            </a:r>
            <a:r>
              <a:rPr kumimoji="0" lang="ja-JP" altLang="en-US" sz="1800" b="0" i="0" u="none" strike="noStrike" kern="1200" cap="none" spc="0" normalizeH="0" baseline="0" noProof="0" dirty="0">
                <a:ln>
                  <a:noFill/>
                </a:ln>
                <a:solidFill>
                  <a:srgbClr val="4472C4">
                    <a:lumMod val="50000"/>
                  </a:srgbClr>
                </a:solidFill>
                <a:effectLst/>
                <a:highlight>
                  <a:srgbClr val="C8FAFC"/>
                </a:highlight>
                <a:uLnTx/>
                <a:uFillTx/>
                <a:latin typeface="BIZ UD明朝 Medium" panose="02020500000000000000" pitchFamily="17" charset="-128"/>
                <a:ea typeface="BIZ UD明朝 Medium" panose="02020500000000000000" pitchFamily="17" charset="-128"/>
                <a:cs typeface="+mn-cs"/>
              </a:rPr>
              <a:t>虐待が行われた「反復性・継続性・期間」を加味した上で総合的に判断</a:t>
            </a: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するものです。</a:t>
            </a:r>
            <a:endParaRPr kumimoji="0" lang="en-US" altLang="ja-JP"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相談・通報受理後や事実確認実施後</a:t>
            </a: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に、</a:t>
            </a:r>
            <a:r>
              <a:rPr kumimoji="0" lang="ja-JP" altLang="en-US"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複数名で組織として検討します。</a:t>
            </a:r>
            <a:endParaRPr kumimoji="0" lang="en-US" altLang="ja-JP"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　・「虐待の程度（深刻度）計測フロー」を参考にします。</a:t>
            </a:r>
            <a:endParaRPr kumimoji="0" lang="en-US" altLang="ja-JP"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384175" marR="0" lvl="0" indent="-384175"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　・ただしフローでの「深刻度指標」だけで対応を決定できるわけではありません。</a:t>
            </a:r>
            <a:endParaRPr kumimoji="0" lang="en-US" altLang="ja-JP" sz="1800" b="0" i="0" u="none" strike="noStrike" kern="0" cap="none" spc="0" normalizeH="0" baseline="0" noProof="0" dirty="0">
              <a:ln>
                <a:noFill/>
              </a:ln>
              <a:solidFill>
                <a:srgbClr val="4472C4">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 name="Picture 2" descr="フクロウ博士のイラスト">
            <a:extLst>
              <a:ext uri="{FF2B5EF4-FFF2-40B4-BE49-F238E27FC236}">
                <a16:creationId xmlns:a16="http://schemas.microsoft.com/office/drawing/2014/main" id="{B2E157E8-A494-E1E7-7581-132A9B20CB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5689" y="4853546"/>
            <a:ext cx="1591546" cy="1711340"/>
          </a:xfrm>
          <a:prstGeom prst="rect">
            <a:avLst/>
          </a:prstGeom>
          <a:noFill/>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A9E92152-125A-AFD1-14B4-E6DAED35F44B}"/>
              </a:ext>
            </a:extLst>
          </p:cNvPr>
          <p:cNvSpPr/>
          <p:nvPr/>
        </p:nvSpPr>
        <p:spPr>
          <a:xfrm>
            <a:off x="197232" y="60999"/>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Tree>
    <p:extLst>
      <p:ext uri="{BB962C8B-B14F-4D97-AF65-F5344CB8AC3E}">
        <p14:creationId xmlns:p14="http://schemas.microsoft.com/office/powerpoint/2010/main" val="21114232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EA1C2E-6423-BDBD-2FD4-8B6E29F329B4}"/>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相談・通報受付のポイント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6B26A1E2-DD8E-3694-3980-CACACA4EBEB6}"/>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6"/>
          <p:cNvSpPr txBox="1">
            <a:spLocks/>
          </p:cNvSpPr>
          <p:nvPr/>
        </p:nvSpPr>
        <p:spPr>
          <a:xfrm>
            <a:off x="415925" y="870857"/>
            <a:ext cx="8312150" cy="5442857"/>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buFont typeface="Wingdings" panose="05000000000000000000" pitchFamily="2" charset="2"/>
              <a:buChar char="n"/>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通報時に証拠や根拠がそろっていなかったとしても、通報として受け付ける</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2000" u="sng" dirty="0">
                <a:latin typeface="UD デジタル 教科書体 NK-R" panose="02020400000000000000" pitchFamily="18" charset="-128"/>
                <a:ea typeface="UD デジタル 教科書体 NK-R" panose="02020400000000000000" pitchFamily="18" charset="-128"/>
              </a:rPr>
              <a:t>匿名による通報</a:t>
            </a:r>
            <a:r>
              <a:rPr lang="ja-JP" altLang="en-US" sz="2000" dirty="0">
                <a:latin typeface="UD デジタル 教科書体 NK-R" panose="02020400000000000000" pitchFamily="18" charset="-128"/>
                <a:ea typeface="UD デジタル 教科書体 NK-R" panose="02020400000000000000" pitchFamily="18" charset="-128"/>
              </a:rPr>
              <a:t>も通報内容を正確に聴く必要がある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lnSpc>
                <a:spcPct val="110000"/>
              </a:lnSpc>
              <a:buFont typeface="Arial" panose="020B0604020202020204" pitchFamily="34" charset="0"/>
              <a:buNone/>
            </a:pP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「通報の不受理」という考え方は、法的に存在しない</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lvl="1" indent="0">
              <a:buFont typeface="Arial" panose="020B0604020202020204" pitchFamily="34" charse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相談者が「虐待」と言わなかったとしても、</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受付担当者が「虐待があるかもしれない」「不適切な状況があるかもしれない」と感じた場合には、通報として受け付ける</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eaLnBrk="1">
              <a:lnSpc>
                <a:spcPct val="120000"/>
              </a:lnSpc>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区市町村・包括全職員が通報受付担当者となる可能性があり、「発見の目」を共有しておくことが必要</a:t>
            </a:r>
            <a:endParaRPr lang="en-US" altLang="ja-JP" sz="2000" dirty="0">
              <a:latin typeface="UD デジタル 教科書体 NK-R" panose="02020400000000000000" pitchFamily="18" charset="-128"/>
              <a:ea typeface="UD デジタル 教科書体 NK-R" panose="02020400000000000000" pitchFamily="18" charset="-128"/>
            </a:endParaRPr>
          </a:p>
          <a:p>
            <a:pPr lvl="1" eaLnBrk="1">
              <a:lnSpc>
                <a:spcPct val="120000"/>
              </a:lnSpc>
              <a:buFont typeface="Arial" panose="020B0604020202020204" pitchFamily="34" charset="0"/>
              <a:buChar char="•"/>
            </a:pPr>
            <a:r>
              <a:rPr lang="ja-JP" altLang="en-US" sz="2000" dirty="0">
                <a:highlight>
                  <a:srgbClr val="CCFFFF"/>
                </a:highlight>
                <a:latin typeface="UD デジタル 教科書体 NK-R" panose="02020400000000000000" pitchFamily="18" charset="-128"/>
                <a:ea typeface="UD デジタル 教科書体 NK-R" panose="02020400000000000000" pitchFamily="18" charset="-128"/>
              </a:rPr>
              <a:t>包括内の協議内容を記録する様式の活用も有効</a:t>
            </a:r>
            <a:endParaRPr lang="en-US" altLang="ja-JP" sz="2000" dirty="0">
              <a:highlight>
                <a:srgbClr val="CCFFFF"/>
              </a:highlight>
              <a:latin typeface="UD デジタル 教科書体 NK-R" panose="02020400000000000000" pitchFamily="18" charset="-128"/>
              <a:ea typeface="UD デジタル 教科書体 NK-R" panose="02020400000000000000" pitchFamily="18" charset="-128"/>
            </a:endParaRPr>
          </a:p>
          <a:p>
            <a:pPr lvl="1" eaLnBrk="1">
              <a:lnSpc>
                <a:spcPct val="120000"/>
              </a:lnSpc>
              <a:buFont typeface="Arial" panose="020B0604020202020204" pitchFamily="34" charset="0"/>
              <a:buChar char="•"/>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たとえ親族間の争いがあると感じたとしても、</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「虐待がある」と通報者が主張する場合には、高齢者虐待の通報として受付け</a:t>
            </a:r>
            <a:r>
              <a:rPr lang="ja-JP" altLang="en-US" sz="2400" dirty="0">
                <a:latin typeface="UD デジタル 教科書体 NK-R" panose="02020400000000000000" pitchFamily="18" charset="-128"/>
                <a:ea typeface="UD デジタル 教科書体 NK-R" panose="02020400000000000000" pitchFamily="18" charset="-128"/>
              </a:rPr>
              <a:t>、丁寧に事実確認をして虐待の有無の判断を行う</a:t>
            </a:r>
          </a:p>
        </p:txBody>
      </p:sp>
      <p:sp>
        <p:nvSpPr>
          <p:cNvPr id="9" name="テキスト ボックス 8">
            <a:extLst>
              <a:ext uri="{FF2B5EF4-FFF2-40B4-BE49-F238E27FC236}">
                <a16:creationId xmlns:a16="http://schemas.microsoft.com/office/drawing/2014/main" id="{8B5369E1-87B5-D21E-B742-4533B3710FFB}"/>
              </a:ext>
            </a:extLst>
          </p:cNvPr>
          <p:cNvSpPr txBox="1"/>
          <p:nvPr/>
        </p:nvSpPr>
        <p:spPr>
          <a:xfrm>
            <a:off x="3668486" y="6157928"/>
            <a:ext cx="5054599" cy="369332"/>
          </a:xfrm>
          <a:prstGeom prst="rect">
            <a:avLst/>
          </a:prstGeom>
          <a:noFill/>
        </p:spPr>
        <p:txBody>
          <a:bodyPr wrap="square" rtlCol="0">
            <a:spAutoFit/>
          </a:bodyPr>
          <a:lstStyle/>
          <a:p>
            <a:pPr algn="r"/>
            <a:r>
              <a:rPr kumimoji="1" lang="ja-JP" altLang="en-US" dirty="0">
                <a:latin typeface="UD デジタル 教科書体 NK-R" panose="02020400000000000000" pitchFamily="18" charset="-128"/>
                <a:ea typeface="UD デジタル 教科書体 NK-R" panose="02020400000000000000" pitchFamily="18" charset="-128"/>
              </a:rPr>
              <a:t>厚生労働省マニュアル（令和</a:t>
            </a:r>
            <a:r>
              <a:rPr kumimoji="1" lang="en-US" altLang="ja-JP" dirty="0">
                <a:latin typeface="UD デジタル 教科書体 NK-R" panose="02020400000000000000" pitchFamily="18" charset="-128"/>
                <a:ea typeface="UD デジタル 教科書体 NK-R" panose="02020400000000000000" pitchFamily="18" charset="-128"/>
              </a:rPr>
              <a:t>7</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en-US" altLang="ja-JP" dirty="0">
                <a:latin typeface="UD デジタル 教科書体 NK-R" panose="02020400000000000000" pitchFamily="18" charset="-128"/>
                <a:ea typeface="UD デジタル 教科書体 NK-R" panose="02020400000000000000" pitchFamily="18" charset="-128"/>
              </a:rPr>
              <a:t>3</a:t>
            </a:r>
            <a:r>
              <a:rPr kumimoji="1" lang="ja-JP" altLang="en-US" dirty="0">
                <a:latin typeface="UD デジタル 教科書体 NK-R" panose="02020400000000000000" pitchFamily="18" charset="-128"/>
                <a:ea typeface="UD デジタル 教科書体 NK-R" panose="02020400000000000000" pitchFamily="18" charset="-128"/>
              </a:rPr>
              <a:t>月）</a:t>
            </a:r>
            <a:r>
              <a:rPr kumimoji="1" lang="en-US" altLang="ja-JP" dirty="0">
                <a:latin typeface="UD デジタル 教科書体 NK-R" panose="02020400000000000000" pitchFamily="18" charset="-128"/>
                <a:ea typeface="UD デジタル 教科書体 NK-R" panose="02020400000000000000" pitchFamily="18" charset="-128"/>
              </a:rPr>
              <a:t>p.52</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1EEA625E-B464-4C59-AEA2-0CE8C610F1C3}"/>
              </a:ext>
            </a:extLst>
          </p:cNvPr>
          <p:cNvSpPr>
            <a:spLocks noGrp="1"/>
          </p:cNvSpPr>
          <p:nvPr>
            <p:ph type="sldNum" sz="quarter" idx="12"/>
          </p:nvPr>
        </p:nvSpPr>
        <p:spPr>
          <a:xfrm>
            <a:off x="7010400" y="6219419"/>
            <a:ext cx="2133600" cy="365125"/>
          </a:xfrm>
        </p:spPr>
        <p:txBody>
          <a:bodyPr/>
          <a:lstStyle/>
          <a:p>
            <a:pPr>
              <a:defRPr/>
            </a:pPr>
            <a:fld id="{CCA985D5-74A5-4032-A7FB-8486440A4F3C}" type="slidenum">
              <a:rPr lang="ja-JP" altLang="en-US" smtClean="0"/>
              <a:pPr>
                <a:defRPr/>
              </a:pPr>
              <a:t>17</a:t>
            </a:fld>
            <a:endParaRPr lang="ja-JP" altLang="en-US" dirty="0"/>
          </a:p>
        </p:txBody>
      </p:sp>
    </p:spTree>
    <p:extLst>
      <p:ext uri="{BB962C8B-B14F-4D97-AF65-F5344CB8AC3E}">
        <p14:creationId xmlns:p14="http://schemas.microsoft.com/office/powerpoint/2010/main" val="51310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00100" y="1083469"/>
            <a:ext cx="7543800" cy="4691062"/>
          </a:xfrm>
        </p:spPr>
        <p:txBody>
          <a:bodyPr>
            <a:normAutofit/>
          </a:bodyPr>
          <a:lstStyle/>
          <a:p>
            <a:pPr>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日常の相談の中で、「虐待かもしれない」「不適切なケアの状況があるかもしれない」と感じたら「虐待」という言葉が出なかったとしても、（おそれも含め）虐待の</a:t>
            </a:r>
            <a:r>
              <a:rPr lang="ja-JP" altLang="en-US" sz="2400" b="1"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通報</a:t>
            </a:r>
            <a:r>
              <a:rPr lang="ja-JP" altLang="en-US" sz="2400" b="1"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としてとらえ、</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必要事項</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を聴き取る</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ことが大切。</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en-US" altLang="ja-JP" sz="19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900" dirty="0">
                <a:solidFill>
                  <a:schemeClr val="tx1"/>
                </a:solidFill>
                <a:latin typeface="UD デジタル 教科書体 NK-R" panose="02020400000000000000" pitchFamily="18" charset="-128"/>
                <a:ea typeface="UD デジタル 教科書体 NK-R" panose="02020400000000000000" pitchFamily="18" charset="-128"/>
              </a:rPr>
              <a:t>（虐待の）芽の小さいうちに気づくことが重要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特にケアマネジャーからの「困難事例」の相談は注意が必要。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地域包括支援センター、行政担当職員など通報窓口に立つ</a:t>
            </a:r>
            <a:r>
              <a:rPr lang="ja-JP" altLang="en-US" sz="2400" u="sng" dirty="0">
                <a:solidFill>
                  <a:schemeClr val="tx1"/>
                </a:solidFill>
                <a:latin typeface="UD デジタル 教科書体 NK-R" panose="02020400000000000000" pitchFamily="18" charset="-128"/>
                <a:ea typeface="UD デジタル 教科書体 NK-R" panose="02020400000000000000" pitchFamily="18" charset="-128"/>
              </a:rPr>
              <a:t>職員全員が高齢者虐待対応に関する知識を持つ</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ことが求められる。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en-US" altLang="ja-JP" sz="19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900" dirty="0">
                <a:solidFill>
                  <a:schemeClr val="tx1"/>
                </a:solidFill>
                <a:latin typeface="UD デジタル 教科書体 NK-R" panose="02020400000000000000" pitchFamily="18" charset="-128"/>
                <a:ea typeface="UD デジタル 教科書体 NK-R" panose="02020400000000000000" pitchFamily="18" charset="-128"/>
              </a:rPr>
              <a:t>気づいてもらえなければ、権利侵害状態から抜け出せない可能性も・・・</a:t>
            </a:r>
            <a:endParaRPr lang="en-US" altLang="ja-JP" sz="19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ja-JP" altLang="en-US" sz="1900" dirty="0">
              <a:latin typeface="UD デジタル 教科書体 NK-R" panose="02020400000000000000" pitchFamily="18" charset="-128"/>
              <a:ea typeface="UD デジタル 教科書体 NK-R" panose="02020400000000000000" pitchFamily="18" charset="-128"/>
            </a:endParaRPr>
          </a:p>
        </p:txBody>
      </p:sp>
      <p:sp>
        <p:nvSpPr>
          <p:cNvPr id="4" name="下矢印 3"/>
          <p:cNvSpPr/>
          <p:nvPr/>
        </p:nvSpPr>
        <p:spPr>
          <a:xfrm>
            <a:off x="4036412" y="3429000"/>
            <a:ext cx="79208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3D0F037-971E-438D-474A-0274D380C4D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相談の中での「気づき」が重要</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0DCCCAFF-D473-828E-9F31-F0AD655E5D6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CD66E86E-8A8F-4A5E-A411-357E66A4C019}"/>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18</a:t>
            </a:fld>
            <a:endParaRPr lang="ja-JP" altLang="en-US" dirty="0"/>
          </a:p>
        </p:txBody>
      </p:sp>
    </p:spTree>
    <p:extLst>
      <p:ext uri="{BB962C8B-B14F-4D97-AF65-F5344CB8AC3E}">
        <p14:creationId xmlns:p14="http://schemas.microsoft.com/office/powerpoint/2010/main" val="337615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05526" y="872312"/>
            <a:ext cx="8532948" cy="4757996"/>
          </a:xfrm>
          <a:prstGeom prst="roundRect">
            <a:avLst>
              <a:gd name="adj" fmla="val 33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「家から怒鳴り声や泣き声が聞こえたり、大きな物音がする」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「暑い日や寒い日、雨の日なのに高齢者が長時間外にいる」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「介護が必要なのに、サービスを利用している様子がない。サービスを受け入れることを拒否する」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「高齢者の服が汚れていたり、お風呂に入っている様子がない」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「あざや傷がある」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「問いかけに反応がない。無表情、怯えている」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「食事をきちんと食べていない。以前より痩せてきた」</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「年金などお金の管理ができていない」「家族が高齢者の年金に依存して生活しているみたい」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「近所で厄介な人がいる。何とかしてほしい」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305525" y="5734367"/>
            <a:ext cx="8745877"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社団法人日本社会福祉士会作成高齢者虐待対応帳票</a:t>
            </a:r>
            <a:r>
              <a:rPr kumimoji="1" lang="en-US" altLang="ja-JP" sz="1600" b="0" i="0" u="none" strike="noStrike" kern="120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VerⅡ</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「相談・通報・届出受付票（総合相談）</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主訴・相談の概要</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」を参考に一部改変</a:t>
            </a:r>
          </a:p>
        </p:txBody>
      </p:sp>
      <p:sp>
        <p:nvSpPr>
          <p:cNvPr id="5" name="正方形/長方形 4">
            <a:extLst>
              <a:ext uri="{FF2B5EF4-FFF2-40B4-BE49-F238E27FC236}">
                <a16:creationId xmlns:a16="http://schemas.microsoft.com/office/drawing/2014/main" id="{1D161A1A-DC58-A6DD-576A-665D287A50F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例えば・・・</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71D5A1DF-9C2C-7A43-6A79-519E3D6CBAF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025AAFDF-8A10-4D39-83A3-94DD845E85AF}"/>
              </a:ext>
            </a:extLst>
          </p:cNvPr>
          <p:cNvSpPr>
            <a:spLocks noGrp="1"/>
          </p:cNvSpPr>
          <p:nvPr>
            <p:ph type="sldNum" sz="quarter" idx="12"/>
          </p:nvPr>
        </p:nvSpPr>
        <p:spPr>
          <a:xfrm>
            <a:off x="7010400" y="6136579"/>
            <a:ext cx="2133600" cy="365125"/>
          </a:xfrm>
        </p:spPr>
        <p:txBody>
          <a:bodyPr/>
          <a:lstStyle/>
          <a:p>
            <a:pPr>
              <a:defRPr/>
            </a:pPr>
            <a:fld id="{CCA985D5-74A5-4032-A7FB-8486440A4F3C}" type="slidenum">
              <a:rPr lang="ja-JP" altLang="en-US" smtClean="0"/>
              <a:pPr>
                <a:defRPr/>
              </a:pPr>
              <a:t>19</a:t>
            </a:fld>
            <a:endParaRPr lang="ja-JP" altLang="en-US" dirty="0"/>
          </a:p>
        </p:txBody>
      </p:sp>
    </p:spTree>
    <p:extLst>
      <p:ext uri="{BB962C8B-B14F-4D97-AF65-F5344CB8AC3E}">
        <p14:creationId xmlns:p14="http://schemas.microsoft.com/office/powerpoint/2010/main" val="426902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822961" y="1845734"/>
            <a:ext cx="7925505"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①　演習事例の対応をワークシートを記入しながら</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考えていく事で、</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虐待対応のプロセス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を理解し身</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につける。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②　</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ワークシートを活用</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することで、研修後も「今は</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どのシートを記入する段階なのか」を意識できる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ようにする。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③ワークを通して、</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対人援助の原点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を再確認する。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タイトル 6"/>
          <p:cNvSpPr txBox="1">
            <a:spLocks noGrp="1"/>
          </p:cNvSpPr>
          <p:nvPr>
            <p:ph type="title" idx="4294967295"/>
          </p:nvPr>
        </p:nvSpPr>
        <p:spPr>
          <a:xfrm>
            <a:off x="822961" y="696560"/>
            <a:ext cx="7543800" cy="707886"/>
          </a:xfrm>
          <a:prstGeom prst="rect">
            <a:avLst/>
          </a:prstGeom>
          <a:noFill/>
        </p:spPr>
        <p:txBody>
          <a:bodyPr wrap="square" rtlCol="0">
            <a:sp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演習の目的</a:t>
            </a:r>
          </a:p>
        </p:txBody>
      </p:sp>
      <p:sp>
        <p:nvSpPr>
          <p:cNvPr id="4" name="正方形/長方形 3">
            <a:extLst>
              <a:ext uri="{FF2B5EF4-FFF2-40B4-BE49-F238E27FC236}">
                <a16:creationId xmlns:a16="http://schemas.microsoft.com/office/drawing/2014/main" id="{EC14AF41-8C5D-0113-E61A-8DE398C31525}"/>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1488967-FDA7-7882-20F1-D674D67B826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A846CD2-77A5-4162-B946-EF7B71D8BBC7}"/>
              </a:ext>
            </a:extLst>
          </p:cNvPr>
          <p:cNvSpPr>
            <a:spLocks noGrp="1"/>
          </p:cNvSpPr>
          <p:nvPr>
            <p:ph type="sldNum" sz="quarter" idx="12"/>
          </p:nvPr>
        </p:nvSpPr>
        <p:spPr>
          <a:xfrm>
            <a:off x="6614866" y="6200775"/>
            <a:ext cx="2133600" cy="365125"/>
          </a:xfrm>
        </p:spPr>
        <p:txBody>
          <a:bodyPr/>
          <a:lstStyle/>
          <a:p>
            <a:pPr>
              <a:defRPr/>
            </a:pPr>
            <a:fld id="{CCA985D5-74A5-4032-A7FB-8486440A4F3C}" type="slidenum">
              <a:rPr lang="ja-JP" altLang="en-US" smtClean="0"/>
              <a:pPr>
                <a:defRPr/>
              </a:pPr>
              <a:t>2</a:t>
            </a:fld>
            <a:endParaRPr lang="ja-JP" altLang="en-US"/>
          </a:p>
        </p:txBody>
      </p:sp>
    </p:spTree>
    <p:extLst>
      <p:ext uri="{BB962C8B-B14F-4D97-AF65-F5344CB8AC3E}">
        <p14:creationId xmlns:p14="http://schemas.microsoft.com/office/powerpoint/2010/main" val="412001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91409" y="916564"/>
            <a:ext cx="7369722" cy="5009674"/>
          </a:xfrm>
          <a:ln>
            <a:solidFill>
              <a:schemeClr val="accent1">
                <a:shade val="15000"/>
              </a:schemeClr>
            </a:solidFill>
          </a:ln>
        </p:spPr>
        <p:txBody>
          <a:bodyPr>
            <a:normAutofit fontScale="92500" lnSpcReduction="10000"/>
          </a:bodyPr>
          <a:lstStyle/>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相談主訴・相談者（通報者）の情報</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虐待（おそれ）の状況、把握方法</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高齢者本人の状況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虐待者の心身の状況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周囲を取り巻く環境</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介護サービス等の利用状況や関係者の有無</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spcAft>
                <a:spcPts val="0"/>
              </a:spcAft>
              <a:buNone/>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誰から情報をとればよいかが考えられる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355600" indent="546100">
              <a:lnSpc>
                <a:spcPct val="100000"/>
              </a:lnSpc>
              <a:spcBef>
                <a:spcPts val="600"/>
              </a:spcBef>
              <a:spcAft>
                <a:spcPts val="0"/>
              </a:spcAft>
              <a:buNone/>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58A27332-E516-CC7D-8C05-F10FF565D16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992BCADE-C13D-CA83-1408-69ADBF38B0A3}"/>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聴き</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取る内容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956D3B40-781A-4BA3-9668-26A11CE32CD8}"/>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20</a:t>
            </a:fld>
            <a:endParaRPr lang="ja-JP" altLang="en-US" dirty="0"/>
          </a:p>
        </p:txBody>
      </p:sp>
    </p:spTree>
    <p:extLst>
      <p:ext uri="{BB962C8B-B14F-4D97-AF65-F5344CB8AC3E}">
        <p14:creationId xmlns:p14="http://schemas.microsoft.com/office/powerpoint/2010/main" val="371103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2030" y="722347"/>
            <a:ext cx="9144000" cy="5888659"/>
          </a:xfrm>
        </p:spPr>
        <p:txBody>
          <a:bodyPr>
            <a:normAutofit fontScale="92500" lnSpcReduction="10000"/>
          </a:bodyPr>
          <a:lstStyle/>
          <a:p>
            <a:pPr marL="698500">
              <a:lnSpc>
                <a:spcPct val="100000"/>
              </a:lnSpc>
              <a:spcBef>
                <a:spcPts val="600"/>
              </a:spcBef>
              <a:spcAft>
                <a:spcPts val="0"/>
              </a:spcAft>
              <a:buFont typeface="Wingdings" panose="05000000000000000000" pitchFamily="2" charset="2"/>
              <a:buChar char="u"/>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「いたわり」「感謝」を示す</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spcAft>
                <a:spcPts val="0"/>
              </a:spcAft>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100" dirty="0">
                <a:latin typeface="UD デジタル 教科書体 NK-R" panose="02020400000000000000" pitchFamily="18" charset="-128"/>
                <a:ea typeface="UD デジタル 教科書体 NK-R" panose="02020400000000000000" pitchFamily="18" charset="-128"/>
              </a:rPr>
              <a:t>「通報」という行為に不安を感じている通報者は多い</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spcAft>
                <a:spcPts val="0"/>
              </a:spcAft>
              <a:buNone/>
            </a:pPr>
            <a:r>
              <a:rPr lang="ja-JP" altLang="en-US" sz="2100" dirty="0">
                <a:latin typeface="UD デジタル 教科書体 NK-R" panose="02020400000000000000" pitchFamily="18" charset="-128"/>
                <a:ea typeface="UD デジタル 教科書体 NK-R" panose="02020400000000000000" pitchFamily="18" charset="-128"/>
              </a:rPr>
              <a:t>　　　⇒</a:t>
            </a:r>
            <a:r>
              <a:rPr lang="ja-JP" altLang="en-US" sz="2100" u="sng" dirty="0">
                <a:latin typeface="UD デジタル 教科書体 NK-R" panose="02020400000000000000" pitchFamily="18" charset="-128"/>
                <a:ea typeface="UD デジタル 教科書体 NK-R" panose="02020400000000000000" pitchFamily="18" charset="-128"/>
              </a:rPr>
              <a:t>通報者への「いたわり」「感謝」を示し</a:t>
            </a:r>
            <a:r>
              <a:rPr lang="ja-JP" altLang="en-US" sz="2100" dirty="0">
                <a:latin typeface="UD デジタル 教科書体 NK-R" panose="02020400000000000000" pitchFamily="18" charset="-128"/>
                <a:ea typeface="UD デジタル 教科書体 NK-R" panose="02020400000000000000" pitchFamily="18" charset="-128"/>
              </a:rPr>
              <a:t>、情報提供者</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spcAft>
                <a:spcPts val="0"/>
              </a:spcAft>
              <a:buNone/>
            </a:pPr>
            <a:r>
              <a:rPr lang="ja-JP" altLang="en-US" sz="2100" dirty="0">
                <a:latin typeface="UD デジタル 教科書体 NK-R" panose="02020400000000000000" pitchFamily="18" charset="-128"/>
                <a:ea typeface="UD デジタル 教科書体 NK-R" panose="02020400000000000000" pitchFamily="18" charset="-128"/>
              </a:rPr>
              <a:t>　　　が特定されないなどの</a:t>
            </a:r>
            <a:r>
              <a:rPr lang="ja-JP" altLang="en-US" sz="2100" u="sng" dirty="0">
                <a:latin typeface="UD デジタル 教科書体 NK-R" panose="02020400000000000000" pitchFamily="18" charset="-128"/>
                <a:ea typeface="UD デジタル 教科書体 NK-R" panose="02020400000000000000" pitchFamily="18" charset="-128"/>
              </a:rPr>
              <a:t>安心感を与える</a:t>
            </a:r>
            <a:r>
              <a:rPr lang="ja-JP" altLang="en-US" sz="2100" dirty="0">
                <a:latin typeface="UD デジタル 教科書体 NK-R" panose="02020400000000000000" pitchFamily="18" charset="-128"/>
                <a:ea typeface="UD デジタル 教科書体 NK-R" panose="02020400000000000000" pitchFamily="18" charset="-128"/>
              </a:rPr>
              <a:t>ことが重要</a:t>
            </a:r>
            <a:endParaRPr lang="en-US" altLang="ja-JP" sz="21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「聴きだす」「聴き漏らさない」姿勢で</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714375" indent="0">
              <a:lnSpc>
                <a:spcPts val="2500"/>
              </a:lnSpc>
              <a:spcBef>
                <a:spcPts val="0"/>
              </a:spcBef>
              <a:buNone/>
            </a:pPr>
            <a:r>
              <a:rPr lang="ja-JP" altLang="en-US" sz="2100" dirty="0">
                <a:latin typeface="UD デジタル 教科書体 NK-R" panose="02020400000000000000" pitchFamily="18" charset="-128"/>
                <a:ea typeface="UD デジタル 教科書体 NK-R" panose="02020400000000000000" pitchFamily="18" charset="-128"/>
              </a:rPr>
              <a:t>相手の言うことを「聞く」のではなく、必要な事項を積極的に</a:t>
            </a:r>
            <a:r>
              <a:rPr lang="ja-JP" altLang="en-US" sz="2100" u="sng" dirty="0">
                <a:latin typeface="UD デジタル 教科書体 NK-R" panose="02020400000000000000" pitchFamily="18" charset="-128"/>
                <a:ea typeface="UD デジタル 教科書体 NK-R" panose="02020400000000000000" pitchFamily="18" charset="-128"/>
              </a:rPr>
              <a:t>「聴き出す」</a:t>
            </a:r>
            <a:r>
              <a:rPr lang="ja-JP" altLang="en-US" sz="2100" dirty="0">
                <a:latin typeface="UD デジタル 教科書体 NK-R" panose="02020400000000000000" pitchFamily="18" charset="-128"/>
                <a:ea typeface="UD デジタル 教科書体 NK-R" panose="02020400000000000000" pitchFamily="18" charset="-128"/>
              </a:rPr>
              <a:t>姿勢で　</a:t>
            </a:r>
            <a:endParaRPr lang="en-US" altLang="ja-JP" sz="2100" dirty="0">
              <a:latin typeface="UD デジタル 教科書体 NK-R" panose="02020400000000000000" pitchFamily="18" charset="-128"/>
              <a:ea typeface="UD デジタル 教科書体 NK-R" panose="02020400000000000000" pitchFamily="18" charset="-128"/>
            </a:endParaRPr>
          </a:p>
          <a:p>
            <a:pPr marL="714375" indent="0">
              <a:lnSpc>
                <a:spcPts val="2500"/>
              </a:lnSpc>
              <a:spcBef>
                <a:spcPts val="0"/>
              </a:spcBef>
              <a:buNone/>
            </a:pPr>
            <a:r>
              <a:rPr lang="ja-JP" altLang="en-US" sz="2100" u="sng" dirty="0">
                <a:latin typeface="UD デジタル 教科書体 NK-R" panose="02020400000000000000" pitchFamily="18" charset="-128"/>
                <a:ea typeface="UD デジタル 教科書体 NK-R" panose="02020400000000000000" pitchFamily="18" charset="-128"/>
              </a:rPr>
              <a:t>「聴き漏らさない」</a:t>
            </a:r>
            <a:r>
              <a:rPr lang="ja-JP" altLang="en-US" sz="2100" dirty="0">
                <a:latin typeface="UD デジタル 教科書体 NK-R" panose="02020400000000000000" pitchFamily="18" charset="-128"/>
                <a:ea typeface="UD デジタル 教科書体 NK-R" panose="02020400000000000000" pitchFamily="18" charset="-128"/>
              </a:rPr>
              <a:t>ことが大切</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ts val="2500"/>
              </a:lnSpc>
              <a:spcBef>
                <a:spcPts val="0"/>
              </a:spcBef>
              <a:buNone/>
            </a:pPr>
            <a:r>
              <a:rPr lang="ja-JP" altLang="en-US" sz="2100" dirty="0">
                <a:latin typeface="UD デジタル 教科書体 NK-R" panose="02020400000000000000" pitchFamily="18" charset="-128"/>
                <a:ea typeface="UD デジタル 教科書体 NK-R" panose="02020400000000000000" pitchFamily="18" charset="-128"/>
              </a:rPr>
              <a:t>　　　　　⇒「質問攻め」と感じられないようにするために、話を訊く</a:t>
            </a:r>
            <a:endParaRPr lang="en-US" altLang="ja-JP" sz="2100" dirty="0">
              <a:latin typeface="UD デジタル 教科書体 NK-R" panose="02020400000000000000" pitchFamily="18" charset="-128"/>
              <a:ea typeface="UD デジタル 教科書体 NK-R" panose="02020400000000000000" pitchFamily="18" charset="-128"/>
            </a:endParaRPr>
          </a:p>
          <a:p>
            <a:pPr marL="714375" indent="-358775">
              <a:lnSpc>
                <a:spcPts val="2500"/>
              </a:lnSpc>
              <a:spcBef>
                <a:spcPts val="0"/>
              </a:spcBef>
              <a:buNone/>
            </a:pPr>
            <a:r>
              <a:rPr lang="ja-JP" altLang="en-US" sz="2100" dirty="0">
                <a:latin typeface="UD デジタル 教科書体 NK-R" panose="02020400000000000000" pitchFamily="18" charset="-128"/>
                <a:ea typeface="UD デジタル 教科書体 NK-R" panose="02020400000000000000" pitchFamily="18" charset="-128"/>
              </a:rPr>
              <a:t>　　　目的を伝えることと、質問の仕方の工夫（それから質問、そのほか質問など）が有効</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buNone/>
            </a:pPr>
            <a:r>
              <a:rPr lang="ja-JP" altLang="en-US" sz="2400" u="sng" dirty="0">
                <a:latin typeface="UD デジタル 教科書体 NK-R" panose="02020400000000000000" pitchFamily="18" charset="-128"/>
                <a:ea typeface="UD デジタル 教科書体 NK-R" panose="02020400000000000000" pitchFamily="18" charset="-128"/>
              </a:rPr>
              <a:t>　</a:t>
            </a:r>
            <a:endParaRPr lang="en-US" altLang="ja-JP" sz="2400" u="sng"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r>
              <a:rPr lang="ja-JP" altLang="en-US" sz="2400" u="sng"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「情報のずれ」</a:t>
            </a: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を意識</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r>
              <a:rPr lang="ja-JP" altLang="en-US" sz="2400" u="sng"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事実確認調査やコアメンバー会議での協議</a:t>
            </a: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を意識</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809625" indent="-454025">
              <a:lnSpc>
                <a:spcPct val="100000"/>
              </a:lnSpc>
              <a:spcBef>
                <a:spcPts val="600"/>
              </a:spcBef>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1900" dirty="0">
                <a:latin typeface="UD デジタル 教科書体 NK-R" panose="02020400000000000000" pitchFamily="18" charset="-128"/>
                <a:ea typeface="UD デジタル 教科書体 NK-R" panose="02020400000000000000" pitchFamily="18" charset="-128"/>
              </a:rPr>
              <a:t>本人とどこで、どのように話すのか、どのような関係者にヒアリングするのかなど、これからの対応を考えながら聴き取る（通報受付の書類を埋めるだけではもったいない）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B6873C65-361A-0623-BCE2-B34F15891C8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09FA3AB6-056D-5B8C-1A99-AD24B7FF29C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聴き</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取りの姿勢</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ADEBA96C-DCBA-4437-B147-2142824B7AAE}"/>
              </a:ext>
            </a:extLst>
          </p:cNvPr>
          <p:cNvSpPr>
            <a:spLocks noGrp="1"/>
          </p:cNvSpPr>
          <p:nvPr>
            <p:ph type="sldNum" sz="quarter" idx="12"/>
          </p:nvPr>
        </p:nvSpPr>
        <p:spPr>
          <a:xfrm>
            <a:off x="7010400" y="6186816"/>
            <a:ext cx="2133600" cy="365125"/>
          </a:xfrm>
        </p:spPr>
        <p:txBody>
          <a:bodyPr/>
          <a:lstStyle/>
          <a:p>
            <a:pPr>
              <a:defRPr/>
            </a:pPr>
            <a:fld id="{CCA985D5-74A5-4032-A7FB-8486440A4F3C}" type="slidenum">
              <a:rPr lang="ja-JP" altLang="en-US" smtClean="0"/>
              <a:pPr>
                <a:defRPr/>
              </a:pPr>
              <a:t>21</a:t>
            </a:fld>
            <a:endParaRPr lang="ja-JP" altLang="en-US" dirty="0"/>
          </a:p>
        </p:txBody>
      </p:sp>
    </p:spTree>
    <p:extLst>
      <p:ext uri="{BB962C8B-B14F-4D97-AF65-F5344CB8AC3E}">
        <p14:creationId xmlns:p14="http://schemas.microsoft.com/office/powerpoint/2010/main" val="64252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0FE8C1C-F0FC-2A1D-00C8-D4B84EFF18E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情報のずれを意識した対応</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06" name="Group 4">
            <a:extLst>
              <a:ext uri="{FF2B5EF4-FFF2-40B4-BE49-F238E27FC236}">
                <a16:creationId xmlns:a16="http://schemas.microsoft.com/office/drawing/2014/main" id="{048CE32A-4967-B824-923F-8499C0DAF84D}"/>
              </a:ext>
            </a:extLst>
          </p:cNvPr>
          <p:cNvGrpSpPr>
            <a:grpSpLocks/>
          </p:cNvGrpSpPr>
          <p:nvPr/>
        </p:nvGrpSpPr>
        <p:grpSpPr bwMode="auto">
          <a:xfrm>
            <a:off x="171450" y="2343150"/>
            <a:ext cx="376238" cy="863600"/>
            <a:chOff x="4277" y="2541"/>
            <a:chExt cx="299" cy="750"/>
          </a:xfrm>
        </p:grpSpPr>
        <p:grpSp>
          <p:nvGrpSpPr>
            <p:cNvPr id="107" name="Group 5">
              <a:extLst>
                <a:ext uri="{FF2B5EF4-FFF2-40B4-BE49-F238E27FC236}">
                  <a16:creationId xmlns:a16="http://schemas.microsoft.com/office/drawing/2014/main" id="{698C6CED-170A-A2B1-9592-28FB337A0255}"/>
                </a:ext>
              </a:extLst>
            </p:cNvPr>
            <p:cNvGrpSpPr>
              <a:grpSpLocks noChangeAspect="1"/>
            </p:cNvGrpSpPr>
            <p:nvPr/>
          </p:nvGrpSpPr>
          <p:grpSpPr bwMode="auto">
            <a:xfrm>
              <a:off x="4277" y="2541"/>
              <a:ext cx="299" cy="750"/>
              <a:chOff x="433" y="2604"/>
              <a:chExt cx="475" cy="1191"/>
            </a:xfrm>
          </p:grpSpPr>
          <p:sp>
            <p:nvSpPr>
              <p:cNvPr id="109" name="AutoShape 6">
                <a:extLst>
                  <a:ext uri="{FF2B5EF4-FFF2-40B4-BE49-F238E27FC236}">
                    <a16:creationId xmlns:a16="http://schemas.microsoft.com/office/drawing/2014/main" id="{85CEAAFA-83B2-6F35-A8FF-4460CA4DD9C6}"/>
                  </a:ext>
                </a:extLst>
              </p:cNvPr>
              <p:cNvSpPr>
                <a:spLocks noChangeAspect="1" noChangeArrowheads="1"/>
              </p:cNvSpPr>
              <p:nvPr/>
            </p:nvSpPr>
            <p:spPr bwMode="auto">
              <a:xfrm rot="1656797">
                <a:off x="433" y="2875"/>
                <a:ext cx="104" cy="420"/>
              </a:xfrm>
              <a:prstGeom prst="roundRect">
                <a:avLst>
                  <a:gd name="adj" fmla="val 50000"/>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0" name="Oval 7">
                <a:extLst>
                  <a:ext uri="{FF2B5EF4-FFF2-40B4-BE49-F238E27FC236}">
                    <a16:creationId xmlns:a16="http://schemas.microsoft.com/office/drawing/2014/main" id="{98A9C3C8-17DE-F0E0-916A-0EDC64A1595B}"/>
                  </a:ext>
                </a:extLst>
              </p:cNvPr>
              <p:cNvSpPr>
                <a:spLocks noChangeAspect="1" noChangeArrowheads="1"/>
              </p:cNvSpPr>
              <p:nvPr/>
            </p:nvSpPr>
            <p:spPr bwMode="auto">
              <a:xfrm>
                <a:off x="533" y="2604"/>
                <a:ext cx="261" cy="269"/>
              </a:xfrm>
              <a:prstGeom prst="ellipse">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1" name="AutoShape 8">
                <a:extLst>
                  <a:ext uri="{FF2B5EF4-FFF2-40B4-BE49-F238E27FC236}">
                    <a16:creationId xmlns:a16="http://schemas.microsoft.com/office/drawing/2014/main" id="{E7E00ED0-E8FD-C4E4-EC07-AB179B2DB46C}"/>
                  </a:ext>
                </a:extLst>
              </p:cNvPr>
              <p:cNvSpPr>
                <a:spLocks noChangeAspect="1" noChangeArrowheads="1"/>
              </p:cNvSpPr>
              <p:nvPr/>
            </p:nvSpPr>
            <p:spPr bwMode="auto">
              <a:xfrm>
                <a:off x="529" y="2880"/>
                <a:ext cx="275" cy="506"/>
              </a:xfrm>
              <a:prstGeom prst="roundRect">
                <a:avLst>
                  <a:gd name="adj" fmla="val 11231"/>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2" name="AutoShape 9">
                <a:extLst>
                  <a:ext uri="{FF2B5EF4-FFF2-40B4-BE49-F238E27FC236}">
                    <a16:creationId xmlns:a16="http://schemas.microsoft.com/office/drawing/2014/main" id="{A60D8E3D-E3AE-8524-FCB6-03AD71BD3041}"/>
                  </a:ext>
                </a:extLst>
              </p:cNvPr>
              <p:cNvSpPr>
                <a:spLocks noChangeAspect="1" noChangeArrowheads="1"/>
              </p:cNvSpPr>
              <p:nvPr/>
            </p:nvSpPr>
            <p:spPr bwMode="auto">
              <a:xfrm rot="19943203" flipH="1">
                <a:off x="804" y="2875"/>
                <a:ext cx="104" cy="420"/>
              </a:xfrm>
              <a:prstGeom prst="roundRect">
                <a:avLst>
                  <a:gd name="adj" fmla="val 50000"/>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3" name="AutoShape 10">
                <a:extLst>
                  <a:ext uri="{FF2B5EF4-FFF2-40B4-BE49-F238E27FC236}">
                    <a16:creationId xmlns:a16="http://schemas.microsoft.com/office/drawing/2014/main" id="{1AAB18EE-CB0B-DF0D-8062-F94B6A7DA660}"/>
                  </a:ext>
                </a:extLst>
              </p:cNvPr>
              <p:cNvSpPr>
                <a:spLocks noChangeAspect="1" noChangeArrowheads="1"/>
              </p:cNvSpPr>
              <p:nvPr/>
            </p:nvSpPr>
            <p:spPr bwMode="auto">
              <a:xfrm>
                <a:off x="529" y="3289"/>
                <a:ext cx="134" cy="506"/>
              </a:xfrm>
              <a:prstGeom prst="roundRect">
                <a:avLst>
                  <a:gd name="adj" fmla="val 30995"/>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4" name="AutoShape 11">
                <a:extLst>
                  <a:ext uri="{FF2B5EF4-FFF2-40B4-BE49-F238E27FC236}">
                    <a16:creationId xmlns:a16="http://schemas.microsoft.com/office/drawing/2014/main" id="{D61520D2-3535-3093-AB0B-2E53C941E217}"/>
                  </a:ext>
                </a:extLst>
              </p:cNvPr>
              <p:cNvSpPr>
                <a:spLocks noChangeAspect="1" noChangeArrowheads="1"/>
              </p:cNvSpPr>
              <p:nvPr/>
            </p:nvSpPr>
            <p:spPr bwMode="auto">
              <a:xfrm>
                <a:off x="669" y="3289"/>
                <a:ext cx="134" cy="506"/>
              </a:xfrm>
              <a:prstGeom prst="roundRect">
                <a:avLst>
                  <a:gd name="adj" fmla="val 30995"/>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5" name="Rectangle 12">
                <a:extLst>
                  <a:ext uri="{FF2B5EF4-FFF2-40B4-BE49-F238E27FC236}">
                    <a16:creationId xmlns:a16="http://schemas.microsoft.com/office/drawing/2014/main" id="{70DC22A3-5ED9-09CF-0FA0-336333B5CB19}"/>
                  </a:ext>
                </a:extLst>
              </p:cNvPr>
              <p:cNvSpPr>
                <a:spLocks noChangeAspect="1" noChangeArrowheads="1"/>
              </p:cNvSpPr>
              <p:nvPr/>
            </p:nvSpPr>
            <p:spPr bwMode="auto">
              <a:xfrm>
                <a:off x="542" y="3291"/>
                <a:ext cx="261" cy="6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08" name="Text Box 13">
              <a:extLst>
                <a:ext uri="{FF2B5EF4-FFF2-40B4-BE49-F238E27FC236}">
                  <a16:creationId xmlns:a16="http://schemas.microsoft.com/office/drawing/2014/main" id="{23347447-C974-64AA-727D-01D2796D1BB1}"/>
                </a:ext>
              </a:extLst>
            </p:cNvPr>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16" name="Group 14">
            <a:extLst>
              <a:ext uri="{FF2B5EF4-FFF2-40B4-BE49-F238E27FC236}">
                <a16:creationId xmlns:a16="http://schemas.microsoft.com/office/drawing/2014/main" id="{0B38C969-7DF2-E682-D983-2F8CA5CD1610}"/>
              </a:ext>
            </a:extLst>
          </p:cNvPr>
          <p:cNvGrpSpPr>
            <a:grpSpLocks/>
          </p:cNvGrpSpPr>
          <p:nvPr/>
        </p:nvGrpSpPr>
        <p:grpSpPr bwMode="auto">
          <a:xfrm>
            <a:off x="1323975" y="3808413"/>
            <a:ext cx="376238" cy="863600"/>
            <a:chOff x="4277" y="2541"/>
            <a:chExt cx="299" cy="750"/>
          </a:xfrm>
        </p:grpSpPr>
        <p:grpSp>
          <p:nvGrpSpPr>
            <p:cNvPr id="117" name="Group 15">
              <a:extLst>
                <a:ext uri="{FF2B5EF4-FFF2-40B4-BE49-F238E27FC236}">
                  <a16:creationId xmlns:a16="http://schemas.microsoft.com/office/drawing/2014/main" id="{7AE7F7B9-1334-F682-8B87-4DAA754C70F9}"/>
                </a:ext>
              </a:extLst>
            </p:cNvPr>
            <p:cNvGrpSpPr>
              <a:grpSpLocks noChangeAspect="1"/>
            </p:cNvGrpSpPr>
            <p:nvPr/>
          </p:nvGrpSpPr>
          <p:grpSpPr bwMode="auto">
            <a:xfrm>
              <a:off x="4277" y="2541"/>
              <a:ext cx="299" cy="750"/>
              <a:chOff x="433" y="2604"/>
              <a:chExt cx="475" cy="1191"/>
            </a:xfrm>
          </p:grpSpPr>
          <p:sp>
            <p:nvSpPr>
              <p:cNvPr id="119" name="AutoShape 16">
                <a:extLst>
                  <a:ext uri="{FF2B5EF4-FFF2-40B4-BE49-F238E27FC236}">
                    <a16:creationId xmlns:a16="http://schemas.microsoft.com/office/drawing/2014/main" id="{C19887FA-7A3A-E290-097B-0F7EBD8E749A}"/>
                  </a:ext>
                </a:extLst>
              </p:cNvPr>
              <p:cNvSpPr>
                <a:spLocks noChangeAspect="1" noChangeArrowheads="1"/>
              </p:cNvSpPr>
              <p:nvPr/>
            </p:nvSpPr>
            <p:spPr bwMode="auto">
              <a:xfrm rot="1656797">
                <a:off x="433" y="2875"/>
                <a:ext cx="104"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0" name="Oval 17">
                <a:extLst>
                  <a:ext uri="{FF2B5EF4-FFF2-40B4-BE49-F238E27FC236}">
                    <a16:creationId xmlns:a16="http://schemas.microsoft.com/office/drawing/2014/main" id="{65E5AAF6-BFD4-0645-31B4-E10941A23A27}"/>
                  </a:ext>
                </a:extLst>
              </p:cNvPr>
              <p:cNvSpPr>
                <a:spLocks noChangeAspect="1" noChangeArrowheads="1"/>
              </p:cNvSpPr>
              <p:nvPr/>
            </p:nvSpPr>
            <p:spPr bwMode="auto">
              <a:xfrm>
                <a:off x="533" y="2604"/>
                <a:ext cx="261" cy="269"/>
              </a:xfrm>
              <a:prstGeom prst="ellipse">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1" name="AutoShape 18">
                <a:extLst>
                  <a:ext uri="{FF2B5EF4-FFF2-40B4-BE49-F238E27FC236}">
                    <a16:creationId xmlns:a16="http://schemas.microsoft.com/office/drawing/2014/main" id="{DDA303FE-9EB1-4FF0-2763-C60A58C8E616}"/>
                  </a:ext>
                </a:extLst>
              </p:cNvPr>
              <p:cNvSpPr>
                <a:spLocks noChangeAspect="1" noChangeArrowheads="1"/>
              </p:cNvSpPr>
              <p:nvPr/>
            </p:nvSpPr>
            <p:spPr bwMode="auto">
              <a:xfrm>
                <a:off x="529" y="2880"/>
                <a:ext cx="275" cy="506"/>
              </a:xfrm>
              <a:prstGeom prst="roundRect">
                <a:avLst>
                  <a:gd name="adj" fmla="val 11231"/>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2" name="AutoShape 19">
                <a:extLst>
                  <a:ext uri="{FF2B5EF4-FFF2-40B4-BE49-F238E27FC236}">
                    <a16:creationId xmlns:a16="http://schemas.microsoft.com/office/drawing/2014/main" id="{EB12C813-6D08-551D-22C1-BE690963C65C}"/>
                  </a:ext>
                </a:extLst>
              </p:cNvPr>
              <p:cNvSpPr>
                <a:spLocks noChangeAspect="1" noChangeArrowheads="1"/>
              </p:cNvSpPr>
              <p:nvPr/>
            </p:nvSpPr>
            <p:spPr bwMode="auto">
              <a:xfrm rot="19943203" flipH="1">
                <a:off x="804" y="2875"/>
                <a:ext cx="104"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3" name="AutoShape 20">
                <a:extLst>
                  <a:ext uri="{FF2B5EF4-FFF2-40B4-BE49-F238E27FC236}">
                    <a16:creationId xmlns:a16="http://schemas.microsoft.com/office/drawing/2014/main" id="{8D1B0E7F-CC66-721F-FB1C-1A31331C9BA9}"/>
                  </a:ext>
                </a:extLst>
              </p:cNvPr>
              <p:cNvSpPr>
                <a:spLocks noChangeAspect="1" noChangeArrowheads="1"/>
              </p:cNvSpPr>
              <p:nvPr/>
            </p:nvSpPr>
            <p:spPr bwMode="auto">
              <a:xfrm>
                <a:off x="529" y="3289"/>
                <a:ext cx="134"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4" name="AutoShape 21">
                <a:extLst>
                  <a:ext uri="{FF2B5EF4-FFF2-40B4-BE49-F238E27FC236}">
                    <a16:creationId xmlns:a16="http://schemas.microsoft.com/office/drawing/2014/main" id="{DA6B2BA2-F63F-25C2-90C2-529030B42F4C}"/>
                  </a:ext>
                </a:extLst>
              </p:cNvPr>
              <p:cNvSpPr>
                <a:spLocks noChangeAspect="1" noChangeArrowheads="1"/>
              </p:cNvSpPr>
              <p:nvPr/>
            </p:nvSpPr>
            <p:spPr bwMode="auto">
              <a:xfrm>
                <a:off x="669" y="3289"/>
                <a:ext cx="134"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5" name="Rectangle 22">
                <a:extLst>
                  <a:ext uri="{FF2B5EF4-FFF2-40B4-BE49-F238E27FC236}">
                    <a16:creationId xmlns:a16="http://schemas.microsoft.com/office/drawing/2014/main" id="{66F159C9-2757-F486-1DF7-2F0A7DE22411}"/>
                  </a:ext>
                </a:extLst>
              </p:cNvPr>
              <p:cNvSpPr>
                <a:spLocks noChangeAspect="1" noChangeArrowheads="1"/>
              </p:cNvSpPr>
              <p:nvPr/>
            </p:nvSpPr>
            <p:spPr bwMode="auto">
              <a:xfrm>
                <a:off x="542" y="3291"/>
                <a:ext cx="261" cy="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18" name="Text Box 23">
              <a:extLst>
                <a:ext uri="{FF2B5EF4-FFF2-40B4-BE49-F238E27FC236}">
                  <a16:creationId xmlns:a16="http://schemas.microsoft.com/office/drawing/2014/main" id="{31CC66E8-7A34-F5D1-6FC1-BA8F52C415C8}"/>
                </a:ext>
              </a:extLst>
            </p:cNvPr>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26" name="AutoShape 24">
            <a:extLst>
              <a:ext uri="{FF2B5EF4-FFF2-40B4-BE49-F238E27FC236}">
                <a16:creationId xmlns:a16="http://schemas.microsoft.com/office/drawing/2014/main" id="{23F23E80-B646-924F-8DBD-B22D018C7DAB}"/>
              </a:ext>
            </a:extLst>
          </p:cNvPr>
          <p:cNvSpPr>
            <a:spLocks noChangeArrowheads="1"/>
          </p:cNvSpPr>
          <p:nvPr/>
        </p:nvSpPr>
        <p:spPr bwMode="auto">
          <a:xfrm rot="2458208">
            <a:off x="531813" y="3016250"/>
            <a:ext cx="936625" cy="863600"/>
          </a:xfrm>
          <a:prstGeom prst="leftArrow">
            <a:avLst>
              <a:gd name="adj1" fmla="val 50000"/>
              <a:gd name="adj2" fmla="val 27114"/>
            </a:avLst>
          </a:prstGeom>
          <a:solidFill>
            <a:schemeClr val="accent1"/>
          </a:solidFill>
          <a:ln w="9525">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a:t>
            </a:r>
          </a:p>
        </p:txBody>
      </p:sp>
      <p:grpSp>
        <p:nvGrpSpPr>
          <p:cNvPr id="127" name="Group 25">
            <a:extLst>
              <a:ext uri="{FF2B5EF4-FFF2-40B4-BE49-F238E27FC236}">
                <a16:creationId xmlns:a16="http://schemas.microsoft.com/office/drawing/2014/main" id="{C57FFFFC-8D64-0B9E-DEB4-F0B5270209A8}"/>
              </a:ext>
            </a:extLst>
          </p:cNvPr>
          <p:cNvGrpSpPr>
            <a:grpSpLocks/>
          </p:cNvGrpSpPr>
          <p:nvPr/>
        </p:nvGrpSpPr>
        <p:grpSpPr bwMode="auto">
          <a:xfrm>
            <a:off x="7629525" y="3197225"/>
            <a:ext cx="376238" cy="863600"/>
            <a:chOff x="4277" y="2541"/>
            <a:chExt cx="299" cy="750"/>
          </a:xfrm>
        </p:grpSpPr>
        <p:grpSp>
          <p:nvGrpSpPr>
            <p:cNvPr id="128" name="Group 26">
              <a:extLst>
                <a:ext uri="{FF2B5EF4-FFF2-40B4-BE49-F238E27FC236}">
                  <a16:creationId xmlns:a16="http://schemas.microsoft.com/office/drawing/2014/main" id="{80BF185E-AEB1-D865-6DA3-5D71F608113D}"/>
                </a:ext>
              </a:extLst>
            </p:cNvPr>
            <p:cNvGrpSpPr>
              <a:grpSpLocks noChangeAspect="1"/>
            </p:cNvGrpSpPr>
            <p:nvPr/>
          </p:nvGrpSpPr>
          <p:grpSpPr bwMode="auto">
            <a:xfrm>
              <a:off x="4277" y="2541"/>
              <a:ext cx="299" cy="750"/>
              <a:chOff x="433" y="2604"/>
              <a:chExt cx="475" cy="1191"/>
            </a:xfrm>
          </p:grpSpPr>
          <p:sp>
            <p:nvSpPr>
              <p:cNvPr id="130" name="AutoShape 27">
                <a:extLst>
                  <a:ext uri="{FF2B5EF4-FFF2-40B4-BE49-F238E27FC236}">
                    <a16:creationId xmlns:a16="http://schemas.microsoft.com/office/drawing/2014/main" id="{F191092E-F2C7-08C1-1E18-F324C1DA2401}"/>
                  </a:ext>
                </a:extLst>
              </p:cNvPr>
              <p:cNvSpPr>
                <a:spLocks noChangeAspect="1" noChangeArrowheads="1"/>
              </p:cNvSpPr>
              <p:nvPr/>
            </p:nvSpPr>
            <p:spPr bwMode="auto">
              <a:xfrm rot="1656797">
                <a:off x="433"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1" name="Oval 28">
                <a:extLst>
                  <a:ext uri="{FF2B5EF4-FFF2-40B4-BE49-F238E27FC236}">
                    <a16:creationId xmlns:a16="http://schemas.microsoft.com/office/drawing/2014/main" id="{5B04783F-56E0-CDD8-E123-57797E5847C6}"/>
                  </a:ext>
                </a:extLst>
              </p:cNvPr>
              <p:cNvSpPr>
                <a:spLocks noChangeAspect="1" noChangeArrowheads="1"/>
              </p:cNvSpPr>
              <p:nvPr/>
            </p:nvSpPr>
            <p:spPr bwMode="auto">
              <a:xfrm>
                <a:off x="533" y="2604"/>
                <a:ext cx="261" cy="269"/>
              </a:xfrm>
              <a:prstGeom prst="ellipse">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2" name="AutoShape 29">
                <a:extLst>
                  <a:ext uri="{FF2B5EF4-FFF2-40B4-BE49-F238E27FC236}">
                    <a16:creationId xmlns:a16="http://schemas.microsoft.com/office/drawing/2014/main" id="{66716BAF-91BD-502F-D689-F1C5FBC3D4EE}"/>
                  </a:ext>
                </a:extLst>
              </p:cNvPr>
              <p:cNvSpPr>
                <a:spLocks noChangeAspect="1" noChangeArrowheads="1"/>
              </p:cNvSpPr>
              <p:nvPr/>
            </p:nvSpPr>
            <p:spPr bwMode="auto">
              <a:xfrm>
                <a:off x="529" y="2880"/>
                <a:ext cx="275" cy="506"/>
              </a:xfrm>
              <a:prstGeom prst="roundRect">
                <a:avLst>
                  <a:gd name="adj" fmla="val 11231"/>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3" name="AutoShape 30">
                <a:extLst>
                  <a:ext uri="{FF2B5EF4-FFF2-40B4-BE49-F238E27FC236}">
                    <a16:creationId xmlns:a16="http://schemas.microsoft.com/office/drawing/2014/main" id="{DAEB3BF2-4666-2B85-CF84-0E10DEF09EE8}"/>
                  </a:ext>
                </a:extLst>
              </p:cNvPr>
              <p:cNvSpPr>
                <a:spLocks noChangeAspect="1" noChangeArrowheads="1"/>
              </p:cNvSpPr>
              <p:nvPr/>
            </p:nvSpPr>
            <p:spPr bwMode="auto">
              <a:xfrm rot="19943203" flipH="1">
                <a:off x="804"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4" name="AutoShape 31">
                <a:extLst>
                  <a:ext uri="{FF2B5EF4-FFF2-40B4-BE49-F238E27FC236}">
                    <a16:creationId xmlns:a16="http://schemas.microsoft.com/office/drawing/2014/main" id="{99D79A48-5D9E-A353-7E95-38AE6093326C}"/>
                  </a:ext>
                </a:extLst>
              </p:cNvPr>
              <p:cNvSpPr>
                <a:spLocks noChangeAspect="1" noChangeArrowheads="1"/>
              </p:cNvSpPr>
              <p:nvPr/>
            </p:nvSpPr>
            <p:spPr bwMode="auto">
              <a:xfrm>
                <a:off x="52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5" name="AutoShape 32">
                <a:extLst>
                  <a:ext uri="{FF2B5EF4-FFF2-40B4-BE49-F238E27FC236}">
                    <a16:creationId xmlns:a16="http://schemas.microsoft.com/office/drawing/2014/main" id="{5A218491-83E0-FADB-8EFC-D212894E68F7}"/>
                  </a:ext>
                </a:extLst>
              </p:cNvPr>
              <p:cNvSpPr>
                <a:spLocks noChangeAspect="1" noChangeArrowheads="1"/>
              </p:cNvSpPr>
              <p:nvPr/>
            </p:nvSpPr>
            <p:spPr bwMode="auto">
              <a:xfrm>
                <a:off x="66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6" name="Rectangle 33">
                <a:extLst>
                  <a:ext uri="{FF2B5EF4-FFF2-40B4-BE49-F238E27FC236}">
                    <a16:creationId xmlns:a16="http://schemas.microsoft.com/office/drawing/2014/main" id="{A05A565B-88FE-0D63-5FEC-92B64EAF27B1}"/>
                  </a:ext>
                </a:extLst>
              </p:cNvPr>
              <p:cNvSpPr>
                <a:spLocks noChangeAspect="1" noChangeArrowheads="1"/>
              </p:cNvSpPr>
              <p:nvPr/>
            </p:nvSpPr>
            <p:spPr bwMode="auto">
              <a:xfrm>
                <a:off x="542" y="3291"/>
                <a:ext cx="261" cy="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29" name="Text Box 34">
              <a:extLst>
                <a:ext uri="{FF2B5EF4-FFF2-40B4-BE49-F238E27FC236}">
                  <a16:creationId xmlns:a16="http://schemas.microsoft.com/office/drawing/2014/main" id="{8CED4F69-A149-4B00-57E7-5388EA05D901}"/>
                </a:ext>
              </a:extLst>
            </p:cNvPr>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38" name="Text Box 36">
            <a:extLst>
              <a:ext uri="{FF2B5EF4-FFF2-40B4-BE49-F238E27FC236}">
                <a16:creationId xmlns:a16="http://schemas.microsoft.com/office/drawing/2014/main" id="{3B77CF5E-388D-36FC-7462-B8C12AEE5B9B}"/>
              </a:ext>
            </a:extLst>
          </p:cNvPr>
          <p:cNvSpPr txBox="1">
            <a:spLocks noChangeArrowheads="1"/>
          </p:cNvSpPr>
          <p:nvPr/>
        </p:nvSpPr>
        <p:spPr bwMode="auto">
          <a:xfrm>
            <a:off x="4457998" y="663345"/>
            <a:ext cx="461665" cy="5616575"/>
          </a:xfrm>
          <a:prstGeom prst="rect">
            <a:avLst/>
          </a:prstGeom>
          <a:solidFill>
            <a:srgbClr val="FFFF99"/>
          </a:solidFill>
          <a:ln w="9525">
            <a:solidFill>
              <a:srgbClr val="FFFF99"/>
            </a:solidFill>
            <a:miter lim="800000"/>
            <a:headEnd/>
            <a:tailEnd/>
          </a:ln>
        </p:spPr>
        <p:txBody>
          <a:bodyPr vert="eaVert">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情報の媒介者</a:t>
            </a:r>
          </a:p>
        </p:txBody>
      </p:sp>
      <p:sp>
        <p:nvSpPr>
          <p:cNvPr id="139" name="Line 38">
            <a:extLst>
              <a:ext uri="{FF2B5EF4-FFF2-40B4-BE49-F238E27FC236}">
                <a16:creationId xmlns:a16="http://schemas.microsoft.com/office/drawing/2014/main" id="{86D3B4DE-F392-6B0D-158A-310CDF393A44}"/>
              </a:ext>
            </a:extLst>
          </p:cNvPr>
          <p:cNvSpPr>
            <a:spLocks noChangeShapeType="1"/>
          </p:cNvSpPr>
          <p:nvPr/>
        </p:nvSpPr>
        <p:spPr bwMode="auto">
          <a:xfrm>
            <a:off x="5002213" y="1725613"/>
            <a:ext cx="2303462"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0" name="Line 39">
            <a:extLst>
              <a:ext uri="{FF2B5EF4-FFF2-40B4-BE49-F238E27FC236}">
                <a16:creationId xmlns:a16="http://schemas.microsoft.com/office/drawing/2014/main" id="{C7D62E7D-A6A8-2C90-B11E-D9D3348D66FD}"/>
              </a:ext>
            </a:extLst>
          </p:cNvPr>
          <p:cNvSpPr>
            <a:spLocks noChangeShapeType="1"/>
          </p:cNvSpPr>
          <p:nvPr/>
        </p:nvSpPr>
        <p:spPr bwMode="auto">
          <a:xfrm>
            <a:off x="1609725" y="3454400"/>
            <a:ext cx="2808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1" name="Line 40">
            <a:extLst>
              <a:ext uri="{FF2B5EF4-FFF2-40B4-BE49-F238E27FC236}">
                <a16:creationId xmlns:a16="http://schemas.microsoft.com/office/drawing/2014/main" id="{7A5A0334-3F94-CDD8-D482-E59915F6155D}"/>
              </a:ext>
            </a:extLst>
          </p:cNvPr>
          <p:cNvSpPr>
            <a:spLocks noChangeShapeType="1"/>
          </p:cNvSpPr>
          <p:nvPr/>
        </p:nvSpPr>
        <p:spPr bwMode="auto">
          <a:xfrm>
            <a:off x="5002213" y="3454400"/>
            <a:ext cx="2303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2" name="Line 42">
            <a:extLst>
              <a:ext uri="{FF2B5EF4-FFF2-40B4-BE49-F238E27FC236}">
                <a16:creationId xmlns:a16="http://schemas.microsoft.com/office/drawing/2014/main" id="{EF081C52-D153-15BD-328F-3C34E5DE53A3}"/>
              </a:ext>
            </a:extLst>
          </p:cNvPr>
          <p:cNvSpPr>
            <a:spLocks noChangeShapeType="1"/>
          </p:cNvSpPr>
          <p:nvPr/>
        </p:nvSpPr>
        <p:spPr bwMode="auto">
          <a:xfrm flipV="1">
            <a:off x="5002213" y="3670300"/>
            <a:ext cx="2303462" cy="143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3" name="AutoShape 43">
            <a:extLst>
              <a:ext uri="{FF2B5EF4-FFF2-40B4-BE49-F238E27FC236}">
                <a16:creationId xmlns:a16="http://schemas.microsoft.com/office/drawing/2014/main" id="{71868BB5-5B36-8C09-440A-B4F40541D7F5}"/>
              </a:ext>
            </a:extLst>
          </p:cNvPr>
          <p:cNvSpPr>
            <a:spLocks noChangeArrowheads="1"/>
          </p:cNvSpPr>
          <p:nvPr/>
        </p:nvSpPr>
        <p:spPr bwMode="auto">
          <a:xfrm>
            <a:off x="5778500" y="717550"/>
            <a:ext cx="3076575" cy="1295400"/>
          </a:xfrm>
          <a:prstGeom prst="wedgeRoundRectCallout">
            <a:avLst>
              <a:gd name="adj1" fmla="val -43750"/>
              <a:gd name="adj2" fmla="val 7000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情報が人づてで伝わることにより、「情報のずれ」が起こる。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情報伝達時に発信者の主観が入ることが避けられない。</a:t>
            </a:r>
          </a:p>
        </p:txBody>
      </p:sp>
      <p:sp>
        <p:nvSpPr>
          <p:cNvPr id="144" name="AutoShape 44">
            <a:extLst>
              <a:ext uri="{FF2B5EF4-FFF2-40B4-BE49-F238E27FC236}">
                <a16:creationId xmlns:a16="http://schemas.microsoft.com/office/drawing/2014/main" id="{6A66BB09-97EE-1351-A5CD-99E25F092892}"/>
              </a:ext>
            </a:extLst>
          </p:cNvPr>
          <p:cNvSpPr>
            <a:spLocks noChangeArrowheads="1"/>
          </p:cNvSpPr>
          <p:nvPr/>
        </p:nvSpPr>
        <p:spPr bwMode="auto">
          <a:xfrm>
            <a:off x="5737225" y="4822825"/>
            <a:ext cx="3074988" cy="1158875"/>
          </a:xfrm>
          <a:prstGeom prst="wedgeRoundRectCallout">
            <a:avLst>
              <a:gd name="adj1" fmla="val -45167"/>
              <a:gd name="adj2" fmla="val -68889"/>
              <a:gd name="adj3" fmla="val 16667"/>
            </a:avLst>
          </a:prstGeom>
          <a:solidFill>
            <a:schemeClr val="bg1"/>
          </a:solidFill>
          <a:ln w="9525">
            <a:solidFill>
              <a:schemeClr val="tx1"/>
            </a:solidFill>
            <a:miter lim="800000"/>
            <a:headEnd/>
            <a:tailEnd/>
          </a:ln>
        </p:spPr>
        <p:txBody>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通報者は通報を迷うことが多く、時間が経過してから情報が伝わることが多いため、実態が変わっている可能性がある。</a:t>
            </a:r>
          </a:p>
        </p:txBody>
      </p:sp>
      <p:sp>
        <p:nvSpPr>
          <p:cNvPr id="145" name="AutoShape 43">
            <a:extLst>
              <a:ext uri="{FF2B5EF4-FFF2-40B4-BE49-F238E27FC236}">
                <a16:creationId xmlns:a16="http://schemas.microsoft.com/office/drawing/2014/main" id="{8FCA78A2-7CC5-6D72-BFD7-4EB49D50D3B0}"/>
              </a:ext>
            </a:extLst>
          </p:cNvPr>
          <p:cNvSpPr>
            <a:spLocks noChangeArrowheads="1"/>
          </p:cNvSpPr>
          <p:nvPr/>
        </p:nvSpPr>
        <p:spPr bwMode="auto">
          <a:xfrm>
            <a:off x="58738" y="520700"/>
            <a:ext cx="3894137" cy="819150"/>
          </a:xfrm>
          <a:prstGeom prst="wedgeRoundRectCallout">
            <a:avLst>
              <a:gd name="adj1" fmla="val -38273"/>
              <a:gd name="adj2" fmla="val 164935"/>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当事者が事実を語りたがらない、または</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事実を語ることができないことが多い。</a:t>
            </a:r>
          </a:p>
        </p:txBody>
      </p:sp>
      <p:sp>
        <p:nvSpPr>
          <p:cNvPr id="146" name="Line 41">
            <a:extLst>
              <a:ext uri="{FF2B5EF4-FFF2-40B4-BE49-F238E27FC236}">
                <a16:creationId xmlns:a16="http://schemas.microsoft.com/office/drawing/2014/main" id="{CC0620F9-3F74-AE5F-A95F-C8A98B6412B9}"/>
              </a:ext>
            </a:extLst>
          </p:cNvPr>
          <p:cNvSpPr>
            <a:spLocks noChangeShapeType="1"/>
          </p:cNvSpPr>
          <p:nvPr/>
        </p:nvSpPr>
        <p:spPr bwMode="auto">
          <a:xfrm flipV="1">
            <a:off x="1816100" y="1670050"/>
            <a:ext cx="2562225" cy="7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47" name="Group 14">
            <a:extLst>
              <a:ext uri="{FF2B5EF4-FFF2-40B4-BE49-F238E27FC236}">
                <a16:creationId xmlns:a16="http://schemas.microsoft.com/office/drawing/2014/main" id="{1F7C5FE5-AA39-C5A5-D92C-4683B1C79EAB}"/>
              </a:ext>
            </a:extLst>
          </p:cNvPr>
          <p:cNvGrpSpPr>
            <a:grpSpLocks/>
          </p:cNvGrpSpPr>
          <p:nvPr/>
        </p:nvGrpSpPr>
        <p:grpSpPr bwMode="auto">
          <a:xfrm>
            <a:off x="2188900" y="1370450"/>
            <a:ext cx="363572" cy="837384"/>
            <a:chOff x="4277" y="2541"/>
            <a:chExt cx="299" cy="750"/>
          </a:xfrm>
          <a:solidFill>
            <a:srgbClr val="FF66FF"/>
          </a:solidFill>
        </p:grpSpPr>
        <p:grpSp>
          <p:nvGrpSpPr>
            <p:cNvPr id="148" name="Group 15">
              <a:extLst>
                <a:ext uri="{FF2B5EF4-FFF2-40B4-BE49-F238E27FC236}">
                  <a16:creationId xmlns:a16="http://schemas.microsoft.com/office/drawing/2014/main" id="{9D0F24C9-DF1A-2DF7-421C-F1A8B21BE875}"/>
                </a:ext>
              </a:extLst>
            </p:cNvPr>
            <p:cNvGrpSpPr>
              <a:grpSpLocks noChangeAspect="1"/>
            </p:cNvGrpSpPr>
            <p:nvPr/>
          </p:nvGrpSpPr>
          <p:grpSpPr bwMode="auto">
            <a:xfrm>
              <a:off x="4275" y="2532"/>
              <a:ext cx="297" cy="748"/>
              <a:chOff x="433" y="2604"/>
              <a:chExt cx="475" cy="1191"/>
            </a:xfrm>
            <a:grpFill/>
          </p:grpSpPr>
          <p:sp>
            <p:nvSpPr>
              <p:cNvPr id="150" name="AutoShape 16">
                <a:extLst>
                  <a:ext uri="{FF2B5EF4-FFF2-40B4-BE49-F238E27FC236}">
                    <a16:creationId xmlns:a16="http://schemas.microsoft.com/office/drawing/2014/main" id="{D8076213-3227-A961-6CAD-EC6AC5C7963B}"/>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1" name="Oval 17">
                <a:extLst>
                  <a:ext uri="{FF2B5EF4-FFF2-40B4-BE49-F238E27FC236}">
                    <a16:creationId xmlns:a16="http://schemas.microsoft.com/office/drawing/2014/main" id="{E3FCC5A9-F74D-55DE-BE73-0D72DBE90ACC}"/>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2" name="AutoShape 18">
                <a:extLst>
                  <a:ext uri="{FF2B5EF4-FFF2-40B4-BE49-F238E27FC236}">
                    <a16:creationId xmlns:a16="http://schemas.microsoft.com/office/drawing/2014/main" id="{220753C3-20E7-4846-3391-DB38C2949907}"/>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3" name="AutoShape 19">
                <a:extLst>
                  <a:ext uri="{FF2B5EF4-FFF2-40B4-BE49-F238E27FC236}">
                    <a16:creationId xmlns:a16="http://schemas.microsoft.com/office/drawing/2014/main" id="{8D2B3780-1335-8D1E-2AB5-8A3C42C185F0}"/>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4" name="AutoShape 20">
                <a:extLst>
                  <a:ext uri="{FF2B5EF4-FFF2-40B4-BE49-F238E27FC236}">
                    <a16:creationId xmlns:a16="http://schemas.microsoft.com/office/drawing/2014/main" id="{67F11C50-8CBD-144B-F5C3-885D2527D828}"/>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5" name="AutoShape 21">
                <a:extLst>
                  <a:ext uri="{FF2B5EF4-FFF2-40B4-BE49-F238E27FC236}">
                    <a16:creationId xmlns:a16="http://schemas.microsoft.com/office/drawing/2014/main" id="{C566E974-4EF1-237A-CCB2-BC258AC6CFA7}"/>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6" name="Rectangle 22">
                <a:extLst>
                  <a:ext uri="{FF2B5EF4-FFF2-40B4-BE49-F238E27FC236}">
                    <a16:creationId xmlns:a16="http://schemas.microsoft.com/office/drawing/2014/main" id="{1C39C1A1-D198-5B11-2E40-D3A1680184E1}"/>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49" name="Text Box 23">
              <a:extLst>
                <a:ext uri="{FF2B5EF4-FFF2-40B4-BE49-F238E27FC236}">
                  <a16:creationId xmlns:a16="http://schemas.microsoft.com/office/drawing/2014/main" id="{540D425D-5297-7E63-E58A-EA12F3B509A5}"/>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57" name="Group 14">
            <a:extLst>
              <a:ext uri="{FF2B5EF4-FFF2-40B4-BE49-F238E27FC236}">
                <a16:creationId xmlns:a16="http://schemas.microsoft.com/office/drawing/2014/main" id="{2B77328D-B3B8-CF9A-28EC-B64B5A1A3C10}"/>
              </a:ext>
            </a:extLst>
          </p:cNvPr>
          <p:cNvGrpSpPr>
            <a:grpSpLocks/>
          </p:cNvGrpSpPr>
          <p:nvPr/>
        </p:nvGrpSpPr>
        <p:grpSpPr bwMode="auto">
          <a:xfrm>
            <a:off x="4499539" y="1360676"/>
            <a:ext cx="357190" cy="825461"/>
            <a:chOff x="4277" y="2541"/>
            <a:chExt cx="299" cy="750"/>
          </a:xfrm>
          <a:solidFill>
            <a:srgbClr val="FF3300"/>
          </a:solidFill>
        </p:grpSpPr>
        <p:grpSp>
          <p:nvGrpSpPr>
            <p:cNvPr id="158" name="Group 15">
              <a:extLst>
                <a:ext uri="{FF2B5EF4-FFF2-40B4-BE49-F238E27FC236}">
                  <a16:creationId xmlns:a16="http://schemas.microsoft.com/office/drawing/2014/main" id="{0505F591-2FDA-8F3F-9E54-8CA6A0927A4E}"/>
                </a:ext>
              </a:extLst>
            </p:cNvPr>
            <p:cNvGrpSpPr>
              <a:grpSpLocks noChangeAspect="1"/>
            </p:cNvGrpSpPr>
            <p:nvPr/>
          </p:nvGrpSpPr>
          <p:grpSpPr bwMode="auto">
            <a:xfrm>
              <a:off x="4275" y="2530"/>
              <a:ext cx="297" cy="748"/>
              <a:chOff x="433" y="2604"/>
              <a:chExt cx="475" cy="1191"/>
            </a:xfrm>
            <a:grpFill/>
          </p:grpSpPr>
          <p:sp>
            <p:nvSpPr>
              <p:cNvPr id="160" name="AutoShape 16">
                <a:extLst>
                  <a:ext uri="{FF2B5EF4-FFF2-40B4-BE49-F238E27FC236}">
                    <a16:creationId xmlns:a16="http://schemas.microsoft.com/office/drawing/2014/main" id="{5135D930-878E-128E-2C2D-4FFC9C764C62}"/>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1" name="Oval 17">
                <a:extLst>
                  <a:ext uri="{FF2B5EF4-FFF2-40B4-BE49-F238E27FC236}">
                    <a16:creationId xmlns:a16="http://schemas.microsoft.com/office/drawing/2014/main" id="{3B936F19-2D5B-5D3D-8DA4-44027EF24DC1}"/>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2" name="AutoShape 18">
                <a:extLst>
                  <a:ext uri="{FF2B5EF4-FFF2-40B4-BE49-F238E27FC236}">
                    <a16:creationId xmlns:a16="http://schemas.microsoft.com/office/drawing/2014/main" id="{3ABB7489-33F7-214E-62D4-22297F567216}"/>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3" name="AutoShape 19">
                <a:extLst>
                  <a:ext uri="{FF2B5EF4-FFF2-40B4-BE49-F238E27FC236}">
                    <a16:creationId xmlns:a16="http://schemas.microsoft.com/office/drawing/2014/main" id="{D10AF47B-8E0E-C725-B45D-2D1F24B6DBB4}"/>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4" name="AutoShape 20">
                <a:extLst>
                  <a:ext uri="{FF2B5EF4-FFF2-40B4-BE49-F238E27FC236}">
                    <a16:creationId xmlns:a16="http://schemas.microsoft.com/office/drawing/2014/main" id="{3D246F29-3DFD-F133-BA98-366D8ACDFA2C}"/>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5" name="AutoShape 21">
                <a:extLst>
                  <a:ext uri="{FF2B5EF4-FFF2-40B4-BE49-F238E27FC236}">
                    <a16:creationId xmlns:a16="http://schemas.microsoft.com/office/drawing/2014/main" id="{A8F454CC-54D8-A699-C284-0F6931274CE5}"/>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6" name="Rectangle 22">
                <a:extLst>
                  <a:ext uri="{FF2B5EF4-FFF2-40B4-BE49-F238E27FC236}">
                    <a16:creationId xmlns:a16="http://schemas.microsoft.com/office/drawing/2014/main" id="{11DCA446-3CB4-4820-62D2-D4CBEBF0EDB2}"/>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59" name="Text Box 23">
              <a:extLst>
                <a:ext uri="{FF2B5EF4-FFF2-40B4-BE49-F238E27FC236}">
                  <a16:creationId xmlns:a16="http://schemas.microsoft.com/office/drawing/2014/main" id="{E3822B3D-4410-1285-C972-A439C7065B8C}"/>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67" name="Group 14">
            <a:extLst>
              <a:ext uri="{FF2B5EF4-FFF2-40B4-BE49-F238E27FC236}">
                <a16:creationId xmlns:a16="http://schemas.microsoft.com/office/drawing/2014/main" id="{3F89B7B4-1278-32DE-3C71-31F615469B8E}"/>
              </a:ext>
            </a:extLst>
          </p:cNvPr>
          <p:cNvGrpSpPr>
            <a:grpSpLocks/>
          </p:cNvGrpSpPr>
          <p:nvPr/>
        </p:nvGrpSpPr>
        <p:grpSpPr bwMode="auto">
          <a:xfrm>
            <a:off x="2166889" y="3024708"/>
            <a:ext cx="357651" cy="786174"/>
            <a:chOff x="4277" y="2541"/>
            <a:chExt cx="299" cy="750"/>
          </a:xfrm>
          <a:solidFill>
            <a:srgbClr val="FF66FF"/>
          </a:solidFill>
        </p:grpSpPr>
        <p:grpSp>
          <p:nvGrpSpPr>
            <p:cNvPr id="168" name="Group 15">
              <a:extLst>
                <a:ext uri="{FF2B5EF4-FFF2-40B4-BE49-F238E27FC236}">
                  <a16:creationId xmlns:a16="http://schemas.microsoft.com/office/drawing/2014/main" id="{8B0126A2-2F7D-4046-E6F3-2F2060FE19C1}"/>
                </a:ext>
              </a:extLst>
            </p:cNvPr>
            <p:cNvGrpSpPr>
              <a:grpSpLocks noChangeAspect="1"/>
            </p:cNvGrpSpPr>
            <p:nvPr/>
          </p:nvGrpSpPr>
          <p:grpSpPr bwMode="auto">
            <a:xfrm>
              <a:off x="4275" y="2530"/>
              <a:ext cx="297" cy="748"/>
              <a:chOff x="433" y="2604"/>
              <a:chExt cx="475" cy="1191"/>
            </a:xfrm>
            <a:grpFill/>
          </p:grpSpPr>
          <p:sp>
            <p:nvSpPr>
              <p:cNvPr id="170" name="AutoShape 16">
                <a:extLst>
                  <a:ext uri="{FF2B5EF4-FFF2-40B4-BE49-F238E27FC236}">
                    <a16:creationId xmlns:a16="http://schemas.microsoft.com/office/drawing/2014/main" id="{AC18F51F-BF05-A142-8E13-10A899DFBF1B}"/>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1" name="Oval 17">
                <a:extLst>
                  <a:ext uri="{FF2B5EF4-FFF2-40B4-BE49-F238E27FC236}">
                    <a16:creationId xmlns:a16="http://schemas.microsoft.com/office/drawing/2014/main" id="{DF07C7BF-26EE-A82C-421A-92A1F08C7249}"/>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2" name="AutoShape 18">
                <a:extLst>
                  <a:ext uri="{FF2B5EF4-FFF2-40B4-BE49-F238E27FC236}">
                    <a16:creationId xmlns:a16="http://schemas.microsoft.com/office/drawing/2014/main" id="{06C5E434-0255-5472-92B0-E745B3831D88}"/>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3" name="AutoShape 19">
                <a:extLst>
                  <a:ext uri="{FF2B5EF4-FFF2-40B4-BE49-F238E27FC236}">
                    <a16:creationId xmlns:a16="http://schemas.microsoft.com/office/drawing/2014/main" id="{F0CB3E38-5F4B-E3F8-CC8B-6F659BBD92D9}"/>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4" name="AutoShape 20">
                <a:extLst>
                  <a:ext uri="{FF2B5EF4-FFF2-40B4-BE49-F238E27FC236}">
                    <a16:creationId xmlns:a16="http://schemas.microsoft.com/office/drawing/2014/main" id="{F6503B15-329A-0252-2926-19BFDD03F6B1}"/>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5" name="AutoShape 21">
                <a:extLst>
                  <a:ext uri="{FF2B5EF4-FFF2-40B4-BE49-F238E27FC236}">
                    <a16:creationId xmlns:a16="http://schemas.microsoft.com/office/drawing/2014/main" id="{52887C43-E2C7-BF42-1D82-ED81FEC1ACEE}"/>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6" name="Rectangle 22">
                <a:extLst>
                  <a:ext uri="{FF2B5EF4-FFF2-40B4-BE49-F238E27FC236}">
                    <a16:creationId xmlns:a16="http://schemas.microsoft.com/office/drawing/2014/main" id="{2C0ADFDD-BD17-79E2-234B-04811EBFFFB6}"/>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69" name="Text Box 23">
              <a:extLst>
                <a:ext uri="{FF2B5EF4-FFF2-40B4-BE49-F238E27FC236}">
                  <a16:creationId xmlns:a16="http://schemas.microsoft.com/office/drawing/2014/main" id="{1B6242D0-9C0B-9BBD-EB02-1ED86ACAAC29}"/>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77" name="AutoShape 52">
            <a:extLst>
              <a:ext uri="{FF2B5EF4-FFF2-40B4-BE49-F238E27FC236}">
                <a16:creationId xmlns:a16="http://schemas.microsoft.com/office/drawing/2014/main" id="{9BFFD803-9255-D8AB-7FCC-44575EAD912C}"/>
              </a:ext>
            </a:extLst>
          </p:cNvPr>
          <p:cNvSpPr>
            <a:spLocks noChangeArrowheads="1"/>
          </p:cNvSpPr>
          <p:nvPr/>
        </p:nvSpPr>
        <p:spPr bwMode="auto">
          <a:xfrm>
            <a:off x="1287463" y="2384425"/>
            <a:ext cx="1884362" cy="574675"/>
          </a:xfrm>
          <a:prstGeom prst="wedgeEllipseCallout">
            <a:avLst>
              <a:gd name="adj1" fmla="val 8486"/>
              <a:gd name="adj2" fmla="val -75447"/>
            </a:avLst>
          </a:prstGeom>
          <a:solidFill>
            <a:srgbClr val="FFCCFF"/>
          </a:solidFill>
          <a:ln>
            <a:headEnd/>
            <a:tailEn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デイスタッフ</a:t>
            </a:r>
          </a:p>
        </p:txBody>
      </p:sp>
      <p:sp>
        <p:nvSpPr>
          <p:cNvPr id="178" name="AutoShape 53">
            <a:extLst>
              <a:ext uri="{FF2B5EF4-FFF2-40B4-BE49-F238E27FC236}">
                <a16:creationId xmlns:a16="http://schemas.microsoft.com/office/drawing/2014/main" id="{E8E58AFE-4A51-0B31-DD6B-58F46983AE28}"/>
              </a:ext>
            </a:extLst>
          </p:cNvPr>
          <p:cNvSpPr>
            <a:spLocks noChangeArrowheads="1"/>
          </p:cNvSpPr>
          <p:nvPr/>
        </p:nvSpPr>
        <p:spPr bwMode="auto">
          <a:xfrm rot="16200000">
            <a:off x="3309144" y="1081881"/>
            <a:ext cx="288925" cy="1655763"/>
          </a:xfrm>
          <a:prstGeom prst="downArrow">
            <a:avLst>
              <a:gd name="adj1" fmla="val 50000"/>
              <a:gd name="adj2" fmla="val 143269"/>
            </a:avLst>
          </a:prstGeom>
          <a:solidFill>
            <a:srgbClr val="FF3399"/>
          </a:solidFill>
          <a:ln w="9525" algn="ctr">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9" name="AutoShape 52">
            <a:extLst>
              <a:ext uri="{FF2B5EF4-FFF2-40B4-BE49-F238E27FC236}">
                <a16:creationId xmlns:a16="http://schemas.microsoft.com/office/drawing/2014/main" id="{1BFFE4F4-0A61-94E1-7EFA-F7F89AB73B9C}"/>
              </a:ext>
            </a:extLst>
          </p:cNvPr>
          <p:cNvSpPr>
            <a:spLocks noChangeArrowheads="1"/>
          </p:cNvSpPr>
          <p:nvPr/>
        </p:nvSpPr>
        <p:spPr bwMode="auto">
          <a:xfrm>
            <a:off x="4924425" y="2527300"/>
            <a:ext cx="2435225" cy="530225"/>
          </a:xfrm>
          <a:prstGeom prst="wedgeEllipseCallout">
            <a:avLst>
              <a:gd name="adj1" fmla="val -55419"/>
              <a:gd name="adj2" fmla="val -157656"/>
            </a:avLst>
          </a:prstGeom>
          <a:solidFill>
            <a:srgbClr val="FF6600"/>
          </a:solidFill>
          <a:ln>
            <a:headEnd/>
            <a:tailEnd/>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ケアマネジャー</a:t>
            </a:r>
          </a:p>
        </p:txBody>
      </p:sp>
      <p:sp>
        <p:nvSpPr>
          <p:cNvPr id="180" name="AutoShape 52">
            <a:extLst>
              <a:ext uri="{FF2B5EF4-FFF2-40B4-BE49-F238E27FC236}">
                <a16:creationId xmlns:a16="http://schemas.microsoft.com/office/drawing/2014/main" id="{FC59CD52-5DF8-5707-3866-0E05C3A51E76}"/>
              </a:ext>
            </a:extLst>
          </p:cNvPr>
          <p:cNvSpPr>
            <a:spLocks noChangeArrowheads="1"/>
          </p:cNvSpPr>
          <p:nvPr/>
        </p:nvSpPr>
        <p:spPr bwMode="auto">
          <a:xfrm>
            <a:off x="1863725" y="3878263"/>
            <a:ext cx="2576513" cy="574675"/>
          </a:xfrm>
          <a:prstGeom prst="wedgeEllipseCallout">
            <a:avLst>
              <a:gd name="adj1" fmla="val -35892"/>
              <a:gd name="adj2" fmla="val -50190"/>
            </a:avLst>
          </a:prstGeom>
          <a:solidFill>
            <a:srgbClr val="FFCCFF"/>
          </a:solidFill>
          <a:ln>
            <a:headEnd/>
            <a:tailEn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ホームヘルパー</a:t>
            </a:r>
          </a:p>
        </p:txBody>
      </p:sp>
      <p:sp>
        <p:nvSpPr>
          <p:cNvPr id="181" name="AutoShape 52">
            <a:extLst>
              <a:ext uri="{FF2B5EF4-FFF2-40B4-BE49-F238E27FC236}">
                <a16:creationId xmlns:a16="http://schemas.microsoft.com/office/drawing/2014/main" id="{58D1FDD7-1624-661C-1CF4-899E8FB7F55B}"/>
              </a:ext>
            </a:extLst>
          </p:cNvPr>
          <p:cNvSpPr>
            <a:spLocks noChangeArrowheads="1"/>
          </p:cNvSpPr>
          <p:nvPr/>
        </p:nvSpPr>
        <p:spPr bwMode="auto">
          <a:xfrm>
            <a:off x="1435100" y="5583238"/>
            <a:ext cx="1884363" cy="571500"/>
          </a:xfrm>
          <a:prstGeom prst="wedgeEllipseCallout">
            <a:avLst>
              <a:gd name="adj1" fmla="val 3633"/>
              <a:gd name="adj2" fmla="val -100198"/>
            </a:avLst>
          </a:prstGeom>
          <a:solidFill>
            <a:srgbClr val="FFCCFF"/>
          </a:solidFill>
          <a:ln>
            <a:headEnd/>
            <a:tailEn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近隣住民</a:t>
            </a:r>
          </a:p>
        </p:txBody>
      </p:sp>
      <p:sp>
        <p:nvSpPr>
          <p:cNvPr id="182" name="Line 41">
            <a:extLst>
              <a:ext uri="{FF2B5EF4-FFF2-40B4-BE49-F238E27FC236}">
                <a16:creationId xmlns:a16="http://schemas.microsoft.com/office/drawing/2014/main" id="{7686EE27-FEA1-81F5-65B8-8C368DA25888}"/>
              </a:ext>
            </a:extLst>
          </p:cNvPr>
          <p:cNvSpPr>
            <a:spLocks noChangeShapeType="1"/>
          </p:cNvSpPr>
          <p:nvPr/>
        </p:nvSpPr>
        <p:spPr bwMode="auto">
          <a:xfrm flipV="1">
            <a:off x="1890713" y="4811713"/>
            <a:ext cx="2562225"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83" name="Group 14">
            <a:extLst>
              <a:ext uri="{FF2B5EF4-FFF2-40B4-BE49-F238E27FC236}">
                <a16:creationId xmlns:a16="http://schemas.microsoft.com/office/drawing/2014/main" id="{18E0259D-7671-662D-5690-FA8EF72FD978}"/>
              </a:ext>
            </a:extLst>
          </p:cNvPr>
          <p:cNvGrpSpPr>
            <a:grpSpLocks/>
          </p:cNvGrpSpPr>
          <p:nvPr/>
        </p:nvGrpSpPr>
        <p:grpSpPr bwMode="auto">
          <a:xfrm>
            <a:off x="2191205" y="4415901"/>
            <a:ext cx="373663" cy="779854"/>
            <a:chOff x="4277" y="2541"/>
            <a:chExt cx="299" cy="750"/>
          </a:xfrm>
          <a:solidFill>
            <a:srgbClr val="FF66FF"/>
          </a:solidFill>
        </p:grpSpPr>
        <p:grpSp>
          <p:nvGrpSpPr>
            <p:cNvPr id="184" name="Group 15">
              <a:extLst>
                <a:ext uri="{FF2B5EF4-FFF2-40B4-BE49-F238E27FC236}">
                  <a16:creationId xmlns:a16="http://schemas.microsoft.com/office/drawing/2014/main" id="{3EBA6703-C0CB-BAF8-4432-76DB50C19887}"/>
                </a:ext>
              </a:extLst>
            </p:cNvPr>
            <p:cNvGrpSpPr>
              <a:grpSpLocks noChangeAspect="1"/>
            </p:cNvGrpSpPr>
            <p:nvPr/>
          </p:nvGrpSpPr>
          <p:grpSpPr bwMode="auto">
            <a:xfrm>
              <a:off x="4275" y="2532"/>
              <a:ext cx="297" cy="748"/>
              <a:chOff x="433" y="2604"/>
              <a:chExt cx="475" cy="1191"/>
            </a:xfrm>
            <a:grpFill/>
          </p:grpSpPr>
          <p:sp>
            <p:nvSpPr>
              <p:cNvPr id="186" name="AutoShape 16">
                <a:extLst>
                  <a:ext uri="{FF2B5EF4-FFF2-40B4-BE49-F238E27FC236}">
                    <a16:creationId xmlns:a16="http://schemas.microsoft.com/office/drawing/2014/main" id="{7E7040E4-13FE-FF9A-FA12-AB54354D62A4}"/>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7" name="Oval 17">
                <a:extLst>
                  <a:ext uri="{FF2B5EF4-FFF2-40B4-BE49-F238E27FC236}">
                    <a16:creationId xmlns:a16="http://schemas.microsoft.com/office/drawing/2014/main" id="{FA42FDC6-0AD0-AFBC-DDCD-8FB28AFAB0AC}"/>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8" name="AutoShape 18">
                <a:extLst>
                  <a:ext uri="{FF2B5EF4-FFF2-40B4-BE49-F238E27FC236}">
                    <a16:creationId xmlns:a16="http://schemas.microsoft.com/office/drawing/2014/main" id="{41CF0D29-4A5E-2360-3E08-776E8DC9C7EF}"/>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9" name="AutoShape 19">
                <a:extLst>
                  <a:ext uri="{FF2B5EF4-FFF2-40B4-BE49-F238E27FC236}">
                    <a16:creationId xmlns:a16="http://schemas.microsoft.com/office/drawing/2014/main" id="{0D7E0662-38AA-992C-5828-23D4671141AC}"/>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0" name="AutoShape 20">
                <a:extLst>
                  <a:ext uri="{FF2B5EF4-FFF2-40B4-BE49-F238E27FC236}">
                    <a16:creationId xmlns:a16="http://schemas.microsoft.com/office/drawing/2014/main" id="{AA6FDADA-F6B3-C1F8-3A95-4F150A1F92CD}"/>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1" name="AutoShape 21">
                <a:extLst>
                  <a:ext uri="{FF2B5EF4-FFF2-40B4-BE49-F238E27FC236}">
                    <a16:creationId xmlns:a16="http://schemas.microsoft.com/office/drawing/2014/main" id="{047B4B64-18BC-AA2E-DE32-8CF907183D93}"/>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2" name="Rectangle 22">
                <a:extLst>
                  <a:ext uri="{FF2B5EF4-FFF2-40B4-BE49-F238E27FC236}">
                    <a16:creationId xmlns:a16="http://schemas.microsoft.com/office/drawing/2014/main" id="{4E8D4362-D0F1-3DB8-E208-F1CF7F068DC1}"/>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85" name="Text Box 23">
              <a:extLst>
                <a:ext uri="{FF2B5EF4-FFF2-40B4-BE49-F238E27FC236}">
                  <a16:creationId xmlns:a16="http://schemas.microsoft.com/office/drawing/2014/main" id="{3338794B-F392-6708-088C-81B8909961DE}"/>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93" name="AutoShape 53">
            <a:extLst>
              <a:ext uri="{FF2B5EF4-FFF2-40B4-BE49-F238E27FC236}">
                <a16:creationId xmlns:a16="http://schemas.microsoft.com/office/drawing/2014/main" id="{D374D183-37FA-B9C3-973A-D3EDAD72C122}"/>
              </a:ext>
            </a:extLst>
          </p:cNvPr>
          <p:cNvSpPr>
            <a:spLocks noChangeArrowheads="1"/>
          </p:cNvSpPr>
          <p:nvPr/>
        </p:nvSpPr>
        <p:spPr bwMode="auto">
          <a:xfrm rot="16200000">
            <a:off x="3352006" y="4226720"/>
            <a:ext cx="288925" cy="1655762"/>
          </a:xfrm>
          <a:prstGeom prst="downArrow">
            <a:avLst>
              <a:gd name="adj1" fmla="val 50000"/>
              <a:gd name="adj2" fmla="val 143269"/>
            </a:avLst>
          </a:prstGeom>
          <a:solidFill>
            <a:srgbClr val="FF3399"/>
          </a:solidFill>
          <a:ln w="9525" algn="ctr">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94" name="Group 14">
            <a:extLst>
              <a:ext uri="{FF2B5EF4-FFF2-40B4-BE49-F238E27FC236}">
                <a16:creationId xmlns:a16="http://schemas.microsoft.com/office/drawing/2014/main" id="{9CBE47AE-559A-E451-3109-92964E52A2A4}"/>
              </a:ext>
            </a:extLst>
          </p:cNvPr>
          <p:cNvGrpSpPr>
            <a:grpSpLocks/>
          </p:cNvGrpSpPr>
          <p:nvPr/>
        </p:nvGrpSpPr>
        <p:grpSpPr bwMode="auto">
          <a:xfrm>
            <a:off x="4509699" y="4439156"/>
            <a:ext cx="357190" cy="825461"/>
            <a:chOff x="4277" y="2541"/>
            <a:chExt cx="299" cy="750"/>
          </a:xfrm>
          <a:solidFill>
            <a:srgbClr val="FF3300"/>
          </a:solidFill>
        </p:grpSpPr>
        <p:grpSp>
          <p:nvGrpSpPr>
            <p:cNvPr id="195" name="Group 15">
              <a:extLst>
                <a:ext uri="{FF2B5EF4-FFF2-40B4-BE49-F238E27FC236}">
                  <a16:creationId xmlns:a16="http://schemas.microsoft.com/office/drawing/2014/main" id="{157051D8-7E4C-FB4B-B3F0-D5E7817E95D1}"/>
                </a:ext>
              </a:extLst>
            </p:cNvPr>
            <p:cNvGrpSpPr>
              <a:grpSpLocks noChangeAspect="1"/>
            </p:cNvGrpSpPr>
            <p:nvPr/>
          </p:nvGrpSpPr>
          <p:grpSpPr bwMode="auto">
            <a:xfrm>
              <a:off x="4275" y="2530"/>
              <a:ext cx="297" cy="748"/>
              <a:chOff x="433" y="2604"/>
              <a:chExt cx="475" cy="1191"/>
            </a:xfrm>
            <a:grpFill/>
          </p:grpSpPr>
          <p:sp>
            <p:nvSpPr>
              <p:cNvPr id="197" name="AutoShape 16">
                <a:extLst>
                  <a:ext uri="{FF2B5EF4-FFF2-40B4-BE49-F238E27FC236}">
                    <a16:creationId xmlns:a16="http://schemas.microsoft.com/office/drawing/2014/main" id="{572C3A15-9A74-09EA-3D97-BD2AA6E0587B}"/>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8" name="Oval 17">
                <a:extLst>
                  <a:ext uri="{FF2B5EF4-FFF2-40B4-BE49-F238E27FC236}">
                    <a16:creationId xmlns:a16="http://schemas.microsoft.com/office/drawing/2014/main" id="{E4D63D75-6B5E-D57B-8062-1403BB979FE2}"/>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9" name="AutoShape 18">
                <a:extLst>
                  <a:ext uri="{FF2B5EF4-FFF2-40B4-BE49-F238E27FC236}">
                    <a16:creationId xmlns:a16="http://schemas.microsoft.com/office/drawing/2014/main" id="{17038819-CF38-F7D4-F04A-FE3AF0801337}"/>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0" name="AutoShape 19">
                <a:extLst>
                  <a:ext uri="{FF2B5EF4-FFF2-40B4-BE49-F238E27FC236}">
                    <a16:creationId xmlns:a16="http://schemas.microsoft.com/office/drawing/2014/main" id="{A780111D-0433-4691-EE2D-EF863633E349}"/>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1" name="AutoShape 20">
                <a:extLst>
                  <a:ext uri="{FF2B5EF4-FFF2-40B4-BE49-F238E27FC236}">
                    <a16:creationId xmlns:a16="http://schemas.microsoft.com/office/drawing/2014/main" id="{3975A2A7-D582-2243-CB68-2121303D2BD6}"/>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2" name="AutoShape 21">
                <a:extLst>
                  <a:ext uri="{FF2B5EF4-FFF2-40B4-BE49-F238E27FC236}">
                    <a16:creationId xmlns:a16="http://schemas.microsoft.com/office/drawing/2014/main" id="{D2632C28-B00F-3A29-62DC-DF6047532600}"/>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3" name="Rectangle 22">
                <a:extLst>
                  <a:ext uri="{FF2B5EF4-FFF2-40B4-BE49-F238E27FC236}">
                    <a16:creationId xmlns:a16="http://schemas.microsoft.com/office/drawing/2014/main" id="{F566A041-E3F8-F776-B191-A890044CB4AE}"/>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96" name="Text Box 23">
              <a:extLst>
                <a:ext uri="{FF2B5EF4-FFF2-40B4-BE49-F238E27FC236}">
                  <a16:creationId xmlns:a16="http://schemas.microsoft.com/office/drawing/2014/main" id="{720973F0-80FE-8951-8756-7DFF4D32077C}"/>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04" name="AutoShape 52">
            <a:extLst>
              <a:ext uri="{FF2B5EF4-FFF2-40B4-BE49-F238E27FC236}">
                <a16:creationId xmlns:a16="http://schemas.microsoft.com/office/drawing/2014/main" id="{9AFF05EB-7C2A-2FC7-5D27-BA805E213366}"/>
              </a:ext>
            </a:extLst>
          </p:cNvPr>
          <p:cNvSpPr>
            <a:spLocks noChangeArrowheads="1"/>
          </p:cNvSpPr>
          <p:nvPr/>
        </p:nvSpPr>
        <p:spPr bwMode="auto">
          <a:xfrm>
            <a:off x="4916488" y="3940175"/>
            <a:ext cx="1666875" cy="530225"/>
          </a:xfrm>
          <a:prstGeom prst="wedgeEllipseCallout">
            <a:avLst>
              <a:gd name="adj1" fmla="val -45823"/>
              <a:gd name="adj2" fmla="val 106775"/>
            </a:avLst>
          </a:prstGeom>
          <a:solidFill>
            <a:srgbClr val="FF6600"/>
          </a:solidFill>
          <a:ln>
            <a:headEnd/>
            <a:tailEnd/>
          </a:ln>
        </p:spPr>
        <p:style>
          <a:lnRef idx="3">
            <a:schemeClr val="lt1"/>
          </a:lnRef>
          <a:fillRef idx="1">
            <a:schemeClr val="accent6"/>
          </a:fillRef>
          <a:effectRef idx="1">
            <a:schemeClr val="accent6"/>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民生委員</a:t>
            </a:r>
          </a:p>
        </p:txBody>
      </p:sp>
      <p:sp>
        <p:nvSpPr>
          <p:cNvPr id="205" name="AutoShape 53">
            <a:extLst>
              <a:ext uri="{FF2B5EF4-FFF2-40B4-BE49-F238E27FC236}">
                <a16:creationId xmlns:a16="http://schemas.microsoft.com/office/drawing/2014/main" id="{25555227-453E-28C6-1853-FE978B39866D}"/>
              </a:ext>
            </a:extLst>
          </p:cNvPr>
          <p:cNvSpPr>
            <a:spLocks noChangeArrowheads="1"/>
          </p:cNvSpPr>
          <p:nvPr/>
        </p:nvSpPr>
        <p:spPr bwMode="auto">
          <a:xfrm rot="14233969">
            <a:off x="3305175" y="2014538"/>
            <a:ext cx="338137" cy="1792288"/>
          </a:xfrm>
          <a:prstGeom prst="downArrow">
            <a:avLst>
              <a:gd name="adj1" fmla="val 42963"/>
              <a:gd name="adj2" fmla="val 114206"/>
            </a:avLst>
          </a:prstGeom>
          <a:solidFill>
            <a:srgbClr val="FF3399"/>
          </a:solidFill>
          <a:ln w="9525" algn="ctr">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6" name="Text Box 35">
            <a:extLst>
              <a:ext uri="{FF2B5EF4-FFF2-40B4-BE49-F238E27FC236}">
                <a16:creationId xmlns:a16="http://schemas.microsoft.com/office/drawing/2014/main" id="{6278F1AC-1E9A-901A-4FAD-AD2017EB4FF6}"/>
              </a:ext>
            </a:extLst>
          </p:cNvPr>
          <p:cNvSpPr txBox="1">
            <a:spLocks noChangeArrowheads="1"/>
          </p:cNvSpPr>
          <p:nvPr/>
        </p:nvSpPr>
        <p:spPr bwMode="auto">
          <a:xfrm>
            <a:off x="6745580" y="4245118"/>
            <a:ext cx="2468562" cy="2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ts val="1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虐待対応従事者</a:t>
            </a:r>
          </a:p>
        </p:txBody>
      </p:sp>
      <p:sp>
        <p:nvSpPr>
          <p:cNvPr id="207" name="正方形/長方形 116">
            <a:extLst>
              <a:ext uri="{FF2B5EF4-FFF2-40B4-BE49-F238E27FC236}">
                <a16:creationId xmlns:a16="http://schemas.microsoft.com/office/drawing/2014/main" id="{B38CF0C3-65AB-E309-6384-63864CEF1F1E}"/>
              </a:ext>
            </a:extLst>
          </p:cNvPr>
          <p:cNvSpPr>
            <a:spLocks noChangeArrowheads="1"/>
          </p:cNvSpPr>
          <p:nvPr/>
        </p:nvSpPr>
        <p:spPr bwMode="auto">
          <a:xfrm>
            <a:off x="918375" y="6278651"/>
            <a:ext cx="7153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参考）　（公社）あい権利擁護支援ネット監修</a:t>
            </a: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事例で学ぶ「高齢者虐待」実践対応ガイド</a:t>
            </a: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中央法規</a:t>
            </a: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,2013,p.59</a:t>
            </a:r>
          </a:p>
        </p:txBody>
      </p:sp>
      <p:sp>
        <p:nvSpPr>
          <p:cNvPr id="310" name="正方形/長方形 309">
            <a:extLst>
              <a:ext uri="{FF2B5EF4-FFF2-40B4-BE49-F238E27FC236}">
                <a16:creationId xmlns:a16="http://schemas.microsoft.com/office/drawing/2014/main" id="{DF05E27D-DBB8-84E4-3732-376D59A71E4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5" name="四角形: 角を丸くする 104">
            <a:extLst>
              <a:ext uri="{FF2B5EF4-FFF2-40B4-BE49-F238E27FC236}">
                <a16:creationId xmlns:a16="http://schemas.microsoft.com/office/drawing/2014/main" id="{2C83C09F-1E18-49B4-BE55-6F41FC90276A}"/>
              </a:ext>
            </a:extLst>
          </p:cNvPr>
          <p:cNvSpPr/>
          <p:nvPr/>
        </p:nvSpPr>
        <p:spPr>
          <a:xfrm>
            <a:off x="197232" y="2616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16BD2B5A-EF39-43DC-B419-601FF73FCE19}"/>
              </a:ext>
            </a:extLst>
          </p:cNvPr>
          <p:cNvSpPr>
            <a:spLocks noGrp="1"/>
          </p:cNvSpPr>
          <p:nvPr>
            <p:ph type="sldNum" sz="quarter" idx="12"/>
          </p:nvPr>
        </p:nvSpPr>
        <p:spPr>
          <a:xfrm>
            <a:off x="7051675" y="6195472"/>
            <a:ext cx="2133600" cy="365125"/>
          </a:xfrm>
        </p:spPr>
        <p:txBody>
          <a:bodyPr/>
          <a:lstStyle/>
          <a:p>
            <a:pPr>
              <a:defRPr/>
            </a:pPr>
            <a:fld id="{CCA985D5-74A5-4032-A7FB-8486440A4F3C}" type="slidenum">
              <a:rPr lang="ja-JP" altLang="en-US" smtClean="0"/>
              <a:pPr>
                <a:defRPr/>
              </a:pPr>
              <a:t>22</a:t>
            </a:fld>
            <a:endParaRPr lang="ja-JP" altLang="en-US" dirty="0"/>
          </a:p>
        </p:txBody>
      </p:sp>
    </p:spTree>
    <p:extLst>
      <p:ext uri="{BB962C8B-B14F-4D97-AF65-F5344CB8AC3E}">
        <p14:creationId xmlns:p14="http://schemas.microsoft.com/office/powerpoint/2010/main" val="21602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anim calcmode="lin" valueType="num">
                                      <p:cBhvr>
                                        <p:cTn id="8" dur="500" fill="hold"/>
                                        <p:tgtEl>
                                          <p:spTgt spid="147"/>
                                        </p:tgtEl>
                                        <p:attrNameLst>
                                          <p:attrName>ppt_x</p:attrName>
                                        </p:attrNameLst>
                                      </p:cBhvr>
                                      <p:tavLst>
                                        <p:tav tm="0">
                                          <p:val>
                                            <p:strVal val="#ppt_x"/>
                                          </p:val>
                                        </p:tav>
                                        <p:tav tm="100000">
                                          <p:val>
                                            <p:strVal val="#ppt_x"/>
                                          </p:val>
                                        </p:tav>
                                      </p:tavLst>
                                    </p:anim>
                                    <p:anim calcmode="lin" valueType="num">
                                      <p:cBhvr>
                                        <p:cTn id="9" dur="500" fill="hold"/>
                                        <p:tgtEl>
                                          <p:spTgt spid="1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anim calcmode="lin" valueType="num">
                                      <p:cBhvr>
                                        <p:cTn id="13" dur="500" fill="hold"/>
                                        <p:tgtEl>
                                          <p:spTgt spid="177"/>
                                        </p:tgtEl>
                                        <p:attrNameLst>
                                          <p:attrName>ppt_x</p:attrName>
                                        </p:attrNameLst>
                                      </p:cBhvr>
                                      <p:tavLst>
                                        <p:tav tm="0">
                                          <p:val>
                                            <p:strVal val="#ppt_x"/>
                                          </p:val>
                                        </p:tav>
                                        <p:tav tm="100000">
                                          <p:val>
                                            <p:strVal val="#ppt_x"/>
                                          </p:val>
                                        </p:tav>
                                      </p:tavLst>
                                    </p:anim>
                                    <p:anim calcmode="lin" valueType="num">
                                      <p:cBhvr>
                                        <p:cTn id="14" dur="500" fill="hold"/>
                                        <p:tgtEl>
                                          <p:spTgt spid="1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anim calcmode="lin" valueType="num">
                                      <p:cBhvr>
                                        <p:cTn id="18" dur="500" fill="hold"/>
                                        <p:tgtEl>
                                          <p:spTgt spid="167"/>
                                        </p:tgtEl>
                                        <p:attrNameLst>
                                          <p:attrName>ppt_x</p:attrName>
                                        </p:attrNameLst>
                                      </p:cBhvr>
                                      <p:tavLst>
                                        <p:tav tm="0">
                                          <p:val>
                                            <p:strVal val="#ppt_x"/>
                                          </p:val>
                                        </p:tav>
                                        <p:tav tm="100000">
                                          <p:val>
                                            <p:strVal val="#ppt_x"/>
                                          </p:val>
                                        </p:tav>
                                      </p:tavLst>
                                    </p:anim>
                                    <p:anim calcmode="lin" valueType="num">
                                      <p:cBhvr>
                                        <p:cTn id="19" dur="500" fill="hold"/>
                                        <p:tgtEl>
                                          <p:spTgt spid="16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anim calcmode="lin" valueType="num">
                                      <p:cBhvr>
                                        <p:cTn id="23" dur="500" fill="hold"/>
                                        <p:tgtEl>
                                          <p:spTgt spid="180"/>
                                        </p:tgtEl>
                                        <p:attrNameLst>
                                          <p:attrName>ppt_x</p:attrName>
                                        </p:attrNameLst>
                                      </p:cBhvr>
                                      <p:tavLst>
                                        <p:tav tm="0">
                                          <p:val>
                                            <p:strVal val="#ppt_x"/>
                                          </p:val>
                                        </p:tav>
                                        <p:tav tm="100000">
                                          <p:val>
                                            <p:strVal val="#ppt_x"/>
                                          </p:val>
                                        </p:tav>
                                      </p:tavLst>
                                    </p:anim>
                                    <p:anim calcmode="lin" valueType="num">
                                      <p:cBhvr>
                                        <p:cTn id="24" dur="500" fill="hold"/>
                                        <p:tgtEl>
                                          <p:spTgt spid="18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500"/>
                                        <p:tgtEl>
                                          <p:spTgt spid="181"/>
                                        </p:tgtEl>
                                      </p:cBhvr>
                                    </p:animEffect>
                                    <p:anim calcmode="lin" valueType="num">
                                      <p:cBhvr>
                                        <p:cTn id="28" dur="500" fill="hold"/>
                                        <p:tgtEl>
                                          <p:spTgt spid="181"/>
                                        </p:tgtEl>
                                        <p:attrNameLst>
                                          <p:attrName>ppt_x</p:attrName>
                                        </p:attrNameLst>
                                      </p:cBhvr>
                                      <p:tavLst>
                                        <p:tav tm="0">
                                          <p:val>
                                            <p:strVal val="#ppt_x"/>
                                          </p:val>
                                        </p:tav>
                                        <p:tav tm="100000">
                                          <p:val>
                                            <p:strVal val="#ppt_x"/>
                                          </p:val>
                                        </p:tav>
                                      </p:tavLst>
                                    </p:anim>
                                    <p:anim calcmode="lin" valueType="num">
                                      <p:cBhvr>
                                        <p:cTn id="29" dur="500" fill="hold"/>
                                        <p:tgtEl>
                                          <p:spTgt spid="18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anim calcmode="lin" valueType="num">
                                      <p:cBhvr>
                                        <p:cTn id="33" dur="500" fill="hold"/>
                                        <p:tgtEl>
                                          <p:spTgt spid="183"/>
                                        </p:tgtEl>
                                        <p:attrNameLst>
                                          <p:attrName>ppt_x</p:attrName>
                                        </p:attrNameLst>
                                      </p:cBhvr>
                                      <p:tavLst>
                                        <p:tav tm="0">
                                          <p:val>
                                            <p:strVal val="#ppt_x"/>
                                          </p:val>
                                        </p:tav>
                                        <p:tav tm="100000">
                                          <p:val>
                                            <p:strVal val="#ppt_x"/>
                                          </p:val>
                                        </p:tav>
                                      </p:tavLst>
                                    </p:anim>
                                    <p:anim calcmode="lin" valueType="num">
                                      <p:cBhvr>
                                        <p:cTn id="34"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wipe(down)">
                                      <p:cBhvr>
                                        <p:cTn id="39" dur="500"/>
                                        <p:tgtEl>
                                          <p:spTgt spid="178"/>
                                        </p:tgtEl>
                                      </p:cBhvr>
                                    </p:animEffect>
                                  </p:childTnLst>
                                </p:cTn>
                              </p:par>
                              <p:par>
                                <p:cTn id="40" presetID="42" presetClass="entr" presetSubtype="0"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500"/>
                                        <p:tgtEl>
                                          <p:spTgt spid="157"/>
                                        </p:tgtEl>
                                      </p:cBhvr>
                                    </p:animEffect>
                                    <p:anim calcmode="lin" valueType="num">
                                      <p:cBhvr>
                                        <p:cTn id="43" dur="500" fill="hold"/>
                                        <p:tgtEl>
                                          <p:spTgt spid="157"/>
                                        </p:tgtEl>
                                        <p:attrNameLst>
                                          <p:attrName>ppt_x</p:attrName>
                                        </p:attrNameLst>
                                      </p:cBhvr>
                                      <p:tavLst>
                                        <p:tav tm="0">
                                          <p:val>
                                            <p:strVal val="#ppt_x"/>
                                          </p:val>
                                        </p:tav>
                                        <p:tav tm="100000">
                                          <p:val>
                                            <p:strVal val="#ppt_x"/>
                                          </p:val>
                                        </p:tav>
                                      </p:tavLst>
                                    </p:anim>
                                    <p:anim calcmode="lin" valueType="num">
                                      <p:cBhvr>
                                        <p:cTn id="44" dur="500" fill="hold"/>
                                        <p:tgtEl>
                                          <p:spTgt spid="15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9"/>
                                        </p:tgtEl>
                                        <p:attrNameLst>
                                          <p:attrName>style.visibility</p:attrName>
                                        </p:attrNameLst>
                                      </p:cBhvr>
                                      <p:to>
                                        <p:strVal val="visible"/>
                                      </p:to>
                                    </p:set>
                                    <p:animEffect transition="in" filter="fade">
                                      <p:cBhvr>
                                        <p:cTn id="47" dur="500"/>
                                        <p:tgtEl>
                                          <p:spTgt spid="179"/>
                                        </p:tgtEl>
                                      </p:cBhvr>
                                    </p:animEffect>
                                    <p:anim calcmode="lin" valueType="num">
                                      <p:cBhvr>
                                        <p:cTn id="48" dur="500" fill="hold"/>
                                        <p:tgtEl>
                                          <p:spTgt spid="179"/>
                                        </p:tgtEl>
                                        <p:attrNameLst>
                                          <p:attrName>ppt_x</p:attrName>
                                        </p:attrNameLst>
                                      </p:cBhvr>
                                      <p:tavLst>
                                        <p:tav tm="0">
                                          <p:val>
                                            <p:strVal val="#ppt_x"/>
                                          </p:val>
                                        </p:tav>
                                        <p:tav tm="100000">
                                          <p:val>
                                            <p:strVal val="#ppt_x"/>
                                          </p:val>
                                        </p:tav>
                                      </p:tavLst>
                                    </p:anim>
                                    <p:anim calcmode="lin" valueType="num">
                                      <p:cBhvr>
                                        <p:cTn id="49" dur="500" fill="hold"/>
                                        <p:tgtEl>
                                          <p:spTgt spid="179"/>
                                        </p:tgtEl>
                                        <p:attrNameLst>
                                          <p:attrName>ppt_y</p:attrName>
                                        </p:attrNameLst>
                                      </p:cBhvr>
                                      <p:tavLst>
                                        <p:tav tm="0">
                                          <p:val>
                                            <p:strVal val="#ppt_y+.1"/>
                                          </p:val>
                                        </p:tav>
                                        <p:tav tm="100000">
                                          <p:val>
                                            <p:strVal val="#ppt_y"/>
                                          </p:val>
                                        </p:tav>
                                      </p:tavLst>
                                    </p:anim>
                                  </p:childTnLst>
                                </p:cTn>
                              </p:par>
                              <p:par>
                                <p:cTn id="50" presetID="22" presetClass="entr" presetSubtype="4" fill="hold" nodeType="withEffect">
                                  <p:stCondLst>
                                    <p:cond delay="0"/>
                                  </p:stCondLst>
                                  <p:childTnLst>
                                    <p:set>
                                      <p:cBhvr>
                                        <p:cTn id="51" dur="1" fill="hold">
                                          <p:stCondLst>
                                            <p:cond delay="0"/>
                                          </p:stCondLst>
                                        </p:cTn>
                                        <p:tgtEl>
                                          <p:spTgt spid="193"/>
                                        </p:tgtEl>
                                        <p:attrNameLst>
                                          <p:attrName>style.visibility</p:attrName>
                                        </p:attrNameLst>
                                      </p:cBhvr>
                                      <p:to>
                                        <p:strVal val="visible"/>
                                      </p:to>
                                    </p:set>
                                    <p:animEffect transition="in" filter="wipe(down)">
                                      <p:cBhvr>
                                        <p:cTn id="52" dur="500"/>
                                        <p:tgtEl>
                                          <p:spTgt spid="193"/>
                                        </p:tgtEl>
                                      </p:cBhvr>
                                    </p:animEffect>
                                  </p:childTnLst>
                                </p:cTn>
                              </p:par>
                              <p:par>
                                <p:cTn id="53" presetID="42" presetClass="entr" presetSubtype="0" fill="hold" nodeType="withEffect">
                                  <p:stCondLst>
                                    <p:cond delay="0"/>
                                  </p:stCondLst>
                                  <p:childTnLst>
                                    <p:set>
                                      <p:cBhvr>
                                        <p:cTn id="54" dur="1" fill="hold">
                                          <p:stCondLst>
                                            <p:cond delay="0"/>
                                          </p:stCondLst>
                                        </p:cTn>
                                        <p:tgtEl>
                                          <p:spTgt spid="194"/>
                                        </p:tgtEl>
                                        <p:attrNameLst>
                                          <p:attrName>style.visibility</p:attrName>
                                        </p:attrNameLst>
                                      </p:cBhvr>
                                      <p:to>
                                        <p:strVal val="visible"/>
                                      </p:to>
                                    </p:set>
                                    <p:animEffect transition="in" filter="fade">
                                      <p:cBhvr>
                                        <p:cTn id="55" dur="500"/>
                                        <p:tgtEl>
                                          <p:spTgt spid="194"/>
                                        </p:tgtEl>
                                      </p:cBhvr>
                                    </p:animEffect>
                                    <p:anim calcmode="lin" valueType="num">
                                      <p:cBhvr>
                                        <p:cTn id="56" dur="500" fill="hold"/>
                                        <p:tgtEl>
                                          <p:spTgt spid="194"/>
                                        </p:tgtEl>
                                        <p:attrNameLst>
                                          <p:attrName>ppt_x</p:attrName>
                                        </p:attrNameLst>
                                      </p:cBhvr>
                                      <p:tavLst>
                                        <p:tav tm="0">
                                          <p:val>
                                            <p:strVal val="#ppt_x"/>
                                          </p:val>
                                        </p:tav>
                                        <p:tav tm="100000">
                                          <p:val>
                                            <p:strVal val="#ppt_x"/>
                                          </p:val>
                                        </p:tav>
                                      </p:tavLst>
                                    </p:anim>
                                    <p:anim calcmode="lin" valueType="num">
                                      <p:cBhvr>
                                        <p:cTn id="57" dur="500" fill="hold"/>
                                        <p:tgtEl>
                                          <p:spTgt spid="19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4"/>
                                        </p:tgtEl>
                                        <p:attrNameLst>
                                          <p:attrName>style.visibility</p:attrName>
                                        </p:attrNameLst>
                                      </p:cBhvr>
                                      <p:to>
                                        <p:strVal val="visible"/>
                                      </p:to>
                                    </p:set>
                                    <p:animEffect transition="in" filter="fade">
                                      <p:cBhvr>
                                        <p:cTn id="60" dur="500"/>
                                        <p:tgtEl>
                                          <p:spTgt spid="204"/>
                                        </p:tgtEl>
                                      </p:cBhvr>
                                    </p:animEffect>
                                    <p:anim calcmode="lin" valueType="num">
                                      <p:cBhvr>
                                        <p:cTn id="61" dur="500" fill="hold"/>
                                        <p:tgtEl>
                                          <p:spTgt spid="204"/>
                                        </p:tgtEl>
                                        <p:attrNameLst>
                                          <p:attrName>ppt_x</p:attrName>
                                        </p:attrNameLst>
                                      </p:cBhvr>
                                      <p:tavLst>
                                        <p:tav tm="0">
                                          <p:val>
                                            <p:strVal val="#ppt_x"/>
                                          </p:val>
                                        </p:tav>
                                        <p:tav tm="100000">
                                          <p:val>
                                            <p:strVal val="#ppt_x"/>
                                          </p:val>
                                        </p:tav>
                                      </p:tavLst>
                                    </p:anim>
                                    <p:anim calcmode="lin" valueType="num">
                                      <p:cBhvr>
                                        <p:cTn id="62" dur="500" fill="hold"/>
                                        <p:tgtEl>
                                          <p:spTgt spid="204"/>
                                        </p:tgtEl>
                                        <p:attrNameLst>
                                          <p:attrName>ppt_y</p:attrName>
                                        </p:attrNameLst>
                                      </p:cBhvr>
                                      <p:tavLst>
                                        <p:tav tm="0">
                                          <p:val>
                                            <p:strVal val="#ppt_y+.1"/>
                                          </p:val>
                                        </p:tav>
                                        <p:tav tm="100000">
                                          <p:val>
                                            <p:strVal val="#ppt_y"/>
                                          </p:val>
                                        </p:tav>
                                      </p:tavLst>
                                    </p:anim>
                                  </p:childTnLst>
                                </p:cTn>
                              </p:par>
                              <p:par>
                                <p:cTn id="63" presetID="22" presetClass="entr" presetSubtype="4" fill="hold" nodeType="withEffect">
                                  <p:stCondLst>
                                    <p:cond delay="0"/>
                                  </p:stCondLst>
                                  <p:childTnLst>
                                    <p:set>
                                      <p:cBhvr>
                                        <p:cTn id="64" dur="1" fill="hold">
                                          <p:stCondLst>
                                            <p:cond delay="0"/>
                                          </p:stCondLst>
                                        </p:cTn>
                                        <p:tgtEl>
                                          <p:spTgt spid="205"/>
                                        </p:tgtEl>
                                        <p:attrNameLst>
                                          <p:attrName>style.visibility</p:attrName>
                                        </p:attrNameLst>
                                      </p:cBhvr>
                                      <p:to>
                                        <p:strVal val="visible"/>
                                      </p:to>
                                    </p:set>
                                    <p:animEffect transition="in" filter="wipe(down)">
                                      <p:cBhvr>
                                        <p:cTn id="65" dur="500"/>
                                        <p:tgtEl>
                                          <p:spTgt spid="205"/>
                                        </p:tgtEl>
                                      </p:cBhvr>
                                    </p:animEffect>
                                  </p:childTnLst>
                                </p:cTn>
                              </p:par>
                              <p:par>
                                <p:cTn id="66" presetID="42" presetClass="entr" presetSubtype="0" fill="hold" nodeType="withEffect">
                                  <p:stCondLst>
                                    <p:cond delay="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500"/>
                                        <p:tgtEl>
                                          <p:spTgt spid="138"/>
                                        </p:tgtEl>
                                      </p:cBhvr>
                                    </p:animEffect>
                                    <p:anim calcmode="lin" valueType="num">
                                      <p:cBhvr>
                                        <p:cTn id="69" dur="500" fill="hold"/>
                                        <p:tgtEl>
                                          <p:spTgt spid="138"/>
                                        </p:tgtEl>
                                        <p:attrNameLst>
                                          <p:attrName>ppt_x</p:attrName>
                                        </p:attrNameLst>
                                      </p:cBhvr>
                                      <p:tavLst>
                                        <p:tav tm="0">
                                          <p:val>
                                            <p:strVal val="#ppt_x"/>
                                          </p:val>
                                        </p:tav>
                                        <p:tav tm="100000">
                                          <p:val>
                                            <p:strVal val="#ppt_x"/>
                                          </p:val>
                                        </p:tav>
                                      </p:tavLst>
                                    </p:anim>
                                    <p:anim calcmode="lin" valueType="num">
                                      <p:cBhvr>
                                        <p:cTn id="70"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fade">
                                      <p:cBhvr>
                                        <p:cTn id="75" dur="500"/>
                                        <p:tgtEl>
                                          <p:spTgt spid="127"/>
                                        </p:tgtEl>
                                      </p:cBhvr>
                                    </p:animEffect>
                                  </p:childTnLst>
                                </p:cTn>
                              </p:par>
                              <p:par>
                                <p:cTn id="76" presetID="10" presetClass="entr" presetSubtype="0" fill="hold" nodeType="withEffect">
                                  <p:stCondLst>
                                    <p:cond delay="0"/>
                                  </p:stCondLst>
                                  <p:childTnLst>
                                    <p:set>
                                      <p:cBhvr>
                                        <p:cTn id="77" dur="1" fill="hold">
                                          <p:stCondLst>
                                            <p:cond delay="0"/>
                                          </p:stCondLst>
                                        </p:cTn>
                                        <p:tgtEl>
                                          <p:spTgt spid="206"/>
                                        </p:tgtEl>
                                        <p:attrNameLst>
                                          <p:attrName>style.visibility</p:attrName>
                                        </p:attrNameLst>
                                      </p:cBhvr>
                                      <p:to>
                                        <p:strVal val="visible"/>
                                      </p:to>
                                    </p:set>
                                    <p:animEffect transition="in" filter="fade">
                                      <p:cBhvr>
                                        <p:cTn id="78" dur="500"/>
                                        <p:tgtEl>
                                          <p:spTgt spid="20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43"/>
                                        </p:tgtEl>
                                        <p:attrNameLst>
                                          <p:attrName>style.visibility</p:attrName>
                                        </p:attrNameLst>
                                      </p:cBhvr>
                                      <p:to>
                                        <p:strVal val="visible"/>
                                      </p:to>
                                    </p:set>
                                    <p:anim calcmode="lin" valueType="num">
                                      <p:cBhvr additive="base">
                                        <p:cTn id="83" dur="500" fill="hold"/>
                                        <p:tgtEl>
                                          <p:spTgt spid="143"/>
                                        </p:tgtEl>
                                        <p:attrNameLst>
                                          <p:attrName>ppt_x</p:attrName>
                                        </p:attrNameLst>
                                      </p:cBhvr>
                                      <p:tavLst>
                                        <p:tav tm="0">
                                          <p:val>
                                            <p:strVal val="#ppt_x"/>
                                          </p:val>
                                        </p:tav>
                                        <p:tav tm="100000">
                                          <p:val>
                                            <p:strVal val="#ppt_x"/>
                                          </p:val>
                                        </p:tav>
                                      </p:tavLst>
                                    </p:anim>
                                    <p:anim calcmode="lin" valueType="num">
                                      <p:cBhvr additive="base">
                                        <p:cTn id="8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44"/>
                                        </p:tgtEl>
                                        <p:attrNameLst>
                                          <p:attrName>style.visibility</p:attrName>
                                        </p:attrNameLst>
                                      </p:cBhvr>
                                      <p:to>
                                        <p:strVal val="visible"/>
                                      </p:to>
                                    </p:set>
                                    <p:anim calcmode="lin" valueType="num">
                                      <p:cBhvr additive="base">
                                        <p:cTn id="89" dur="500" fill="hold"/>
                                        <p:tgtEl>
                                          <p:spTgt spid="144"/>
                                        </p:tgtEl>
                                        <p:attrNameLst>
                                          <p:attrName>ppt_x</p:attrName>
                                        </p:attrNameLst>
                                      </p:cBhvr>
                                      <p:tavLst>
                                        <p:tav tm="0">
                                          <p:val>
                                            <p:strVal val="#ppt_x"/>
                                          </p:val>
                                        </p:tav>
                                        <p:tav tm="100000">
                                          <p:val>
                                            <p:strVal val="#ppt_x"/>
                                          </p:val>
                                        </p:tav>
                                      </p:tavLst>
                                    </p:anim>
                                    <p:anim calcmode="lin" valueType="num">
                                      <p:cBhvr additive="base">
                                        <p:cTn id="90"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45"/>
                                        </p:tgtEl>
                                        <p:attrNameLst>
                                          <p:attrName>style.visibility</p:attrName>
                                        </p:attrNameLst>
                                      </p:cBhvr>
                                      <p:to>
                                        <p:strVal val="visible"/>
                                      </p:to>
                                    </p:set>
                                    <p:anim calcmode="lin" valueType="num">
                                      <p:cBhvr additive="base">
                                        <p:cTn id="95" dur="500" fill="hold"/>
                                        <p:tgtEl>
                                          <p:spTgt spid="145"/>
                                        </p:tgtEl>
                                        <p:attrNameLst>
                                          <p:attrName>ppt_x</p:attrName>
                                        </p:attrNameLst>
                                      </p:cBhvr>
                                      <p:tavLst>
                                        <p:tav tm="0">
                                          <p:val>
                                            <p:strVal val="#ppt_x"/>
                                          </p:val>
                                        </p:tav>
                                        <p:tav tm="100000">
                                          <p:val>
                                            <p:strVal val="#ppt_x"/>
                                          </p:val>
                                        </p:tav>
                                      </p:tavLst>
                                    </p:anim>
                                    <p:anim calcmode="lin" valueType="num">
                                      <p:cBhvr additive="base">
                                        <p:cTn id="96"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3" grpId="0" animBg="1"/>
      <p:bldP spid="144" grpId="0" animBg="1"/>
      <p:bldP spid="145" grpId="0" animBg="1"/>
      <p:bldP spid="177" grpId="0" animBg="1"/>
      <p:bldP spid="178" grpId="0" animBg="1"/>
      <p:bldP spid="179" grpId="0" animBg="1"/>
      <p:bldP spid="180" grpId="0" animBg="1"/>
      <p:bldP spid="181" grpId="0" animBg="1"/>
      <p:bldP spid="193" grpId="0" animBg="1"/>
      <p:bldP spid="204" grpId="0" animBg="1"/>
      <p:bldP spid="205" grpId="0" animBg="1"/>
      <p:bldP spid="2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テキスト ボックス 5">
            <a:extLst>
              <a:ext uri="{FF2B5EF4-FFF2-40B4-BE49-F238E27FC236}">
                <a16:creationId xmlns:a16="http://schemas.microsoft.com/office/drawing/2014/main" id="{B47E8692-8107-BFDA-24D8-E4B71CF77CFF}"/>
              </a:ext>
            </a:extLst>
          </p:cNvPr>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i-advocacynet 2017</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a:extLst>
              <a:ext uri="{FF2B5EF4-FFF2-40B4-BE49-F238E27FC236}">
                <a16:creationId xmlns:a16="http://schemas.microsoft.com/office/drawing/2014/main" id="{089420DA-00F0-0CAE-E925-1727BA0DF146}"/>
              </a:ext>
            </a:extLst>
          </p:cNvPr>
          <p:cNvSpPr>
            <a:spLocks noGrp="1"/>
          </p:cNvSpPr>
          <p:nvPr>
            <p:ph type="sldNum" sz="quarter" idx="12"/>
          </p:nvPr>
        </p:nvSpPr>
        <p:spPr>
          <a:xfrm>
            <a:off x="6988925" y="6131449"/>
            <a:ext cx="2057400" cy="365125"/>
          </a:xfrm>
        </p:spPr>
        <p:txBody>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515B53F-66B8-4940-B23C-6CCA08B6574B}" type="slidenum">
              <a:rPr kumimoji="1" lang="ja-JP" altLang="en-US" sz="1000" b="0" i="0" u="none" strike="noStrike" kern="1200" cap="none" spc="0" normalizeH="0" baseline="0" noProof="0" smtClean="0">
                <a:ln>
                  <a:noFill/>
                </a:ln>
                <a:solidFill>
                  <a:schemeClr val="bg1">
                    <a:lumMod val="65000"/>
                  </a:scheme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1" lang="ja-JP" altLang="en-US" sz="1000" b="0" i="0" u="none" strike="noStrike" kern="1200" cap="none" spc="0" normalizeH="0" baseline="0" noProof="0">
              <a:ln>
                <a:noFill/>
              </a:ln>
              <a:solidFill>
                <a:schemeClr val="bg1">
                  <a:lumMod val="65000"/>
                </a:schemeClr>
              </a:solidFill>
              <a:effectLst/>
              <a:uLnTx/>
              <a:uFillTx/>
              <a:latin typeface="Arial" panose="020B0604020202020204" pitchFamily="34" charset="0"/>
              <a:ea typeface="ＭＳ Ｐゴシック" panose="020B0600070205080204" pitchFamily="50" charset="-128"/>
              <a:cs typeface="+mn-cs"/>
            </a:endParaRPr>
          </a:p>
        </p:txBody>
      </p:sp>
      <p:sp>
        <p:nvSpPr>
          <p:cNvPr id="3" name="コンテンツ プレースホルダー 2">
            <a:extLst>
              <a:ext uri="{FF2B5EF4-FFF2-40B4-BE49-F238E27FC236}">
                <a16:creationId xmlns:a16="http://schemas.microsoft.com/office/drawing/2014/main" id="{224FE888-791D-91D9-E8AB-35A9D466330C}"/>
              </a:ext>
            </a:extLst>
          </p:cNvPr>
          <p:cNvSpPr>
            <a:spLocks noGrp="1"/>
          </p:cNvSpPr>
          <p:nvPr>
            <p:ph idx="4294967295"/>
          </p:nvPr>
        </p:nvSpPr>
        <p:spPr>
          <a:xfrm>
            <a:off x="477838" y="845213"/>
            <a:ext cx="8208962" cy="4462463"/>
          </a:xfrm>
        </p:spPr>
        <p:txBody>
          <a:bodyPr rtlCol="0">
            <a:noAutofit/>
          </a:bodyPr>
          <a:lstStyle/>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詳しく、具体的に訊いていく</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「たくさん」「かなり」の曖昧な表現は、具体的に</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なるべく数値化（体重〇㎏から△㎏へ）、図示できるものは図示する</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６</a:t>
            </a:r>
            <a:r>
              <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W1H</a:t>
            </a: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（いつ、どこで、だれが、だれに、何を、なぜ、どれくらい、どうした）</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伝聞それとも直接？</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届けられた情報については、できるだけ「直接」確認する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直接情報を確認した人から情報を取りなおす</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専門的な情報は専門職の判断・解釈かを確認する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「認知力の低下があって・・・」⇒認知症の診断の有無は？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複数の関係者・関係機関に確かめる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情報提供者の情報を持つ</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冷静に、自分の感情はできるだけ排除して聴く</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5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情報を整理しながら収集していく・・・情報源は？　時系列で情報を整理</a:t>
            </a:r>
          </a:p>
        </p:txBody>
      </p:sp>
      <p:sp>
        <p:nvSpPr>
          <p:cNvPr id="5" name="正方形/長方形 4">
            <a:extLst>
              <a:ext uri="{FF2B5EF4-FFF2-40B4-BE49-F238E27FC236}">
                <a16:creationId xmlns:a16="http://schemas.microsoft.com/office/drawing/2014/main" id="{F483437B-977B-EBA3-D986-87CEEAB5070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情報収集のポイント</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「確からしさ」を意識する</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0E7E8423-48BF-3D77-FFBF-B5F47BD3BADC}"/>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Tree>
    <p:extLst>
      <p:ext uri="{BB962C8B-B14F-4D97-AF65-F5344CB8AC3E}">
        <p14:creationId xmlns:p14="http://schemas.microsoft.com/office/powerpoint/2010/main" val="383032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021FB05-13B1-A39D-788F-AC8585FE184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聴き取りの目的</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コンテンツ プレースホルダー 2"/>
          <p:cNvSpPr txBox="1">
            <a:spLocks/>
          </p:cNvSpPr>
          <p:nvPr/>
        </p:nvSpPr>
        <p:spPr>
          <a:xfrm>
            <a:off x="333872" y="2056085"/>
            <a:ext cx="8505328" cy="4076998"/>
          </a:xfrm>
          <a:prstGeom prst="rect">
            <a:avLst/>
          </a:prstGeom>
          <a:ln>
            <a:solidFill>
              <a:schemeClr val="accent1"/>
            </a:solid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2100"/>
              </a:lnSpc>
            </a:pP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当該</a:t>
            </a: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高齢者を特定</a:t>
            </a:r>
            <a:r>
              <a:rPr lang="ja-JP" altLang="en-US" sz="2200" dirty="0">
                <a:latin typeface="UD デジタル 教科書体 NK-R" panose="02020400000000000000" pitchFamily="18" charset="-128"/>
                <a:ea typeface="UD デジタル 教科書体 NK-R" panose="02020400000000000000" pitchFamily="18" charset="-128"/>
              </a:rPr>
              <a:t>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相談内容から</a:t>
            </a: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「気になること」「事実」を具体化</a:t>
            </a:r>
            <a:r>
              <a:rPr lang="ja-JP" altLang="en-US" sz="2200" dirty="0">
                <a:latin typeface="UD デジタル 教科書体 NK-R" panose="02020400000000000000" pitchFamily="18" charset="-128"/>
                <a:ea typeface="UD デジタル 教科書体 NK-R" panose="02020400000000000000" pitchFamily="18" charset="-128"/>
              </a:rPr>
              <a:t>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情報のどこまでが事実で、どこからが推測なのかを確認するため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緊急対応の必要性を確認するため　⇒</a:t>
            </a: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「緊急性の高い状況例」</a:t>
            </a:r>
            <a:endParaRPr lang="en-US" altLang="ja-JP" sz="22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危機回避能力の有無</a:t>
            </a:r>
            <a:r>
              <a:rPr lang="ja-JP" altLang="en-US" sz="2200" dirty="0">
                <a:latin typeface="UD デジタル 教科書体 NK-R" panose="02020400000000000000" pitchFamily="18" charset="-128"/>
                <a:ea typeface="UD デジタル 教科書体 NK-R" panose="02020400000000000000" pitchFamily="18" charset="-128"/>
              </a:rPr>
              <a:t>は重要な判断材料</a:t>
            </a:r>
            <a:endParaRPr lang="en-US" altLang="ja-JP" sz="2200" dirty="0">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心身・生活状況等の「現状」と「過去」の違い</a:t>
            </a:r>
            <a:r>
              <a:rPr lang="ja-JP" altLang="en-US" sz="2200" dirty="0">
                <a:latin typeface="UD デジタル 教科書体 NK-R" panose="02020400000000000000" pitchFamily="18" charset="-128"/>
                <a:ea typeface="UD デジタル 教科書体 NK-R" panose="02020400000000000000" pitchFamily="18" charset="-128"/>
              </a:rPr>
              <a:t>は重要な判断材料</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相談者（情報提供者）を把握するため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相談内容の「確からしさ」</a:t>
            </a:r>
            <a:r>
              <a:rPr lang="ja-JP" altLang="en-US" sz="2200" dirty="0">
                <a:latin typeface="UD デジタル 教科書体 NK-R" panose="02020400000000000000" pitchFamily="18" charset="-128"/>
                <a:ea typeface="UD デジタル 教科書体 NK-R" panose="02020400000000000000" pitchFamily="18" charset="-128"/>
              </a:rPr>
              <a:t>を確認できる材料となる</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客観性を高めるため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複数の関係者・関係機関を把握</a:t>
            </a:r>
            <a:r>
              <a:rPr lang="ja-JP" altLang="en-US" sz="2200" dirty="0">
                <a:latin typeface="UD デジタル 教科書体 NK-R" panose="02020400000000000000" pitchFamily="18" charset="-128"/>
                <a:ea typeface="UD デジタル 教科書体 NK-R" panose="02020400000000000000" pitchFamily="18" charset="-128"/>
              </a:rPr>
              <a:t>し、そこからの裏付けを取れる</a:t>
            </a:r>
          </a:p>
        </p:txBody>
      </p:sp>
      <p:sp>
        <p:nvSpPr>
          <p:cNvPr id="6" name="吹き出し: 角を丸めた四角形 5">
            <a:extLst>
              <a:ext uri="{FF2B5EF4-FFF2-40B4-BE49-F238E27FC236}">
                <a16:creationId xmlns:a16="http://schemas.microsoft.com/office/drawing/2014/main" id="{CECE033B-8EC7-F2F7-41AE-568F3357F1A4}"/>
              </a:ext>
            </a:extLst>
          </p:cNvPr>
          <p:cNvSpPr/>
          <p:nvPr/>
        </p:nvSpPr>
        <p:spPr>
          <a:xfrm>
            <a:off x="717258" y="676681"/>
            <a:ext cx="6813262" cy="1156138"/>
          </a:xfrm>
          <a:prstGeom prst="wedgeRoundRectCallout">
            <a:avLst>
              <a:gd name="adj1" fmla="val 54661"/>
              <a:gd name="adj2" fmla="val 29773"/>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次に行う事実確認やコアメンバー会議を意識して、</a:t>
            </a:r>
            <a:endParaRPr lang="en-US" altLang="ja-JP"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これから何をするかという見通しを持ちながら</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聴き取りを行います。</a:t>
            </a:r>
          </a:p>
        </p:txBody>
      </p:sp>
      <p:pic>
        <p:nvPicPr>
          <p:cNvPr id="7" name="Picture 2" descr="フクロウ博士のイラスト">
            <a:extLst>
              <a:ext uri="{FF2B5EF4-FFF2-40B4-BE49-F238E27FC236}">
                <a16:creationId xmlns:a16="http://schemas.microsoft.com/office/drawing/2014/main" id="{2CE70367-3F61-1886-AF93-EC9EB8901B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3639" y="644043"/>
            <a:ext cx="1105561" cy="118877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AE5B2ACB-AB5D-0A2E-AD32-8DDB9425F1B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1FAA6DE5-A7A1-4C25-90DF-7243BD47D73E}"/>
              </a:ext>
            </a:extLst>
          </p:cNvPr>
          <p:cNvSpPr>
            <a:spLocks noGrp="1"/>
          </p:cNvSpPr>
          <p:nvPr>
            <p:ph type="sldNum" sz="quarter" idx="12"/>
          </p:nvPr>
        </p:nvSpPr>
        <p:spPr>
          <a:xfrm>
            <a:off x="7010400" y="6213957"/>
            <a:ext cx="2133600" cy="365125"/>
          </a:xfrm>
        </p:spPr>
        <p:txBody>
          <a:bodyPr/>
          <a:lstStyle/>
          <a:p>
            <a:pPr>
              <a:defRPr/>
            </a:pPr>
            <a:fld id="{CCA985D5-74A5-4032-A7FB-8486440A4F3C}" type="slidenum">
              <a:rPr lang="ja-JP" altLang="en-US" smtClean="0"/>
              <a:pPr>
                <a:defRPr/>
              </a:pPr>
              <a:t>24</a:t>
            </a:fld>
            <a:endParaRPr lang="ja-JP" altLang="en-US"/>
          </a:p>
        </p:txBody>
      </p:sp>
    </p:spTree>
    <p:extLst>
      <p:ext uri="{BB962C8B-B14F-4D97-AF65-F5344CB8AC3E}">
        <p14:creationId xmlns:p14="http://schemas.microsoft.com/office/powerpoint/2010/main" val="168282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581E88F0-D382-4B59-A3C8-FBE37EA09519}"/>
              </a:ext>
            </a:extLst>
          </p:cNvPr>
          <p:cNvGraphicFramePr/>
          <p:nvPr/>
        </p:nvGraphicFramePr>
        <p:xfrm>
          <a:off x="43542" y="968416"/>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332698" y="3953055"/>
            <a:ext cx="5040561" cy="2333371"/>
          </a:xfrm>
          <a:prstGeom prst="wedgeRoundRectCallout">
            <a:avLst>
              <a:gd name="adj1" fmla="val -6410"/>
              <a:gd name="adj2" fmla="val -74911"/>
              <a:gd name="adj3" fmla="val 16667"/>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③「緊急対応への予測」</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1022802" y="1216281"/>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200858" y="3953055"/>
            <a:ext cx="2974524" cy="1816150"/>
          </a:xfrm>
          <a:prstGeom prst="wedgeRoundRectCallout">
            <a:avLst>
              <a:gd name="adj1" fmla="val -15197"/>
              <a:gd name="adj2" fmla="val -84013"/>
              <a:gd name="adj3" fmla="val 16667"/>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相談・通報内容から</a:t>
            </a: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気になること</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a:t>
            </a:r>
            <a:r>
              <a:rPr kumimoji="1" lang="ja-JP" altLang="en-US" sz="16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多角的視点</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から洗い出す</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①「見立てる」</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200858" y="695388"/>
            <a:ext cx="3312368" cy="1617850"/>
          </a:xfrm>
          <a:prstGeom prst="wedgeRoundRectCallout">
            <a:avLst>
              <a:gd name="adj1" fmla="val 18600"/>
              <a:gd name="adj2" fmla="val 72866"/>
              <a:gd name="adj3" fmla="val 16667"/>
            </a:avLst>
          </a:prstGeom>
          <a:solidFill>
            <a:srgbClr val="CC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②「裏付ける」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944766" y="677358"/>
            <a:ext cx="3816424" cy="1560902"/>
          </a:xfrm>
          <a:prstGeom prst="wedgeRoundRectCallout">
            <a:avLst>
              <a:gd name="adj1" fmla="val 11453"/>
              <a:gd name="adj2" fmla="val 78253"/>
              <a:gd name="adj3" fmla="val 16667"/>
            </a:avLst>
          </a:prstGeom>
          <a:solidFill>
            <a:srgbClr val="00CC99">
              <a:alpha val="4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④「段取り」</a:t>
            </a:r>
          </a:p>
        </p:txBody>
      </p:sp>
      <p:sp>
        <p:nvSpPr>
          <p:cNvPr id="8" name="正方形/長方形 7">
            <a:extLst>
              <a:ext uri="{FF2B5EF4-FFF2-40B4-BE49-F238E27FC236}">
                <a16:creationId xmlns:a16="http://schemas.microsoft.com/office/drawing/2014/main" id="{04CB6CE7-C328-7470-3BF3-DACDB360D2A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テキスト ボックス 11">
            <a:extLst>
              <a:ext uri="{FF2B5EF4-FFF2-40B4-BE49-F238E27FC236}">
                <a16:creationId xmlns:a16="http://schemas.microsoft.com/office/drawing/2014/main" id="{88E84957-687C-AE3F-9490-0BA400F8F2A8}"/>
              </a:ext>
            </a:extLst>
          </p:cNvPr>
          <p:cNvSpPr txBox="1"/>
          <p:nvPr/>
        </p:nvSpPr>
        <p:spPr>
          <a:xfrm>
            <a:off x="2235676" y="6483284"/>
            <a:ext cx="64807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（公財）東京都福祉保健財団　東京都高齢者・障害者権利擁護支援センター作成</a:t>
            </a:r>
          </a:p>
        </p:txBody>
      </p:sp>
      <p:sp>
        <p:nvSpPr>
          <p:cNvPr id="3" name="四角形: 角を丸くする 2">
            <a:extLst>
              <a:ext uri="{FF2B5EF4-FFF2-40B4-BE49-F238E27FC236}">
                <a16:creationId xmlns:a16="http://schemas.microsoft.com/office/drawing/2014/main" id="{BA8B7487-F462-9566-B8ED-B0CEEA89661F}"/>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3F142070-7644-4BD1-9290-3B57227744AF}"/>
              </a:ext>
            </a:extLst>
          </p:cNvPr>
          <p:cNvSpPr>
            <a:spLocks noGrp="1"/>
          </p:cNvSpPr>
          <p:nvPr>
            <p:ph type="sldNum" sz="quarter" idx="12"/>
          </p:nvPr>
        </p:nvSpPr>
        <p:spPr>
          <a:xfrm>
            <a:off x="8806295" y="6439220"/>
            <a:ext cx="2057400" cy="365125"/>
          </a:xfrm>
        </p:spPr>
        <p:txBody>
          <a:bodyPr/>
          <a:lstStyle/>
          <a:p>
            <a:pPr algn="l"/>
            <a:fld id="{FAEF9944-A4F6-4C59-AEBD-678D6480B8EA}" type="slidenum">
              <a:rPr lang="en-US" smtClean="0"/>
              <a:pPr algn="l"/>
              <a:t>25</a:t>
            </a:fld>
            <a:endParaRPr lang="en-US" dirty="0"/>
          </a:p>
        </p:txBody>
      </p:sp>
    </p:spTree>
    <p:extLst>
      <p:ext uri="{BB962C8B-B14F-4D97-AF65-F5344CB8AC3E}">
        <p14:creationId xmlns:p14="http://schemas.microsoft.com/office/powerpoint/2010/main" val="13570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相談・通報内容の共有</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2" name="スライド番号プレースホルダー 1">
            <a:extLst>
              <a:ext uri="{FF2B5EF4-FFF2-40B4-BE49-F238E27FC236}">
                <a16:creationId xmlns:a16="http://schemas.microsoft.com/office/drawing/2014/main" id="{B869F3B7-2F5C-4020-8A25-12BC0B93B366}"/>
              </a:ext>
            </a:extLst>
          </p:cNvPr>
          <p:cNvSpPr>
            <a:spLocks noGrp="1"/>
          </p:cNvSpPr>
          <p:nvPr>
            <p:ph type="sldNum" sz="quarter" idx="12"/>
          </p:nvPr>
        </p:nvSpPr>
        <p:spPr>
          <a:xfrm>
            <a:off x="6981454" y="6204633"/>
            <a:ext cx="2133600" cy="365125"/>
          </a:xfrm>
        </p:spPr>
        <p:txBody>
          <a:bodyPr/>
          <a:lstStyle/>
          <a:p>
            <a:pPr>
              <a:defRPr/>
            </a:pPr>
            <a:fld id="{1ED01F3A-9056-4D44-945D-93A66CBFAF1A}" type="slidenum">
              <a:rPr lang="ja-JP" altLang="en-US" smtClean="0"/>
              <a:pPr>
                <a:defRPr/>
              </a:pPr>
              <a:t>26</a:t>
            </a:fld>
            <a:endParaRPr lang="ja-JP" altLang="en-US" dirty="0"/>
          </a:p>
        </p:txBody>
      </p:sp>
    </p:spTree>
    <p:extLst>
      <p:ext uri="{BB962C8B-B14F-4D97-AF65-F5344CB8AC3E}">
        <p14:creationId xmlns:p14="http://schemas.microsoft.com/office/powerpoint/2010/main" val="96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ECA498-8EF7-9F8F-16E5-4F50E2A5883E}"/>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相談・通報受付の共有時のポイント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92DFB31B-6938-9070-830B-BC920A6586F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6"/>
          <p:cNvSpPr txBox="1">
            <a:spLocks/>
          </p:cNvSpPr>
          <p:nvPr/>
        </p:nvSpPr>
        <p:spPr bwMode="auto">
          <a:xfrm>
            <a:off x="335641" y="822552"/>
            <a:ext cx="8583629"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担当者一人の判断による見落としを防ぐため、組織内で以下を協議する。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虐待がある（疑われる）と思われるかどうか（相談・通報内容の確認）</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緊急対応の必要性の判断（今後、何が起こり得るかの予測）</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事実確認調査をどのように行うか（いつまでに、誰が、何を、どのように）</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コアメンバー会議をいつ行うか（事実確認調査がすべて終了するまで待たない）</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求められる体制</a:t>
            </a:r>
            <a:endParaRPr lang="en-US" altLang="ja-JP" sz="2400" dirty="0">
              <a:latin typeface="UD デジタル 教科書体 NK-R" panose="02020400000000000000" pitchFamily="18" charset="-128"/>
              <a:ea typeface="UD デジタル 教科書体 NK-R" panose="02020400000000000000" pitchFamily="18" charset="-128"/>
            </a:endParaRPr>
          </a:p>
          <a:p>
            <a:pPr lvl="1">
              <a:lnSpc>
                <a:spcPct val="11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r>
              <a:rPr lang="ja-JP" altLang="en-US" sz="1800" dirty="0">
                <a:latin typeface="UD デジタル 教科書体 NK-R" panose="02020400000000000000" pitchFamily="18" charset="-128"/>
                <a:ea typeface="UD デジタル 教科書体 NK-R" panose="02020400000000000000" pitchFamily="18" charset="-128"/>
              </a:rPr>
              <a:t>組織内で意見が異なる場合も、区市町村へ報告する仕組みが必要</a:t>
            </a: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r>
              <a:rPr lang="ja-JP" altLang="en-US" sz="1800" dirty="0">
                <a:latin typeface="UD デジタル 教科書体 NK-R" panose="02020400000000000000" pitchFamily="18" charset="-128"/>
                <a:ea typeface="UD デジタル 教科書体 NK-R" panose="02020400000000000000" pitchFamily="18" charset="-128"/>
              </a:rPr>
              <a:t>地域包括支援センターで通報受付の報告をした場合に、区市町村担当者がそれを差し戻すことがないように注意</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6" name="角丸四角形 4">
            <a:extLst>
              <a:ext uri="{FF2B5EF4-FFF2-40B4-BE49-F238E27FC236}">
                <a16:creationId xmlns:a16="http://schemas.microsoft.com/office/drawing/2014/main" id="{3C1364FB-2E0F-0A4D-DD2E-59949ABBFF06}"/>
              </a:ext>
            </a:extLst>
          </p:cNvPr>
          <p:cNvSpPr/>
          <p:nvPr/>
        </p:nvSpPr>
        <p:spPr>
          <a:xfrm>
            <a:off x="1120629" y="4039007"/>
            <a:ext cx="6322478" cy="9387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01168" marR="0" lvl="1" indent="0" algn="l" defTabSz="914400" rtl="0" eaLnBrk="0" fontAlgn="base" latinLnBrk="0" hangingPunct="0">
              <a:lnSpc>
                <a:spcPct val="100000"/>
              </a:lnSpc>
              <a:spcBef>
                <a:spcPct val="0"/>
              </a:spcBef>
              <a:spcAft>
                <a:spcPct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0116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委託地域包括支援センター内での協議</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01168" marR="0" lvl="1"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0116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区市町村担当者へ</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速やかに報告・協議</a:t>
            </a: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する仕組み</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円形吹き出し 2">
            <a:extLst>
              <a:ext uri="{FF2B5EF4-FFF2-40B4-BE49-F238E27FC236}">
                <a16:creationId xmlns:a16="http://schemas.microsoft.com/office/drawing/2014/main" id="{27DA3A02-3644-CAF1-CF84-2EE1AB19F644}"/>
              </a:ext>
            </a:extLst>
          </p:cNvPr>
          <p:cNvSpPr/>
          <p:nvPr/>
        </p:nvSpPr>
        <p:spPr>
          <a:xfrm>
            <a:off x="5966943" y="3196020"/>
            <a:ext cx="2952328" cy="936104"/>
          </a:xfrm>
          <a:prstGeom prst="wedgeEllipseCallout">
            <a:avLst>
              <a:gd name="adj1" fmla="val -44668"/>
              <a:gd name="adj2" fmla="val 64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どのように協議し　　</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報告するかの</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体制構築が必要</a:t>
            </a:r>
          </a:p>
        </p:txBody>
      </p:sp>
      <p:sp>
        <p:nvSpPr>
          <p:cNvPr id="3" name="四角形: 角を丸くする 2">
            <a:extLst>
              <a:ext uri="{FF2B5EF4-FFF2-40B4-BE49-F238E27FC236}">
                <a16:creationId xmlns:a16="http://schemas.microsoft.com/office/drawing/2014/main" id="{85626450-C62A-AF6A-F59C-29255F1286C3}"/>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C753A379-AE40-44AF-BD63-6D9A2BD6A543}"/>
              </a:ext>
            </a:extLst>
          </p:cNvPr>
          <p:cNvSpPr>
            <a:spLocks noGrp="1"/>
          </p:cNvSpPr>
          <p:nvPr>
            <p:ph type="sldNum" sz="quarter" idx="12"/>
          </p:nvPr>
        </p:nvSpPr>
        <p:spPr>
          <a:xfrm>
            <a:off x="7010400" y="6162135"/>
            <a:ext cx="2133600" cy="365125"/>
          </a:xfrm>
        </p:spPr>
        <p:txBody>
          <a:bodyPr/>
          <a:lstStyle/>
          <a:p>
            <a:pPr>
              <a:defRPr/>
            </a:pPr>
            <a:fld id="{1ED01F3A-9056-4D44-945D-93A66CBFAF1A}" type="slidenum">
              <a:rPr lang="ja-JP" altLang="en-US" smtClean="0"/>
              <a:pPr>
                <a:defRPr/>
              </a:pPr>
              <a:t>27</a:t>
            </a:fld>
            <a:endParaRPr lang="ja-JP" altLang="en-US" dirty="0"/>
          </a:p>
        </p:txBody>
      </p:sp>
    </p:spTree>
    <p:extLst>
      <p:ext uri="{BB962C8B-B14F-4D97-AF65-F5344CB8AC3E}">
        <p14:creationId xmlns:p14="http://schemas.microsoft.com/office/powerpoint/2010/main" val="3269572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ECA498-8EF7-9F8F-16E5-4F50E2A5883E}"/>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相談・通報受付の共有時のポイント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92DFB31B-6938-9070-830B-BC920A6586F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6"/>
          <p:cNvSpPr txBox="1">
            <a:spLocks/>
          </p:cNvSpPr>
          <p:nvPr/>
        </p:nvSpPr>
        <p:spPr bwMode="auto">
          <a:xfrm>
            <a:off x="335641" y="822553"/>
            <a:ext cx="8583629" cy="246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担当者一人の判断による見落としを防ぐため、組織内で以下を協議する。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虐待がある（疑われる）と思われるかどうか（相談・通報内容の確認）</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緊急対応の必要性の判断（今後、何が起こり得るかの予測）</a:t>
            </a:r>
            <a:endParaRPr lang="en-US" altLang="ja-JP"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事実確認調査をどのように行うか（いつまでに、誰が、何を、どのように）</a:t>
            </a:r>
            <a:endParaRPr lang="en-US" altLang="ja-JP"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コアメンバー会議をいつ行うか（事実確認調査がすべて終了するまで待たない）</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85626450-C62A-AF6A-F59C-29255F1286C3}"/>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☆より詳しく☆</a:t>
            </a:r>
          </a:p>
        </p:txBody>
      </p:sp>
      <p:sp>
        <p:nvSpPr>
          <p:cNvPr id="13" name="円弧 12">
            <a:extLst>
              <a:ext uri="{FF2B5EF4-FFF2-40B4-BE49-F238E27FC236}">
                <a16:creationId xmlns:a16="http://schemas.microsoft.com/office/drawing/2014/main" id="{4DB29C9F-5FA9-2877-9D40-8262D6826668}"/>
              </a:ext>
            </a:extLst>
          </p:cNvPr>
          <p:cNvSpPr/>
          <p:nvPr/>
        </p:nvSpPr>
        <p:spPr>
          <a:xfrm rot="8611017" flipV="1">
            <a:off x="882683" y="2256008"/>
            <a:ext cx="1096762" cy="2201558"/>
          </a:xfrm>
          <a:custGeom>
            <a:avLst/>
            <a:gdLst>
              <a:gd name="connsiteX0" fmla="*/ 548381 w 1096762"/>
              <a:gd name="connsiteY0" fmla="*/ 0 h 2201558"/>
              <a:gd name="connsiteX1" fmla="*/ 1096762 w 1096762"/>
              <a:gd name="connsiteY1" fmla="*/ 1100779 h 2201558"/>
              <a:gd name="connsiteX2" fmla="*/ 548381 w 1096762"/>
              <a:gd name="connsiteY2" fmla="*/ 1100779 h 2201558"/>
              <a:gd name="connsiteX3" fmla="*/ 548381 w 1096762"/>
              <a:gd name="connsiteY3" fmla="*/ 0 h 2201558"/>
              <a:gd name="connsiteX0" fmla="*/ 548381 w 1096762"/>
              <a:gd name="connsiteY0" fmla="*/ 0 h 2201558"/>
              <a:gd name="connsiteX1" fmla="*/ 1096762 w 1096762"/>
              <a:gd name="connsiteY1" fmla="*/ 1100779 h 2201558"/>
            </a:gdLst>
            <a:ahLst/>
            <a:cxnLst>
              <a:cxn ang="0">
                <a:pos x="connsiteX0" y="connsiteY0"/>
              </a:cxn>
              <a:cxn ang="0">
                <a:pos x="connsiteX1" y="connsiteY1"/>
              </a:cxn>
            </a:cxnLst>
            <a:rect l="l" t="t" r="r" b="b"/>
            <a:pathLst>
              <a:path w="1096762" h="2201558" stroke="0" extrusionOk="0">
                <a:moveTo>
                  <a:pt x="548381" y="0"/>
                </a:moveTo>
                <a:cubicBezTo>
                  <a:pt x="829893" y="-13169"/>
                  <a:pt x="1038202" y="514814"/>
                  <a:pt x="1096762" y="1100779"/>
                </a:cubicBezTo>
                <a:cubicBezTo>
                  <a:pt x="847701" y="1103704"/>
                  <a:pt x="763841" y="1065679"/>
                  <a:pt x="548381" y="1100779"/>
                </a:cubicBezTo>
                <a:cubicBezTo>
                  <a:pt x="531511" y="940620"/>
                  <a:pt x="637267" y="400114"/>
                  <a:pt x="548381" y="0"/>
                </a:cubicBezTo>
                <a:close/>
              </a:path>
              <a:path w="1096762" h="2201558" fill="none" extrusionOk="0">
                <a:moveTo>
                  <a:pt x="548381" y="0"/>
                </a:moveTo>
                <a:cubicBezTo>
                  <a:pt x="887225" y="4268"/>
                  <a:pt x="1108786" y="468091"/>
                  <a:pt x="1096762" y="1100779"/>
                </a:cubicBezTo>
              </a:path>
              <a:path w="1096762" h="2201558" fill="none" stroke="0" extrusionOk="0">
                <a:moveTo>
                  <a:pt x="548381" y="0"/>
                </a:moveTo>
                <a:cubicBezTo>
                  <a:pt x="814346" y="-20187"/>
                  <a:pt x="1174740" y="530094"/>
                  <a:pt x="1096762" y="1100779"/>
                </a:cubicBezTo>
              </a:path>
            </a:pathLst>
          </a:custGeom>
          <a:ln w="31750">
            <a:solidFill>
              <a:schemeClr val="tx2">
                <a:lumMod val="75000"/>
              </a:schemeClr>
            </a:solidFill>
            <a:headEnd type="none"/>
            <a:tailEnd type="triangle"/>
            <a:extLst>
              <a:ext uri="{C807C97D-BFC1-408E-A445-0C87EB9F89A2}">
                <ask:lineSketchStyleProps xmlns:ask="http://schemas.microsoft.com/office/drawing/2018/sketchyshapes" sd="1219033472">
                  <a:prstGeom prst="arc">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吹き出し: 円形 14">
            <a:extLst>
              <a:ext uri="{FF2B5EF4-FFF2-40B4-BE49-F238E27FC236}">
                <a16:creationId xmlns:a16="http://schemas.microsoft.com/office/drawing/2014/main" id="{3DCA7D52-7CEB-8875-326F-733D72211C21}"/>
              </a:ext>
            </a:extLst>
          </p:cNvPr>
          <p:cNvSpPr/>
          <p:nvPr/>
        </p:nvSpPr>
        <p:spPr>
          <a:xfrm>
            <a:off x="462455" y="4320142"/>
            <a:ext cx="6716110" cy="957987"/>
          </a:xfrm>
          <a:prstGeom prst="wedgeEllipseCallout">
            <a:avLst>
              <a:gd name="adj1" fmla="val 48651"/>
              <a:gd name="adj2" fmla="val 460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これからのワークで体験してみましょう</a:t>
            </a:r>
            <a:r>
              <a:rPr kumimoji="1" lang="ja-JP" altLang="en-US" dirty="0">
                <a:latin typeface="UD デジタル 教科書体 NK-R" panose="02020400000000000000" pitchFamily="18" charset="-128"/>
                <a:ea typeface="UD デジタル 教科書体 NK-R" panose="02020400000000000000" pitchFamily="18" charset="-128"/>
              </a:rPr>
              <a:t>！</a:t>
            </a:r>
          </a:p>
        </p:txBody>
      </p:sp>
      <p:pic>
        <p:nvPicPr>
          <p:cNvPr id="16" name="Picture 2" descr="フクロウ博士のイラスト">
            <a:extLst>
              <a:ext uri="{FF2B5EF4-FFF2-40B4-BE49-F238E27FC236}">
                <a16:creationId xmlns:a16="http://schemas.microsoft.com/office/drawing/2014/main" id="{C7ABC98F-B1DB-CD95-CBDB-D807A2E7B8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3586" y="4478908"/>
            <a:ext cx="1802021" cy="1937657"/>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BB60F5F6-8A79-7831-5B04-5591A3C3D43A}"/>
              </a:ext>
            </a:extLst>
          </p:cNvPr>
          <p:cNvSpPr txBox="1"/>
          <p:nvPr/>
        </p:nvSpPr>
        <p:spPr>
          <a:xfrm>
            <a:off x="1030012" y="3344683"/>
            <a:ext cx="6252897"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庁内の情報収集項目を選定する</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どの関係者・関係機関に、訪問前に情報収集するかを検討する</a:t>
            </a:r>
          </a:p>
        </p:txBody>
      </p:sp>
      <p:sp>
        <p:nvSpPr>
          <p:cNvPr id="2" name="スライド番号プレースホルダー 1">
            <a:extLst>
              <a:ext uri="{FF2B5EF4-FFF2-40B4-BE49-F238E27FC236}">
                <a16:creationId xmlns:a16="http://schemas.microsoft.com/office/drawing/2014/main" id="{EE744B69-E3A4-448F-94F3-E66FDC7E67C8}"/>
              </a:ext>
            </a:extLst>
          </p:cNvPr>
          <p:cNvSpPr>
            <a:spLocks noGrp="1"/>
          </p:cNvSpPr>
          <p:nvPr>
            <p:ph type="sldNum" sz="quarter" idx="12"/>
          </p:nvPr>
        </p:nvSpPr>
        <p:spPr>
          <a:xfrm>
            <a:off x="7010400" y="6210206"/>
            <a:ext cx="2133600" cy="365125"/>
          </a:xfrm>
        </p:spPr>
        <p:txBody>
          <a:bodyPr/>
          <a:lstStyle/>
          <a:p>
            <a:pPr>
              <a:defRPr/>
            </a:pPr>
            <a:fld id="{1ED01F3A-9056-4D44-945D-93A66CBFAF1A}" type="slidenum">
              <a:rPr lang="ja-JP" altLang="en-US" smtClean="0"/>
              <a:pPr>
                <a:defRPr/>
              </a:pPr>
              <a:t>28</a:t>
            </a:fld>
            <a:endParaRPr lang="ja-JP" altLang="en-US"/>
          </a:p>
        </p:txBody>
      </p:sp>
    </p:spTree>
    <p:extLst>
      <p:ext uri="{BB962C8B-B14F-4D97-AF65-F5344CB8AC3E}">
        <p14:creationId xmlns:p14="http://schemas.microsoft.com/office/powerpoint/2010/main" val="124130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55576" y="410512"/>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ワーク２．</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事実確認前の協議のワーク</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2978905"/>
            <a:ext cx="7759774" cy="31085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　</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「事実確認（訪問・面接調査）前の協議シート」を記入してみましょう。</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541338" marR="0" lvl="0" indent="-360363" algn="l" defTabSz="914400" rtl="0" eaLnBrk="0" fontAlgn="base" latinLnBrk="0" hangingPunct="0">
              <a:lnSpc>
                <a:spcPct val="100000"/>
              </a:lnSpc>
              <a:spcBef>
                <a:spcPct val="0"/>
              </a:spcBef>
              <a:spcAft>
                <a:spcPct val="0"/>
              </a:spcAft>
              <a:buClrTx/>
              <a:buSzTx/>
              <a:buFontTx/>
              <a:buNone/>
              <a:tabLst>
                <a:tab pos="271463" algn="l"/>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541338" marR="0" lvl="0" indent="-360363" algn="l" defTabSz="914400" rtl="0" eaLnBrk="0" fontAlgn="base" latinLnBrk="0" hangingPunct="0">
              <a:lnSpc>
                <a:spcPct val="100000"/>
              </a:lnSpc>
              <a:spcBef>
                <a:spcPct val="0"/>
              </a:spcBef>
              <a:spcAft>
                <a:spcPct val="0"/>
              </a:spcAft>
              <a:buClrTx/>
              <a:buSzTx/>
              <a:buFontTx/>
              <a:buNone/>
              <a:tabLst>
                <a:tab pos="271463" algn="l"/>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＊ワークは、シートの</a:t>
            </a:r>
            <a:r>
              <a:rPr kumimoji="1" lang="ja-JP" altLang="en-US" sz="28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左半分</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a:t>
            </a:r>
            <a:r>
              <a:rPr kumimoji="1" lang="ja-JP" altLang="en-US" sz="28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右半分</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に分けて進めます</a:t>
            </a:r>
          </a:p>
        </p:txBody>
      </p:sp>
      <p:sp>
        <p:nvSpPr>
          <p:cNvPr id="6" name="正方形/長方形 5"/>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65A8A6B4-4F83-C23C-6822-EC100A61F352}"/>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072C6C17-9BDA-EF32-299B-A02136D05AB4}"/>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CAF1DAC6-9F7F-3393-1AE2-686FE4B297E6}"/>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827053BF-4A32-419C-9499-5B6094380DEB}"/>
              </a:ext>
            </a:extLst>
          </p:cNvPr>
          <p:cNvSpPr>
            <a:spLocks noGrp="1"/>
          </p:cNvSpPr>
          <p:nvPr>
            <p:ph type="sldNum" sz="quarter" idx="12"/>
          </p:nvPr>
        </p:nvSpPr>
        <p:spPr>
          <a:xfrm>
            <a:off x="6835140" y="626492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8537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800099" y="628762"/>
            <a:ext cx="7543800" cy="431800"/>
          </a:xfrm>
        </p:spPr>
        <p:txBody>
          <a:bodyPr>
            <a:noAutofit/>
          </a:bodyPr>
          <a:lstStyle/>
          <a:p>
            <a:pPr algn="ctr"/>
            <a:r>
              <a:rPr lang="ja-JP" altLang="en-US" sz="2800" b="1"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演習のワークシートについて</a:t>
            </a:r>
          </a:p>
        </p:txBody>
      </p:sp>
      <p:sp>
        <p:nvSpPr>
          <p:cNvPr id="4" name="コンテンツ プレースホルダー 3"/>
          <p:cNvSpPr>
            <a:spLocks noGrp="1"/>
          </p:cNvSpPr>
          <p:nvPr>
            <p:ph idx="4294967295"/>
          </p:nvPr>
        </p:nvSpPr>
        <p:spPr>
          <a:xfrm>
            <a:off x="398462" y="1343957"/>
            <a:ext cx="8347075" cy="3370263"/>
          </a:xfrm>
        </p:spPr>
        <p:txBody>
          <a:bodyPr>
            <a:noAutofit/>
          </a:bodyPr>
          <a:lstStyle/>
          <a:p>
            <a:pPr>
              <a:lnSpc>
                <a:spcPct val="100000"/>
              </a:lnSpc>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虐待対応をしていく</a:t>
            </a:r>
            <a:r>
              <a:rPr lang="ja-JP" altLang="en-US" sz="2400" b="1" dirty="0">
                <a:solidFill>
                  <a:srgbClr val="0000FF"/>
                </a:solidFill>
                <a:latin typeface="UD デジタル 教科書体 NK-R" panose="02020400000000000000" pitchFamily="18" charset="-128"/>
                <a:ea typeface="UD デジタル 教科書体 NK-R" panose="02020400000000000000" pitchFamily="18" charset="-128"/>
              </a:rPr>
              <a:t>段階（プロセス）を理解するため</a:t>
            </a:r>
            <a:r>
              <a:rPr lang="ja-JP" altLang="en-US" sz="2400" dirty="0">
                <a:latin typeface="UD デジタル 教科書体 NK-R" panose="02020400000000000000" pitchFamily="18" charset="-128"/>
                <a:ea typeface="UD デジタル 教科書体 NK-R" panose="02020400000000000000" pitchFamily="18" charset="-128"/>
              </a:rPr>
              <a:t>の「</a:t>
            </a:r>
            <a:r>
              <a:rPr lang="ja-JP" altLang="en-US" sz="2400" u="sng" dirty="0">
                <a:latin typeface="UD デジタル 教科書体 NK-R" panose="02020400000000000000" pitchFamily="18" charset="-128"/>
                <a:ea typeface="UD デジタル 教科書体 NK-R" panose="02020400000000000000" pitchFamily="18" charset="-128"/>
              </a:rPr>
              <a:t>演習用シート</a:t>
            </a:r>
            <a:r>
              <a:rPr lang="ja-JP" altLang="en-US" sz="2400" dirty="0">
                <a:latin typeface="UD デジタル 教科書体 NK-R" panose="02020400000000000000" pitchFamily="18" charset="-128"/>
                <a:ea typeface="UD デジタル 教科書体 NK-R" panose="02020400000000000000" pitchFamily="18" charset="-128"/>
              </a:rPr>
              <a:t>」です。</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2400" dirty="0">
                <a:latin typeface="UD デジタル 教科書体 NK-R" panose="02020400000000000000" pitchFamily="18" charset="-128"/>
                <a:ea typeface="UD デジタル 教科書体 NK-R" panose="02020400000000000000" pitchFamily="18" charset="-128"/>
              </a:rPr>
              <a:t>　　見やすいこと、演習で使用しやすいことを最優先しました。</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記録用の帳票としては重要な情報を記入する欄がありません。</a:t>
            </a:r>
            <a:endParaRPr lang="en-US" altLang="ja-JP" sz="2400" dirty="0">
              <a:latin typeface="UD デジタル 教科書体 NK-R" panose="02020400000000000000" pitchFamily="18" charset="-128"/>
              <a:ea typeface="UD デジタル 教科書体 NK-R" panose="02020400000000000000" pitchFamily="18" charset="-128"/>
            </a:endParaRPr>
          </a:p>
          <a:p>
            <a:pPr marL="968375" lvl="1" indent="-342900">
              <a:lnSpc>
                <a:spcPct val="10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本人の氏名、確認（記録）日時、確認（記録）した職員名</a:t>
            </a:r>
            <a:endParaRPr lang="en-US" altLang="ja-JP" sz="2400" dirty="0">
              <a:latin typeface="UD デジタル 教科書体 NK-R" panose="02020400000000000000" pitchFamily="18" charset="-128"/>
              <a:ea typeface="UD デジタル 教科書体 NK-R" panose="02020400000000000000" pitchFamily="18" charset="-128"/>
            </a:endParaRPr>
          </a:p>
          <a:p>
            <a:pPr marL="968375" lvl="1" indent="-342900">
              <a:lnSpc>
                <a:spcPct val="10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その他の欄やフリーハンドで記入する欄</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r>
              <a:rPr lang="ja-JP" altLang="en-US" sz="2400" dirty="0">
                <a:latin typeface="UD デジタル 教科書体 NK-R" panose="02020400000000000000" pitchFamily="18" charset="-128"/>
                <a:ea typeface="UD デジタル 教科書体 NK-R" panose="02020400000000000000" pitchFamily="18" charset="-128"/>
              </a:rPr>
              <a:t>　　　　　　　　　⇒実際は、書きたくなることがいっぱいあります。</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記録用の帳票として使用する場合は、これらの情報を記入する欄を足してください。</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buNone/>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4D0F9027-826F-5ECC-980E-238D212AD7C8}"/>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0E57720-E516-4203-339D-6474C9910347}"/>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C71C1C6-A8D8-453E-AAE0-00A7A8787CE9}"/>
              </a:ext>
            </a:extLst>
          </p:cNvPr>
          <p:cNvSpPr>
            <a:spLocks noGrp="1"/>
          </p:cNvSpPr>
          <p:nvPr>
            <p:ph type="sldNum" sz="quarter" idx="12"/>
          </p:nvPr>
        </p:nvSpPr>
        <p:spPr>
          <a:xfrm>
            <a:off x="6553200" y="6219190"/>
            <a:ext cx="2133600" cy="365125"/>
          </a:xfrm>
        </p:spPr>
        <p:txBody>
          <a:bodyPr/>
          <a:lstStyle/>
          <a:p>
            <a:pPr>
              <a:defRPr/>
            </a:pPr>
            <a:fld id="{CCA985D5-74A5-4032-A7FB-8486440A4F3C}" type="slidenum">
              <a:rPr lang="ja-JP" altLang="en-US" smtClean="0"/>
              <a:pPr>
                <a:defRPr/>
              </a:pPr>
              <a:t>3</a:t>
            </a:fld>
            <a:endParaRPr lang="ja-JP" altLang="en-US" dirty="0"/>
          </a:p>
        </p:txBody>
      </p:sp>
    </p:spTree>
    <p:extLst>
      <p:ext uri="{BB962C8B-B14F-4D97-AF65-F5344CB8AC3E}">
        <p14:creationId xmlns:p14="http://schemas.microsoft.com/office/powerpoint/2010/main" val="100765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581E88F0-D382-4B59-A3C8-FBE37EA09519}"/>
              </a:ext>
            </a:extLst>
          </p:cNvPr>
          <p:cNvGraphicFramePr/>
          <p:nvPr/>
        </p:nvGraphicFramePr>
        <p:xfrm>
          <a:off x="43542" y="968416"/>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332698" y="3953055"/>
            <a:ext cx="5040561" cy="2333371"/>
          </a:xfrm>
          <a:prstGeom prst="wedgeRoundRectCallout">
            <a:avLst>
              <a:gd name="adj1" fmla="val -6410"/>
              <a:gd name="adj2" fmla="val -74911"/>
              <a:gd name="adj3" fmla="val 16667"/>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③「緊急対応への予測」</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1022802" y="1216281"/>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200858" y="3953055"/>
            <a:ext cx="2974524" cy="1816150"/>
          </a:xfrm>
          <a:prstGeom prst="wedgeRoundRectCallout">
            <a:avLst>
              <a:gd name="adj1" fmla="val -15197"/>
              <a:gd name="adj2" fmla="val -84013"/>
              <a:gd name="adj3" fmla="val 16667"/>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相談・通報内容から</a:t>
            </a: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気になること</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a:t>
            </a:r>
            <a:r>
              <a:rPr kumimoji="1" lang="ja-JP" altLang="en-US" sz="16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多角的視点</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から洗い出す</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①「見立てる」</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200858" y="695388"/>
            <a:ext cx="3312368" cy="1617850"/>
          </a:xfrm>
          <a:prstGeom prst="wedgeRoundRectCallout">
            <a:avLst>
              <a:gd name="adj1" fmla="val 18600"/>
              <a:gd name="adj2" fmla="val 72866"/>
              <a:gd name="adj3" fmla="val 16667"/>
            </a:avLst>
          </a:prstGeom>
          <a:solidFill>
            <a:srgbClr val="CC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②「裏付ける」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944766" y="677358"/>
            <a:ext cx="3816424" cy="1560902"/>
          </a:xfrm>
          <a:prstGeom prst="wedgeRoundRectCallout">
            <a:avLst>
              <a:gd name="adj1" fmla="val 11453"/>
              <a:gd name="adj2" fmla="val 78253"/>
              <a:gd name="adj3" fmla="val 16667"/>
            </a:avLst>
          </a:prstGeom>
          <a:solidFill>
            <a:srgbClr val="00CC99">
              <a:alpha val="4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④「段取り」</a:t>
            </a:r>
          </a:p>
        </p:txBody>
      </p:sp>
      <p:sp>
        <p:nvSpPr>
          <p:cNvPr id="8" name="正方形/長方形 7">
            <a:extLst>
              <a:ext uri="{FF2B5EF4-FFF2-40B4-BE49-F238E27FC236}">
                <a16:creationId xmlns:a16="http://schemas.microsoft.com/office/drawing/2014/main" id="{04CB6CE7-C328-7470-3BF3-DACDB360D2A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テキスト ボックス 11">
            <a:extLst>
              <a:ext uri="{FF2B5EF4-FFF2-40B4-BE49-F238E27FC236}">
                <a16:creationId xmlns:a16="http://schemas.microsoft.com/office/drawing/2014/main" id="{88E84957-687C-AE3F-9490-0BA400F8F2A8}"/>
              </a:ext>
            </a:extLst>
          </p:cNvPr>
          <p:cNvSpPr txBox="1"/>
          <p:nvPr/>
        </p:nvSpPr>
        <p:spPr>
          <a:xfrm>
            <a:off x="2235676" y="6483284"/>
            <a:ext cx="64807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（公財）東京都福祉保健財団　東京都高齢者・障害者権利擁護支援センター作成</a:t>
            </a:r>
          </a:p>
        </p:txBody>
      </p:sp>
      <p:sp>
        <p:nvSpPr>
          <p:cNvPr id="3" name="四角形: 角を丸くする 2">
            <a:extLst>
              <a:ext uri="{FF2B5EF4-FFF2-40B4-BE49-F238E27FC236}">
                <a16:creationId xmlns:a16="http://schemas.microsoft.com/office/drawing/2014/main" id="{BA8B7487-F462-9566-B8ED-B0CEEA89661F}"/>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
        <p:nvSpPr>
          <p:cNvPr id="2" name="スライド番号プレースホルダー 1">
            <a:extLst>
              <a:ext uri="{FF2B5EF4-FFF2-40B4-BE49-F238E27FC236}">
                <a16:creationId xmlns:a16="http://schemas.microsoft.com/office/drawing/2014/main" id="{84417081-7E8C-473D-9FFA-D2FA96E977F8}"/>
              </a:ext>
            </a:extLst>
          </p:cNvPr>
          <p:cNvSpPr>
            <a:spLocks noGrp="1"/>
          </p:cNvSpPr>
          <p:nvPr>
            <p:ph type="sldNum" sz="quarter" idx="12"/>
          </p:nvPr>
        </p:nvSpPr>
        <p:spPr>
          <a:xfrm>
            <a:off x="8840585" y="6492875"/>
            <a:ext cx="2057400" cy="365125"/>
          </a:xfrm>
        </p:spPr>
        <p:txBody>
          <a:bodyPr/>
          <a:lstStyle/>
          <a:p>
            <a:pPr algn="l"/>
            <a:fld id="{FAEF9944-A4F6-4C59-AEBD-678D6480B8EA}" type="slidenum">
              <a:rPr lang="en-US" smtClean="0"/>
              <a:pPr algn="l"/>
              <a:t>30</a:t>
            </a:fld>
            <a:endParaRPr lang="en-US" dirty="0"/>
          </a:p>
        </p:txBody>
      </p:sp>
    </p:spTree>
    <p:extLst>
      <p:ext uri="{BB962C8B-B14F-4D97-AF65-F5344CB8AC3E}">
        <p14:creationId xmlns:p14="http://schemas.microsoft.com/office/powerpoint/2010/main" val="12493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F9AFFF6-C37F-5DB6-CFA5-4B6E9BDE9BC5}"/>
              </a:ext>
            </a:extLst>
          </p:cNvPr>
          <p:cNvGrpSpPr/>
          <p:nvPr/>
        </p:nvGrpSpPr>
        <p:grpSpPr>
          <a:xfrm>
            <a:off x="118335" y="122700"/>
            <a:ext cx="9953298" cy="6741695"/>
            <a:chOff x="136633" y="136524"/>
            <a:chExt cx="9953298" cy="6741695"/>
          </a:xfrm>
        </p:grpSpPr>
        <p:sp>
          <p:nvSpPr>
            <p:cNvPr id="5" name="正方形/長方形 4">
              <a:extLst>
                <a:ext uri="{FF2B5EF4-FFF2-40B4-BE49-F238E27FC236}">
                  <a16:creationId xmlns:a16="http://schemas.microsoft.com/office/drawing/2014/main" id="{8439BA84-9A62-A34D-4FF7-15DCE42A211D}"/>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1D939619-7F3C-16CD-4CFB-4A1D21281B7E}"/>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9" name="タイトル 1"/>
          <p:cNvSpPr txBox="1">
            <a:spLocks/>
          </p:cNvSpPr>
          <p:nvPr/>
        </p:nvSpPr>
        <p:spPr>
          <a:xfrm>
            <a:off x="4921128" y="510536"/>
            <a:ext cx="3765672" cy="7244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ワーク２．</a:t>
            </a:r>
            <a:endParaRPr kumimoji="1" lang="en-US" altLang="ja-JP"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事実確認前の協議のワーク</a:t>
            </a:r>
            <a:endParaRPr kumimoji="1" lang="en-US" altLang="ja-JP"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pic>
        <p:nvPicPr>
          <p:cNvPr id="6" name="図 5"/>
          <p:cNvPicPr>
            <a:picLocks noChangeAspect="1"/>
          </p:cNvPicPr>
          <p:nvPr/>
        </p:nvPicPr>
        <p:blipFill>
          <a:blip r:embed="rId3"/>
          <a:stretch>
            <a:fillRect/>
          </a:stretch>
        </p:blipFill>
        <p:spPr>
          <a:xfrm>
            <a:off x="424959" y="326284"/>
            <a:ext cx="4496169" cy="6230334"/>
          </a:xfrm>
          <a:prstGeom prst="rect">
            <a:avLst/>
          </a:prstGeom>
          <a:ln>
            <a:solidFill>
              <a:schemeClr val="tx1"/>
            </a:solidFill>
          </a:ln>
        </p:spPr>
      </p:pic>
      <p:sp>
        <p:nvSpPr>
          <p:cNvPr id="7" name="角丸四角形 5"/>
          <p:cNvSpPr/>
          <p:nvPr/>
        </p:nvSpPr>
        <p:spPr>
          <a:xfrm>
            <a:off x="771725" y="510536"/>
            <a:ext cx="3866987" cy="168588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「相談・通報内容の概要」</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a:t>
            </a: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については、事例情報とワークシート２「事実情報の整理シート」の記入例をもとに</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記入済み</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です。</a:t>
            </a:r>
          </a:p>
        </p:txBody>
      </p:sp>
      <p:sp>
        <p:nvSpPr>
          <p:cNvPr id="14" name="角丸四角形 7"/>
          <p:cNvSpPr/>
          <p:nvPr/>
        </p:nvSpPr>
        <p:spPr>
          <a:xfrm>
            <a:off x="838438" y="2550748"/>
            <a:ext cx="3847001" cy="185553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＜包括内・庁舎情報の収集＞</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「考えられる可能性」をもとに、包括内・庁内情報を、</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誰が、どうやって、いつまでに収集するか</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を考えます。</a:t>
            </a:r>
          </a:p>
        </p:txBody>
      </p:sp>
      <p:sp>
        <p:nvSpPr>
          <p:cNvPr id="15" name="角丸四角形 8"/>
          <p:cNvSpPr/>
          <p:nvPr/>
        </p:nvSpPr>
        <p:spPr>
          <a:xfrm>
            <a:off x="838437" y="4508179"/>
            <a:ext cx="3847002" cy="208823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＜関係者・関係機関からの情報収集＞</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「考えられる可能性」をもとに、どのような機関から、どのような情報を、</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誰が、どうやって、いつまでに収集するか</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を考えます。</a:t>
            </a:r>
          </a:p>
        </p:txBody>
      </p:sp>
      <p:sp>
        <p:nvSpPr>
          <p:cNvPr id="16" name="角丸四角形 3">
            <a:extLst>
              <a:ext uri="{FF2B5EF4-FFF2-40B4-BE49-F238E27FC236}">
                <a16:creationId xmlns:a16="http://schemas.microsoft.com/office/drawing/2014/main" id="{B3D61755-2778-315B-292F-B4E27EE0F58B}"/>
              </a:ext>
            </a:extLst>
          </p:cNvPr>
          <p:cNvSpPr/>
          <p:nvPr/>
        </p:nvSpPr>
        <p:spPr>
          <a:xfrm>
            <a:off x="5219788" y="2000565"/>
            <a:ext cx="316835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「事実確認（訪問・面接調査）前の協議のシート」　</a:t>
            </a:r>
            <a:r>
              <a:rPr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左</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半分</a:t>
            </a:r>
          </a:p>
        </p:txBody>
      </p:sp>
      <p:sp>
        <p:nvSpPr>
          <p:cNvPr id="2" name="スライド番号プレースホルダー 1">
            <a:extLst>
              <a:ext uri="{FF2B5EF4-FFF2-40B4-BE49-F238E27FC236}">
                <a16:creationId xmlns:a16="http://schemas.microsoft.com/office/drawing/2014/main" id="{094BD89E-2096-4992-8991-837B0EB3D618}"/>
              </a:ext>
            </a:extLst>
          </p:cNvPr>
          <p:cNvSpPr>
            <a:spLocks noGrp="1"/>
          </p:cNvSpPr>
          <p:nvPr>
            <p:ph type="sldNum" sz="quarter" idx="12"/>
          </p:nvPr>
        </p:nvSpPr>
        <p:spPr>
          <a:xfrm>
            <a:off x="6701790" y="6269390"/>
            <a:ext cx="2133600" cy="365125"/>
          </a:xfrm>
        </p:spPr>
        <p:txBody>
          <a:bodyPr/>
          <a:lstStyle/>
          <a:p>
            <a:pPr>
              <a:defRPr/>
            </a:pPr>
            <a:fld id="{CCA985D5-74A5-4032-A7FB-8486440A4F3C}" type="slidenum">
              <a:rPr lang="ja-JP" altLang="en-US" smtClean="0"/>
              <a:pPr>
                <a:defRPr/>
              </a:pPr>
              <a:t>31</a:t>
            </a:fld>
            <a:endParaRPr lang="ja-JP" altLang="en-US" dirty="0"/>
          </a:p>
        </p:txBody>
      </p:sp>
    </p:spTree>
    <p:extLst>
      <p:ext uri="{BB962C8B-B14F-4D97-AF65-F5344CB8AC3E}">
        <p14:creationId xmlns:p14="http://schemas.microsoft.com/office/powerpoint/2010/main" val="39068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4294967295"/>
          </p:nvPr>
        </p:nvSpPr>
        <p:spPr>
          <a:xfrm>
            <a:off x="367479" y="1179129"/>
            <a:ext cx="8208962" cy="4954588"/>
          </a:xfrm>
        </p:spPr>
        <p:txBody>
          <a:bodyPr>
            <a:normAutofit/>
          </a:bodyPr>
          <a:lstStyle/>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「事実確認（訪問・面接調査）前の協議シート」の「関係者・関係機関からの情報収集」の「どこから」の欄ですが、「地域住民」の選択もできるようにしています。</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介護保険サービスを利用していない人の場合、地域の方が情報を持っている場合があるので、選択肢に入れていますが守秘義務のある方々ではないので、聴き取りの際、情報漏洩のないよう、ご注意ください。</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lang="en-US" altLang="ja-JP" sz="1100" dirty="0">
              <a:latin typeface="UD デジタル 教科書体 NK-R" panose="02020400000000000000" pitchFamily="18" charset="-128"/>
              <a:ea typeface="UD デジタル 教科書体 NK-R" panose="02020400000000000000" pitchFamily="18" charset="-128"/>
            </a:endParaRPr>
          </a:p>
          <a:p>
            <a:pPr lvl="1">
              <a:lnSpc>
                <a:spcPct val="100000"/>
              </a:lnSpc>
              <a:buFont typeface="Wingdings" panose="05000000000000000000" pitchFamily="2" charset="2"/>
              <a:buChar char="l"/>
            </a:pP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守秘義務のない方に「虐待対応で聴き取りをしています」というと、「虐待してるんだって！」と噂が広まる可能性がありますのでＮＧです。</a:t>
            </a:r>
            <a:endParaRPr lang="en-US" altLang="ja-JP" sz="2400" b="1"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7476F41B-9954-0A56-F829-81230DAE965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事実確認（訪問・面接調査）前の協議シートについての注意事項</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19E9F114-1D24-CD5E-0959-F3A86419EAC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pic>
        <p:nvPicPr>
          <p:cNvPr id="7" name="Picture 2" descr="フクロウ博士のイラスト">
            <a:extLst>
              <a:ext uri="{FF2B5EF4-FFF2-40B4-BE49-F238E27FC236}">
                <a16:creationId xmlns:a16="http://schemas.microsoft.com/office/drawing/2014/main" id="{6650F472-E288-67A2-4A65-9427CE0307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0786" y="5134830"/>
            <a:ext cx="1136014" cy="122152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BB07E04E-F2CF-4FB8-BA33-324D58B05427}"/>
              </a:ext>
            </a:extLst>
          </p:cNvPr>
          <p:cNvSpPr>
            <a:spLocks noGrp="1"/>
          </p:cNvSpPr>
          <p:nvPr>
            <p:ph type="sldNum" sz="quarter" idx="12"/>
          </p:nvPr>
        </p:nvSpPr>
        <p:spPr>
          <a:xfrm>
            <a:off x="7010400" y="6259243"/>
            <a:ext cx="2133600" cy="365125"/>
          </a:xfrm>
        </p:spPr>
        <p:txBody>
          <a:bodyPr/>
          <a:lstStyle/>
          <a:p>
            <a:pPr>
              <a:defRPr/>
            </a:pPr>
            <a:fld id="{CCA985D5-74A5-4032-A7FB-8486440A4F3C}" type="slidenum">
              <a:rPr lang="ja-JP" altLang="en-US" smtClean="0"/>
              <a:pPr>
                <a:defRPr/>
              </a:pPr>
              <a:t>32</a:t>
            </a:fld>
            <a:endParaRPr lang="ja-JP" altLang="en-US" dirty="0"/>
          </a:p>
        </p:txBody>
      </p:sp>
    </p:spTree>
    <p:extLst>
      <p:ext uri="{BB962C8B-B14F-4D97-AF65-F5344CB8AC3E}">
        <p14:creationId xmlns:p14="http://schemas.microsoft.com/office/powerpoint/2010/main" val="1527801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ECA498-8EF7-9F8F-16E5-4F50E2A5883E}"/>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相談・通報受付の共有の際の検討内容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92DFB31B-6938-9070-830B-BC920A6586F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6"/>
          <p:cNvSpPr txBox="1">
            <a:spLocks/>
          </p:cNvSpPr>
          <p:nvPr/>
        </p:nvSpPr>
        <p:spPr bwMode="auto">
          <a:xfrm>
            <a:off x="335641" y="822553"/>
            <a:ext cx="8583629" cy="246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虐待がある</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（疑われる）</a:t>
            </a: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と思われるかどうか（相談・通報内容の確認）</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緊急対応の必要性の判断（今後、何が起こり得るかの予測）</a:t>
            </a:r>
            <a:endParaRPr kumimoji="1" lang="en-US" altLang="ja-JP" sz="1800" b="0" i="0" u="sng" strike="noStrike" kern="1200" cap="none" spc="0" normalizeH="0" baseline="0" noProof="0" dirty="0">
              <a:ln>
                <a:noFill/>
              </a:ln>
              <a:solidFill>
                <a:srgbClr val="FF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事実確認調査をどのように行うか（いつまでに、誰が、何を、どのように）</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コアメンバー会議をいつ行うか（事実確認調査がすべて終了するまで待たない）</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円弧 12">
            <a:extLst>
              <a:ext uri="{FF2B5EF4-FFF2-40B4-BE49-F238E27FC236}">
                <a16:creationId xmlns:a16="http://schemas.microsoft.com/office/drawing/2014/main" id="{4DB29C9F-5FA9-2877-9D40-8262D6826668}"/>
              </a:ext>
            </a:extLst>
          </p:cNvPr>
          <p:cNvSpPr/>
          <p:nvPr/>
        </p:nvSpPr>
        <p:spPr>
          <a:xfrm rot="8611017" flipV="1">
            <a:off x="771771" y="1227449"/>
            <a:ext cx="1096762" cy="2201558"/>
          </a:xfrm>
          <a:custGeom>
            <a:avLst/>
            <a:gdLst>
              <a:gd name="connsiteX0" fmla="*/ 548381 w 1096762"/>
              <a:gd name="connsiteY0" fmla="*/ 0 h 2201558"/>
              <a:gd name="connsiteX1" fmla="*/ 1096762 w 1096762"/>
              <a:gd name="connsiteY1" fmla="*/ 1100779 h 2201558"/>
              <a:gd name="connsiteX2" fmla="*/ 548381 w 1096762"/>
              <a:gd name="connsiteY2" fmla="*/ 1100779 h 2201558"/>
              <a:gd name="connsiteX3" fmla="*/ 548381 w 1096762"/>
              <a:gd name="connsiteY3" fmla="*/ 0 h 2201558"/>
              <a:gd name="connsiteX0" fmla="*/ 548381 w 1096762"/>
              <a:gd name="connsiteY0" fmla="*/ 0 h 2201558"/>
              <a:gd name="connsiteX1" fmla="*/ 1096762 w 1096762"/>
              <a:gd name="connsiteY1" fmla="*/ 1100779 h 2201558"/>
            </a:gdLst>
            <a:ahLst/>
            <a:cxnLst>
              <a:cxn ang="0">
                <a:pos x="connsiteX0" y="connsiteY0"/>
              </a:cxn>
              <a:cxn ang="0">
                <a:pos x="connsiteX1" y="connsiteY1"/>
              </a:cxn>
            </a:cxnLst>
            <a:rect l="l" t="t" r="r" b="b"/>
            <a:pathLst>
              <a:path w="1096762" h="2201558" stroke="0" extrusionOk="0">
                <a:moveTo>
                  <a:pt x="548381" y="0"/>
                </a:moveTo>
                <a:cubicBezTo>
                  <a:pt x="829893" y="-13169"/>
                  <a:pt x="1038202" y="514814"/>
                  <a:pt x="1096762" y="1100779"/>
                </a:cubicBezTo>
                <a:cubicBezTo>
                  <a:pt x="847701" y="1103704"/>
                  <a:pt x="763841" y="1065679"/>
                  <a:pt x="548381" y="1100779"/>
                </a:cubicBezTo>
                <a:cubicBezTo>
                  <a:pt x="531511" y="940620"/>
                  <a:pt x="637267" y="400114"/>
                  <a:pt x="548381" y="0"/>
                </a:cubicBezTo>
                <a:close/>
              </a:path>
              <a:path w="1096762" h="2201558" fill="none" extrusionOk="0">
                <a:moveTo>
                  <a:pt x="548381" y="0"/>
                </a:moveTo>
                <a:cubicBezTo>
                  <a:pt x="887225" y="4268"/>
                  <a:pt x="1108786" y="468091"/>
                  <a:pt x="1096762" y="1100779"/>
                </a:cubicBezTo>
              </a:path>
              <a:path w="1096762" h="2201558" fill="none" stroke="0" extrusionOk="0">
                <a:moveTo>
                  <a:pt x="548381" y="0"/>
                </a:moveTo>
                <a:cubicBezTo>
                  <a:pt x="814346" y="-20187"/>
                  <a:pt x="1174740" y="530094"/>
                  <a:pt x="1096762" y="1100779"/>
                </a:cubicBezTo>
              </a:path>
            </a:pathLst>
          </a:custGeom>
          <a:ln w="31750">
            <a:solidFill>
              <a:schemeClr val="tx2">
                <a:lumMod val="75000"/>
              </a:schemeClr>
            </a:solidFill>
            <a:headEnd type="none"/>
            <a:tailEnd type="triangle"/>
            <a:extLst>
              <a:ext uri="{C807C97D-BFC1-408E-A445-0C87EB9F89A2}">
                <ask:lineSketchStyleProps xmlns:ask="http://schemas.microsoft.com/office/drawing/2018/sketchyshapes" sd="1219033472">
                  <a:prstGeom prst="arc">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E8F863D9-AC59-29DA-B927-C28D510941B9}"/>
              </a:ext>
            </a:extLst>
          </p:cNvPr>
          <p:cNvSpPr txBox="1"/>
          <p:nvPr/>
        </p:nvSpPr>
        <p:spPr>
          <a:xfrm>
            <a:off x="1008991" y="2328228"/>
            <a:ext cx="6252897"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庁内の情報収集項目を選定する</a:t>
            </a:r>
            <a:endParaRPr kumimoji="1" lang="en-US" altLang="ja-JP" sz="1800" b="0" i="0" u="none" strike="noStrike" kern="1200" cap="none" spc="0" normalizeH="0" baseline="0" noProof="0" dirty="0">
              <a:ln>
                <a:noFill/>
              </a:ln>
              <a:solidFill>
                <a:prstClr val="black"/>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どの関係者・関係機関に、訪問前に情報収集するかを検討する</a:t>
            </a:r>
          </a:p>
        </p:txBody>
      </p:sp>
      <p:sp>
        <p:nvSpPr>
          <p:cNvPr id="10" name="吹き出し: 円形 9">
            <a:extLst>
              <a:ext uri="{FF2B5EF4-FFF2-40B4-BE49-F238E27FC236}">
                <a16:creationId xmlns:a16="http://schemas.microsoft.com/office/drawing/2014/main" id="{B803D9DD-4ED2-36AA-8640-00D7CE85139E}"/>
              </a:ext>
            </a:extLst>
          </p:cNvPr>
          <p:cNvSpPr/>
          <p:nvPr/>
        </p:nvSpPr>
        <p:spPr>
          <a:xfrm>
            <a:off x="462455" y="4320142"/>
            <a:ext cx="6716110" cy="957987"/>
          </a:xfrm>
          <a:prstGeom prst="wedgeEllipseCallout">
            <a:avLst>
              <a:gd name="adj1" fmla="val 48651"/>
              <a:gd name="adj2" fmla="val 46005"/>
            </a:avLst>
          </a:prstGeom>
          <a:solidFill>
            <a:schemeClr val="accent3">
              <a:lumMod val="40000"/>
              <a:lumOff val="6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順番に、もう少し詳しく確認します！</a:t>
            </a:r>
          </a:p>
        </p:txBody>
      </p:sp>
      <p:pic>
        <p:nvPicPr>
          <p:cNvPr id="11" name="Picture 2" descr="フクロウ博士のイラスト">
            <a:extLst>
              <a:ext uri="{FF2B5EF4-FFF2-40B4-BE49-F238E27FC236}">
                <a16:creationId xmlns:a16="http://schemas.microsoft.com/office/drawing/2014/main" id="{3C7367F8-F54A-D8E0-BC7C-AE8E155D8A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3586" y="4478908"/>
            <a:ext cx="1802021" cy="193765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A5CE2B84-FF71-424F-A802-57F8FB16A253}"/>
              </a:ext>
            </a:extLst>
          </p:cNvPr>
          <p:cNvSpPr>
            <a:spLocks noGrp="1"/>
          </p:cNvSpPr>
          <p:nvPr>
            <p:ph type="sldNum" sz="quarter" idx="12"/>
          </p:nvPr>
        </p:nvSpPr>
        <p:spPr>
          <a:xfrm>
            <a:off x="7093586" y="6235050"/>
            <a:ext cx="2133600" cy="365125"/>
          </a:xfrm>
        </p:spPr>
        <p:txBody>
          <a:bodyPr/>
          <a:lstStyle/>
          <a:p>
            <a:pPr>
              <a:defRPr/>
            </a:pPr>
            <a:fld id="{1ED01F3A-9056-4D44-945D-93A66CBFAF1A}" type="slidenum">
              <a:rPr lang="ja-JP" altLang="en-US" smtClean="0"/>
              <a:pPr>
                <a:defRPr/>
              </a:pPr>
              <a:t>33</a:t>
            </a:fld>
            <a:endParaRPr lang="ja-JP" altLang="en-US" dirty="0"/>
          </a:p>
        </p:txBody>
      </p:sp>
    </p:spTree>
    <p:extLst>
      <p:ext uri="{BB962C8B-B14F-4D97-AF65-F5344CB8AC3E}">
        <p14:creationId xmlns:p14="http://schemas.microsoft.com/office/powerpoint/2010/main" val="140213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緊急対応の必要性の予測</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2"/>
          <p:cNvSpPr txBox="1">
            <a:spLocks/>
          </p:cNvSpPr>
          <p:nvPr/>
        </p:nvSpPr>
        <p:spPr>
          <a:xfrm>
            <a:off x="555078" y="1579296"/>
            <a:ext cx="8131722" cy="4351338"/>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どの段階でも</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虐待対応の</a:t>
            </a:r>
            <a:r>
              <a:rPr lang="ja-JP" altLang="en-US" sz="2000" u="sng" dirty="0">
                <a:latin typeface="UD デジタル 教科書体 NK-R" panose="02020400000000000000" pitchFamily="18" charset="-128"/>
                <a:ea typeface="UD デジタル 教科書体 NK-R" panose="02020400000000000000" pitchFamily="18" charset="-128"/>
              </a:rPr>
              <a:t>どの段階であっても</a:t>
            </a:r>
            <a:r>
              <a:rPr lang="ja-JP" altLang="en-US" sz="2000" dirty="0">
                <a:latin typeface="UD デジタル 教科書体 NK-R" panose="02020400000000000000" pitchFamily="18" charset="-128"/>
                <a:ea typeface="UD デジタル 教科書体 NK-R" panose="02020400000000000000" pitchFamily="18" charset="-128"/>
              </a:rPr>
              <a:t>、虐待対応担当者は新たな情報が入るたびに、</a:t>
            </a:r>
            <a:r>
              <a:rPr lang="ja-JP" altLang="en-US" sz="2000" u="sng" dirty="0">
                <a:latin typeface="UD デジタル 教科書体 NK-R" panose="02020400000000000000" pitchFamily="18" charset="-128"/>
                <a:ea typeface="UD デジタル 教科書体 NK-R" panose="02020400000000000000" pitchFamily="18" charset="-128"/>
              </a:rPr>
              <a:t>緊急対応の必要性を予測していく</a:t>
            </a:r>
            <a:r>
              <a:rPr lang="ja-JP" altLang="en-US" sz="2000" dirty="0">
                <a:latin typeface="UD デジタル 教科書体 NK-R" panose="02020400000000000000" pitchFamily="18" charset="-128"/>
                <a:ea typeface="UD デジタル 教科書体 NK-R" panose="02020400000000000000" pitchFamily="18" charset="-128"/>
              </a:rPr>
              <a:t>ことが求められる。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指標も活用しつつ</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u"/>
            </a:pPr>
            <a:r>
              <a:rPr lang="ja-JP" altLang="en-US" sz="1900" dirty="0">
                <a:latin typeface="UD デジタル 教科書体 NK-R" panose="02020400000000000000" pitchFamily="18" charset="-128"/>
                <a:ea typeface="UD デジタル 教科書体 NK-R" panose="02020400000000000000" pitchFamily="18" charset="-128"/>
              </a:rPr>
              <a:t>緊急対応の必要性を判断する際には、個人の経験や価値観、力関係に左右されないよう、リスクアセスメントシートなどの</a:t>
            </a:r>
            <a:r>
              <a:rPr lang="ja-JP" altLang="en-US" sz="1900" u="sng" dirty="0">
                <a:latin typeface="UD デジタル 教科書体 NK-R" panose="02020400000000000000" pitchFamily="18" charset="-128"/>
                <a:ea typeface="UD デジタル 教科書体 NK-R" panose="02020400000000000000" pitchFamily="18" charset="-128"/>
              </a:rPr>
              <a:t>客観的指標を活用</a:t>
            </a:r>
            <a:r>
              <a:rPr lang="ja-JP" altLang="en-US" sz="1900" dirty="0">
                <a:latin typeface="UD デジタル 教科書体 NK-R" panose="02020400000000000000" pitchFamily="18" charset="-128"/>
                <a:ea typeface="UD デジタル 教科書体 NK-R" panose="02020400000000000000" pitchFamily="18" charset="-128"/>
              </a:rPr>
              <a:t>することも有効。</a:t>
            </a:r>
            <a:endParaRPr lang="en-US" altLang="ja-JP" sz="19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複数で緊急性を協議して</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1900" dirty="0">
                <a:latin typeface="UD デジタル 教科書体 NK-R" panose="02020400000000000000" pitchFamily="18" charset="-128"/>
                <a:ea typeface="UD デジタル 教科書体 NK-R" panose="02020400000000000000" pitchFamily="18" charset="-128"/>
              </a:rPr>
              <a:t>個人判断とせず、</a:t>
            </a:r>
            <a:r>
              <a:rPr lang="ja-JP" altLang="en-US" sz="1900" u="sng" dirty="0">
                <a:latin typeface="UD デジタル 教科書体 NK-R" panose="02020400000000000000" pitchFamily="18" charset="-128"/>
                <a:ea typeface="UD デジタル 教科書体 NK-R" panose="02020400000000000000" pitchFamily="18" charset="-128"/>
              </a:rPr>
              <a:t>複数の担当者間で協議し予測する</a:t>
            </a:r>
            <a:r>
              <a:rPr lang="ja-JP" altLang="en-US" sz="1900" dirty="0">
                <a:latin typeface="UD デジタル 教科書体 NK-R" panose="02020400000000000000" pitchFamily="18" charset="-128"/>
                <a:ea typeface="UD デジタル 教科書体 NK-R" panose="02020400000000000000" pitchFamily="18" charset="-128"/>
              </a:rPr>
              <a:t>ことが原則である。</a:t>
            </a:r>
            <a:endParaRPr lang="en-US" altLang="ja-JP" sz="19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緊急度に応じたスピードで対応する</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1900" dirty="0">
                <a:latin typeface="UD デジタル 教科書体 NK-R" panose="02020400000000000000" pitchFamily="18" charset="-128"/>
                <a:ea typeface="UD デジタル 教科書体 NK-R" panose="02020400000000000000" pitchFamily="18" charset="-128"/>
              </a:rPr>
              <a:t>その</a:t>
            </a:r>
            <a:r>
              <a:rPr lang="ja-JP" altLang="en-US" sz="1900" u="sng" dirty="0">
                <a:latin typeface="UD デジタル 教科書体 NK-R" panose="02020400000000000000" pitchFamily="18" charset="-128"/>
                <a:ea typeface="UD デジタル 教科書体 NK-R" panose="02020400000000000000" pitchFamily="18" charset="-128"/>
              </a:rPr>
              <a:t>緊急度や必要性に応じたスピードでその後の支援を実行していく。</a:t>
            </a:r>
            <a:endParaRPr lang="en-US" altLang="ja-JP" sz="1900" u="sng"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endParaRPr lang="en-US" altLang="ja-JP" sz="2300" dirty="0">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91733893-8452-87A7-95CD-61C53D3886DA}"/>
              </a:ext>
            </a:extLst>
          </p:cNvPr>
          <p:cNvSpPr/>
          <p:nvPr/>
        </p:nvSpPr>
        <p:spPr>
          <a:xfrm>
            <a:off x="683172" y="722348"/>
            <a:ext cx="7788166" cy="6860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bg1"/>
                </a:solidFill>
              </a:rPr>
              <a:t>緊急対応</a:t>
            </a:r>
            <a:r>
              <a:rPr lang="ja-JP" altLang="en-US" dirty="0">
                <a:solidFill>
                  <a:schemeClr val="bg1"/>
                </a:solidFill>
              </a:rPr>
              <a:t>・・・</a:t>
            </a:r>
            <a:r>
              <a:rPr lang="ja-JP" altLang="en-US" sz="1800" dirty="0"/>
              <a:t>緊急入院や緊急分離、立入調査、警察への援助要請等</a:t>
            </a:r>
            <a:endParaRPr kumimoji="1" lang="ja-JP" altLang="en-US" dirty="0"/>
          </a:p>
        </p:txBody>
      </p:sp>
      <p:sp>
        <p:nvSpPr>
          <p:cNvPr id="11" name="テキスト ボックス 10">
            <a:extLst>
              <a:ext uri="{FF2B5EF4-FFF2-40B4-BE49-F238E27FC236}">
                <a16:creationId xmlns:a16="http://schemas.microsoft.com/office/drawing/2014/main" id="{BC06235F-9821-2746-FF9C-D2D17C2AA69E}"/>
              </a:ext>
            </a:extLst>
          </p:cNvPr>
          <p:cNvSpPr txBox="1"/>
          <p:nvPr/>
        </p:nvSpPr>
        <p:spPr>
          <a:xfrm>
            <a:off x="394795" y="5710019"/>
            <a:ext cx="8452288" cy="646331"/>
          </a:xfrm>
          <a:prstGeom prst="rect">
            <a:avLst/>
          </a:prstGeom>
          <a:noFill/>
        </p:spPr>
        <p:txBody>
          <a:bodyPr wrap="square">
            <a:spAutoFit/>
          </a:bodyPr>
          <a:lstStyle/>
          <a:p>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事実が確認されていない段階であっても、緊急対応の必要性を予測しながら動くことが求められます</a:t>
            </a:r>
          </a:p>
        </p:txBody>
      </p:sp>
      <p:sp>
        <p:nvSpPr>
          <p:cNvPr id="2" name="スライド番号プレースホルダー 1">
            <a:extLst>
              <a:ext uri="{FF2B5EF4-FFF2-40B4-BE49-F238E27FC236}">
                <a16:creationId xmlns:a16="http://schemas.microsoft.com/office/drawing/2014/main" id="{43F2C871-FB15-4B5C-8FAE-028371B295D1}"/>
              </a:ext>
            </a:extLst>
          </p:cNvPr>
          <p:cNvSpPr>
            <a:spLocks noGrp="1"/>
          </p:cNvSpPr>
          <p:nvPr>
            <p:ph type="sldNum" sz="quarter" idx="12"/>
          </p:nvPr>
        </p:nvSpPr>
        <p:spPr>
          <a:xfrm>
            <a:off x="7010400" y="6249083"/>
            <a:ext cx="2133600" cy="365125"/>
          </a:xfrm>
        </p:spPr>
        <p:txBody>
          <a:bodyPr/>
          <a:lstStyle/>
          <a:p>
            <a:pPr>
              <a:defRPr/>
            </a:pPr>
            <a:fld id="{CCA985D5-74A5-4032-A7FB-8486440A4F3C}" type="slidenum">
              <a:rPr lang="ja-JP" altLang="en-US" smtClean="0"/>
              <a:pPr>
                <a:defRPr/>
              </a:pPr>
              <a:t>34</a:t>
            </a:fld>
            <a:endParaRPr lang="ja-JP" altLang="en-US" dirty="0"/>
          </a:p>
        </p:txBody>
      </p:sp>
    </p:spTree>
    <p:extLst>
      <p:ext uri="{BB962C8B-B14F-4D97-AF65-F5344CB8AC3E}">
        <p14:creationId xmlns:p14="http://schemas.microsoft.com/office/powerpoint/2010/main" val="2808802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情報収集項目の選定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470995" y="1253331"/>
            <a:ext cx="7886700" cy="435133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2600"/>
              </a:lnSpc>
              <a:spcBef>
                <a:spcPts val="600"/>
              </a:spcBef>
              <a:spcAft>
                <a:spcPts val="600"/>
              </a:spcAft>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庁内情報や関係機関が持つ情報の中から、収集すべき情報を選定し、「だれが、どこから」情報収集するか「役割分担」する。</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600"/>
              </a:lnSpc>
              <a:spcBef>
                <a:spcPts val="600"/>
              </a:spcBef>
              <a:spcAft>
                <a:spcPts val="600"/>
              </a:spcAft>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委託型地域包括支援センターとして収集が難しい情報について</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委託型地域包括支援センター⇒区市町村担当者へ情報収集依頼　　　　　区市町村⇒外部関係機関へ情報収集依頼</a:t>
            </a:r>
            <a:endParaRPr lang="en-US" altLang="ja-JP" sz="2200" dirty="0">
              <a:latin typeface="UD デジタル 教科書体 NK-R" panose="02020400000000000000" pitchFamily="18" charset="-128"/>
              <a:ea typeface="UD デジタル 教科書体 NK-R" panose="02020400000000000000" pitchFamily="18" charset="-128"/>
            </a:endParaRPr>
          </a:p>
          <a:p>
            <a:pPr marL="363538" indent="0">
              <a:lnSpc>
                <a:spcPts val="2600"/>
              </a:lnSpc>
              <a:spcBef>
                <a:spcPts val="0"/>
              </a:spcBef>
              <a:buNone/>
            </a:pPr>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老人福祉法第</a:t>
            </a:r>
            <a:r>
              <a:rPr lang="en-US" altLang="ja-JP" sz="2200" dirty="0">
                <a:latin typeface="UD デジタル 教科書体 NK-R" panose="02020400000000000000" pitchFamily="18" charset="-128"/>
                <a:ea typeface="UD デジタル 教科書体 NK-R" panose="02020400000000000000" pitchFamily="18" charset="-128"/>
              </a:rPr>
              <a:t>36</a:t>
            </a:r>
            <a:r>
              <a:rPr lang="ja-JP" altLang="en-US" sz="2200" dirty="0">
                <a:latin typeface="UD デジタル 教科書体 NK-R" panose="02020400000000000000" pitchFamily="18" charset="-128"/>
                <a:ea typeface="UD デジタル 教科書体 NK-R" panose="02020400000000000000" pitchFamily="18" charset="-128"/>
              </a:rPr>
              <a:t>条　調査の委託及び報告の請求）</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医療機関等「文書による依頼」を要求する機関もある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情報収集の根拠条文の確認（高齢者虐待防止法、個人情報保護法の例外規定、戸籍法等）</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区市町村の情報公開条例等を確認しておく</a:t>
            </a:r>
            <a:endParaRPr lang="en-US" altLang="ja-JP" sz="2200" dirty="0">
              <a:latin typeface="UD デジタル 教科書体 NK-R" panose="02020400000000000000" pitchFamily="18" charset="-128"/>
              <a:ea typeface="UD デジタル 教科書体 NK-R" panose="02020400000000000000" pitchFamily="18" charset="-128"/>
            </a:endParaRPr>
          </a:p>
          <a:p>
            <a:pPr marL="820738" indent="-457200">
              <a:lnSpc>
                <a:spcPts val="2600"/>
              </a:lnSpc>
            </a:pP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7A7C7A8C-A3F7-4AB3-B9F2-4B94B4CB4687}"/>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35</a:t>
            </a:fld>
            <a:endParaRPr lang="ja-JP" altLang="en-US" dirty="0"/>
          </a:p>
        </p:txBody>
      </p:sp>
    </p:spTree>
    <p:extLst>
      <p:ext uri="{BB962C8B-B14F-4D97-AF65-F5344CB8AC3E}">
        <p14:creationId xmlns:p14="http://schemas.microsoft.com/office/powerpoint/2010/main" val="3185901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情報収集項目例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aphicFrame>
        <p:nvGraphicFramePr>
          <p:cNvPr id="2" name="表 1"/>
          <p:cNvGraphicFramePr>
            <a:graphicFrameLocks noGrp="1"/>
          </p:cNvGraphicFramePr>
          <p:nvPr>
            <p:extLst>
              <p:ext uri="{D42A27DB-BD31-4B8C-83A1-F6EECF244321}">
                <p14:modId xmlns:p14="http://schemas.microsoft.com/office/powerpoint/2010/main" val="2888419159"/>
              </p:ext>
            </p:extLst>
          </p:nvPr>
        </p:nvGraphicFramePr>
        <p:xfrm>
          <a:off x="251521" y="854377"/>
          <a:ext cx="8712966" cy="5333958"/>
        </p:xfrm>
        <a:graphic>
          <a:graphicData uri="http://schemas.openxmlformats.org/drawingml/2006/table">
            <a:tbl>
              <a:tblPr firstRow="1" bandRow="1">
                <a:tableStyleId>{5940675A-B579-460E-94D1-54222C63F5DA}</a:tableStyleId>
              </a:tblPr>
              <a:tblGrid>
                <a:gridCol w="2253353">
                  <a:extLst>
                    <a:ext uri="{9D8B030D-6E8A-4147-A177-3AD203B41FA5}">
                      <a16:colId xmlns:a16="http://schemas.microsoft.com/office/drawing/2014/main" val="20000"/>
                    </a:ext>
                  </a:extLst>
                </a:gridCol>
                <a:gridCol w="3229807">
                  <a:extLst>
                    <a:ext uri="{9D8B030D-6E8A-4147-A177-3AD203B41FA5}">
                      <a16:colId xmlns:a16="http://schemas.microsoft.com/office/drawing/2014/main" val="20001"/>
                    </a:ext>
                  </a:extLst>
                </a:gridCol>
                <a:gridCol w="3229806">
                  <a:extLst>
                    <a:ext uri="{9D8B030D-6E8A-4147-A177-3AD203B41FA5}">
                      <a16:colId xmlns:a16="http://schemas.microsoft.com/office/drawing/2014/main" val="20002"/>
                    </a:ext>
                  </a:extLst>
                </a:gridCol>
              </a:tblGrid>
              <a:tr h="346664">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確認事項</a:t>
                      </a:r>
                    </a:p>
                  </a:txBody>
                  <a:tcPr/>
                </a:tc>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何を</a:t>
                      </a:r>
                    </a:p>
                  </a:txBody>
                  <a:tcPr/>
                </a:tc>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どこから</a:t>
                      </a:r>
                    </a:p>
                  </a:txBody>
                  <a:tcPr/>
                </a:tc>
                <a:extLst>
                  <a:ext uri="{0D108BD9-81ED-4DB2-BD59-A6C34878D82A}">
                    <a16:rowId xmlns:a16="http://schemas.microsoft.com/office/drawing/2014/main" val="10000"/>
                  </a:ext>
                </a:extLst>
              </a:tr>
              <a:tr h="351084">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世帯状況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住民票</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戸籍・住民登録所管課</a:t>
                      </a:r>
                    </a:p>
                  </a:txBody>
                  <a:tcPr/>
                </a:tc>
                <a:extLst>
                  <a:ext uri="{0D108BD9-81ED-4DB2-BD59-A6C34878D82A}">
                    <a16:rowId xmlns:a16="http://schemas.microsoft.com/office/drawing/2014/main" val="10001"/>
                  </a:ext>
                </a:extLst>
              </a:tr>
              <a:tr h="1126658">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介護保険情報</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介護認定・居宅支援事業者・サービス利用歴・相談履歴・保険料収納状況・主治医意見書等</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介護保険所管課等（地域によっては、委託包括がオンラインで確認できるところもある）</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r h="606662">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その他高齢者福祉サービス等利用状況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一般高齢者福祉施策利用状況・相談履歴等</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高齢者福祉所管課等</a:t>
                      </a:r>
                    </a:p>
                  </a:txBody>
                  <a:tcPr/>
                </a:tc>
                <a:extLst>
                  <a:ext uri="{0D108BD9-81ED-4DB2-BD59-A6C34878D82A}">
                    <a16:rowId xmlns:a16="http://schemas.microsoft.com/office/drawing/2014/main" val="10003"/>
                  </a:ext>
                </a:extLst>
              </a:tr>
              <a:tr h="866660">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医療情報</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主治医（かかりつけ医）の有無、受診歴</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介護保険課（主治医意見書）、国民健康保険等医療保険所管課等</a:t>
                      </a:r>
                    </a:p>
                  </a:txBody>
                  <a:tcPr/>
                </a:tc>
                <a:extLst>
                  <a:ext uri="{0D108BD9-81ED-4DB2-BD59-A6C34878D82A}">
                    <a16:rowId xmlns:a16="http://schemas.microsoft.com/office/drawing/2014/main" val="10004"/>
                  </a:ext>
                </a:extLst>
              </a:tr>
              <a:tr h="1126658">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経済状況（収支状況）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生活保護受給状況、収入状況、確定申告有無、各種社会保険・税の収納状況等</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生活保護所管課、医療保険・介護保険・国民年金各所管課、税務所管課（都税事務所）、年金事務所等</a:t>
                      </a:r>
                    </a:p>
                  </a:txBody>
                  <a:tcPr/>
                </a:tc>
                <a:extLst>
                  <a:ext uri="{0D108BD9-81ED-4DB2-BD59-A6C34878D82A}">
                    <a16:rowId xmlns:a16="http://schemas.microsoft.com/office/drawing/2014/main" val="10005"/>
                  </a:ext>
                </a:extLst>
              </a:tr>
              <a:tr h="670518">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資産状況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不動産の名義等（固定資産税に関する情報）</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税務所管課等</a:t>
                      </a:r>
                    </a:p>
                  </a:txBody>
                  <a:tcPr/>
                </a:tc>
                <a:extLst>
                  <a:ext uri="{0D108BD9-81ED-4DB2-BD59-A6C34878D82A}">
                    <a16:rowId xmlns:a16="http://schemas.microsoft.com/office/drawing/2014/main" val="10006"/>
                  </a:ext>
                </a:extLst>
              </a:tr>
            </a:tbl>
          </a:graphicData>
        </a:graphic>
      </p:graphicFrame>
      <p:sp>
        <p:nvSpPr>
          <p:cNvPr id="7" name="角丸四角形 6">
            <a:extLst>
              <a:ext uri="{FF2B5EF4-FFF2-40B4-BE49-F238E27FC236}">
                <a16:creationId xmlns:a16="http://schemas.microsoft.com/office/drawing/2014/main" id="{D422B58F-A6D0-3335-219D-01C34103197A}"/>
              </a:ext>
            </a:extLst>
          </p:cNvPr>
          <p:cNvSpPr/>
          <p:nvPr/>
        </p:nvSpPr>
        <p:spPr>
          <a:xfrm>
            <a:off x="6119233" y="140344"/>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26</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28</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 name="スライド番号プレースホルダー 2">
            <a:extLst>
              <a:ext uri="{FF2B5EF4-FFF2-40B4-BE49-F238E27FC236}">
                <a16:creationId xmlns:a16="http://schemas.microsoft.com/office/drawing/2014/main" id="{47DE2BD9-9A22-4103-AD95-B7BD8A0822AA}"/>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36</a:t>
            </a:fld>
            <a:endParaRPr lang="ja-JP" altLang="en-US" dirty="0"/>
          </a:p>
        </p:txBody>
      </p:sp>
    </p:spTree>
    <p:extLst>
      <p:ext uri="{BB962C8B-B14F-4D97-AF65-F5344CB8AC3E}">
        <p14:creationId xmlns:p14="http://schemas.microsoft.com/office/powerpoint/2010/main" val="358271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訪問前の関係者・関係機関からの情報収集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386055" y="917425"/>
            <a:ext cx="8652841" cy="568340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3300"/>
              </a:lnSpc>
              <a:spcBef>
                <a:spcPts val="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関係機関からの情報収集を行ってから、初回の直接訪問・面接をした方が良い場合もある。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93750">
              <a:lnSpc>
                <a:spcPts val="3300"/>
              </a:lnSpc>
              <a:spcBef>
                <a:spcPts val="0"/>
              </a:spcBef>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信頼関係構築</a:t>
            </a:r>
            <a:r>
              <a:rPr lang="ja-JP" altLang="en-US" sz="2400" dirty="0">
                <a:latin typeface="UD デジタル 教科書体 NK-R" panose="02020400000000000000" pitchFamily="18" charset="-128"/>
                <a:ea typeface="UD デジタル 教科書体 NK-R" panose="02020400000000000000" pitchFamily="18" charset="-128"/>
              </a:rPr>
              <a:t>のため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同行訪問など</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協力してくれそうな人材の把握</a:t>
            </a:r>
            <a:endParaRPr lang="en-US" altLang="ja-JP" sz="2000" dirty="0">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関心を持ちそうな資源やサービスに関する情報収集</a:t>
            </a:r>
            <a:endParaRPr lang="en-US" altLang="ja-JP" sz="20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793750">
              <a:lnSpc>
                <a:spcPts val="3300"/>
              </a:lnSpc>
              <a:spcBef>
                <a:spcPts val="0"/>
              </a:spcBef>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事実確認に行く際のシミュレーション</a:t>
            </a:r>
            <a:r>
              <a:rPr lang="ja-JP" altLang="en-US" sz="2400" dirty="0">
                <a:latin typeface="UD デジタル 教科書体 NK-R" panose="02020400000000000000" pitchFamily="18" charset="-128"/>
                <a:ea typeface="UD デジタル 教科書体 NK-R" panose="02020400000000000000" pitchFamily="18" charset="-128"/>
              </a:rPr>
              <a:t>を行うため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介入拒否が見込まれるときの</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介入方法</a:t>
            </a:r>
            <a:endParaRPr lang="en-US" altLang="ja-JP" sz="20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支援者側の危険予測</a:t>
            </a:r>
          </a:p>
          <a:p>
            <a:pPr marL="450850" indent="-177800">
              <a:lnSpc>
                <a:spcPct val="110000"/>
              </a:lnSpc>
              <a:spcBef>
                <a:spcPts val="600"/>
              </a:spcBef>
              <a:buFont typeface="Arial" panose="020B0604020202020204" pitchFamily="34" charse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450850" indent="-177800">
              <a:lnSpc>
                <a:spcPct val="110000"/>
              </a:lnSpc>
              <a:spcBef>
                <a:spcPts val="600"/>
              </a:spcBef>
              <a:buFont typeface="Arial" panose="020B0604020202020204" pitchFamily="34" charset="0"/>
              <a:buNone/>
            </a:pP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ただし、最初の事実確認前の情報収集に時間をかけすぎないこと。</a:t>
            </a:r>
            <a:endParaRPr lang="en-US" altLang="ja-JP" sz="2000" dirty="0">
              <a:latin typeface="UD デジタル 教科書体 NK-R" panose="02020400000000000000" pitchFamily="18" charset="-128"/>
              <a:ea typeface="UD デジタル 教科書体 NK-R" panose="02020400000000000000" pitchFamily="18" charset="-128"/>
            </a:endParaRPr>
          </a:p>
          <a:p>
            <a:pPr marL="450850" indent="-177800">
              <a:lnSpc>
                <a:spcPct val="110000"/>
              </a:lnSpc>
              <a:spcBef>
                <a:spcPts val="600"/>
              </a:spcBef>
              <a:buFont typeface="Arial" panose="020B0604020202020204" pitchFamily="34" charset="0"/>
              <a:buNone/>
            </a:pPr>
            <a:r>
              <a:rPr lang="en-US" altLang="ja-JP" sz="2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事実確認調査を、関係機関からの情報収集で終わらせてはならない。</a:t>
            </a:r>
            <a:endParaRPr lang="en-US" altLang="ja-JP" sz="2000" dirty="0">
              <a:solidFill>
                <a:srgbClr val="FF0000"/>
              </a:solidFill>
              <a:latin typeface="UD デジタル 教科書体 NK-R" panose="02020400000000000000" pitchFamily="18" charset="-128"/>
              <a:ea typeface="UD デジタル 教科書体 NK-R" panose="02020400000000000000" pitchFamily="18" charset="-128"/>
            </a:endParaRPr>
          </a:p>
          <a:p>
            <a:pPr marL="450850" indent="-177800">
              <a:lnSpc>
                <a:spcPct val="110000"/>
              </a:lnSpc>
              <a:spcBef>
                <a:spcPts val="600"/>
              </a:spcBef>
              <a:buFont typeface="Arial" panose="020B0604020202020204" pitchFamily="34" charset="0"/>
              <a:buNone/>
            </a:pP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　　直接目視・聴取が原則。</a:t>
            </a:r>
            <a:r>
              <a:rPr lang="ja-JP" altLang="en-US" sz="2000" dirty="0">
                <a:latin typeface="UD デジタル 教科書体 NK-R" panose="02020400000000000000" pitchFamily="18" charset="-128"/>
                <a:ea typeface="UD デジタル 教科書体 NK-R" panose="02020400000000000000" pitchFamily="18" charset="-128"/>
              </a:rPr>
              <a:t>　</a:t>
            </a:r>
          </a:p>
        </p:txBody>
      </p:sp>
      <p:sp>
        <p:nvSpPr>
          <p:cNvPr id="2" name="スライド番号プレースホルダー 1">
            <a:extLst>
              <a:ext uri="{FF2B5EF4-FFF2-40B4-BE49-F238E27FC236}">
                <a16:creationId xmlns:a16="http://schemas.microsoft.com/office/drawing/2014/main" id="{82D3843B-AB26-4594-8317-37F6A0526AFD}"/>
              </a:ext>
            </a:extLst>
          </p:cNvPr>
          <p:cNvSpPr>
            <a:spLocks noGrp="1"/>
          </p:cNvSpPr>
          <p:nvPr>
            <p:ph type="sldNum" sz="quarter" idx="12"/>
          </p:nvPr>
        </p:nvSpPr>
        <p:spPr>
          <a:xfrm>
            <a:off x="7010400" y="6181729"/>
            <a:ext cx="2133600" cy="365125"/>
          </a:xfrm>
        </p:spPr>
        <p:txBody>
          <a:bodyPr/>
          <a:lstStyle/>
          <a:p>
            <a:pPr>
              <a:defRPr/>
            </a:pPr>
            <a:fld id="{CCA985D5-74A5-4032-A7FB-8486440A4F3C}" type="slidenum">
              <a:rPr lang="ja-JP" altLang="en-US" smtClean="0"/>
              <a:pPr>
                <a:defRPr/>
              </a:pPr>
              <a:t>37</a:t>
            </a:fld>
            <a:endParaRPr lang="ja-JP" altLang="en-US" dirty="0"/>
          </a:p>
        </p:txBody>
      </p:sp>
    </p:spTree>
    <p:extLst>
      <p:ext uri="{BB962C8B-B14F-4D97-AF65-F5344CB8AC3E}">
        <p14:creationId xmlns:p14="http://schemas.microsoft.com/office/powerpoint/2010/main" val="1092928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関係者・関係機関からの情報収集のポイント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812452" y="1394768"/>
            <a:ext cx="7942666" cy="475161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Ø"/>
            </a:pPr>
            <a:r>
              <a:rPr lang="ja-JP" altLang="en-US" sz="2400" dirty="0">
                <a:latin typeface="UD デジタル 教科書体 NK-R" panose="02020400000000000000" pitchFamily="18" charset="-128"/>
                <a:ea typeface="UD デジタル 教科書体 NK-R" panose="02020400000000000000" pitchFamily="18" charset="-128"/>
              </a:rPr>
              <a:t>現在関わっているか</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Ø"/>
            </a:pPr>
            <a:r>
              <a:rPr lang="ja-JP" altLang="en-US" sz="2400" dirty="0">
                <a:latin typeface="UD デジタル 教科書体 NK-R" panose="02020400000000000000" pitchFamily="18" charset="-128"/>
                <a:ea typeface="UD デジタル 教科書体 NK-R" panose="02020400000000000000" pitchFamily="18" charset="-128"/>
              </a:rPr>
              <a:t>過去に関わったか</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Ø"/>
            </a:pPr>
            <a:r>
              <a:rPr lang="ja-JP" altLang="en-US" sz="2400" dirty="0">
                <a:latin typeface="UD デジタル 教科書体 NK-R" panose="02020400000000000000" pitchFamily="18" charset="-128"/>
                <a:ea typeface="UD デジタル 教科書体 NK-R" panose="02020400000000000000" pitchFamily="18" charset="-128"/>
              </a:rPr>
              <a:t>関係が途切れていたとしたら、なぜ途切れたのか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関係機関との関係が途切れた理由から、今後の対応のヒントが得られることがある。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r>
              <a:rPr lang="ja-JP" altLang="en-US" sz="2000" dirty="0">
                <a:latin typeface="UD デジタル 教科書体 NK-R" panose="02020400000000000000" pitchFamily="18" charset="-128"/>
                <a:ea typeface="UD デジタル 教科書体 NK-R" panose="02020400000000000000" pitchFamily="18" charset="-128"/>
              </a:rPr>
              <a:t>行動や関係性のパターンをみることができる</a:t>
            </a:r>
            <a:endParaRPr lang="en-US" altLang="ja-JP" sz="2000" dirty="0">
              <a:latin typeface="UD デジタル 教科書体 NK-R" panose="02020400000000000000" pitchFamily="18" charset="-128"/>
              <a:ea typeface="UD デジタル 教科書体 NK-R" panose="02020400000000000000" pitchFamily="18" charset="-128"/>
            </a:endParaRPr>
          </a:p>
          <a:p>
            <a:pPr lvl="1"/>
            <a:r>
              <a:rPr lang="ja-JP" altLang="en-US" sz="2000" dirty="0">
                <a:latin typeface="UD デジタル 教科書体 NK-R" panose="02020400000000000000" pitchFamily="18" charset="-128"/>
                <a:ea typeface="UD デジタル 教科書体 NK-R" panose="02020400000000000000" pitchFamily="18" charset="-128"/>
              </a:rPr>
              <a:t>アプローチ方法を考える糸口がつかめる</a:t>
            </a:r>
          </a:p>
        </p:txBody>
      </p:sp>
      <p:sp>
        <p:nvSpPr>
          <p:cNvPr id="3" name="スライド番号プレースホルダー 2">
            <a:extLst>
              <a:ext uri="{FF2B5EF4-FFF2-40B4-BE49-F238E27FC236}">
                <a16:creationId xmlns:a16="http://schemas.microsoft.com/office/drawing/2014/main" id="{5C6EA630-05E9-4B4A-8FE2-60E15547ECB2}"/>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38</a:t>
            </a:fld>
            <a:endParaRPr lang="ja-JP" altLang="en-US"/>
          </a:p>
        </p:txBody>
      </p:sp>
    </p:spTree>
    <p:extLst>
      <p:ext uri="{BB962C8B-B14F-4D97-AF65-F5344CB8AC3E}">
        <p14:creationId xmlns:p14="http://schemas.microsoft.com/office/powerpoint/2010/main" val="3248248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6DC87A-42D1-807D-30AF-1D67121A86A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緊急性の判断を意識した情報収集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62BB6A54-77F4-CF1E-400D-0A40526B875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コンテンツ プレースホルダー 2"/>
          <p:cNvSpPr txBox="1">
            <a:spLocks/>
          </p:cNvSpPr>
          <p:nvPr/>
        </p:nvSpPr>
        <p:spPr>
          <a:xfrm>
            <a:off x="800099" y="1233211"/>
            <a:ext cx="7543801" cy="439157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生命や生活の危険について判断するためには積極的に関係した情報を集めることが大切</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92175"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631825" algn="l"/>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情報は待っていて集まってくるものではない</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92175"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事例の全体像を把握するには時間がかかる</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44500" marR="0" lvl="0" indent="-8096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医療機関やサービス提供事業者、関係機関に必要な情報を取りに行く</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06437"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日頃から、虐待対応における個人情報保護法の例外規定を関係機関に周知しておく</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06437"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日頃から関係機関と顔の見える関係作りをしておく</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63537"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（連絡会等の活用）</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D40D0BB1-3E56-4BCA-9C0F-85E9CC57DB0F}"/>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39</a:t>
            </a:fld>
            <a:endParaRPr lang="ja-JP" altLang="en-US" dirty="0"/>
          </a:p>
        </p:txBody>
      </p:sp>
    </p:spTree>
    <p:extLst>
      <p:ext uri="{BB962C8B-B14F-4D97-AF65-F5344CB8AC3E}">
        <p14:creationId xmlns:p14="http://schemas.microsoft.com/office/powerpoint/2010/main" val="88274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812800" y="149225"/>
            <a:ext cx="7543800" cy="1450975"/>
          </a:xfrm>
        </p:spPr>
        <p:txBody>
          <a:bodyPr>
            <a:norm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本日の構成</a:t>
            </a:r>
          </a:p>
        </p:txBody>
      </p:sp>
      <p:sp>
        <p:nvSpPr>
          <p:cNvPr id="6" name="コンテンツ プレースホルダー 5"/>
          <p:cNvSpPr>
            <a:spLocks noGrp="1"/>
          </p:cNvSpPr>
          <p:nvPr>
            <p:ph idx="4294967295"/>
          </p:nvPr>
        </p:nvSpPr>
        <p:spPr>
          <a:xfrm>
            <a:off x="1040524" y="1966912"/>
            <a:ext cx="7811376" cy="4022725"/>
          </a:xfrm>
        </p:spPr>
        <p:txBody>
          <a:bodyPr>
            <a:normAutofit/>
          </a:bodyPr>
          <a:lstStyle/>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相談・通報の受付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相談・通報内容の共有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事実確認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コアメンバー会議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C87BD1A4-DE41-FBDC-6A07-ABAB1E7C6BB1}"/>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3F76D77-A9E4-2ACD-116F-069CFC4C83C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A9338CA-0C2B-4EF1-8109-A9192700A3FC}"/>
              </a:ext>
            </a:extLst>
          </p:cNvPr>
          <p:cNvSpPr>
            <a:spLocks noGrp="1"/>
          </p:cNvSpPr>
          <p:nvPr>
            <p:ph type="sldNum" sz="quarter" idx="12"/>
          </p:nvPr>
        </p:nvSpPr>
        <p:spPr>
          <a:xfrm>
            <a:off x="6553200" y="6196330"/>
            <a:ext cx="2133600" cy="365125"/>
          </a:xfrm>
        </p:spPr>
        <p:txBody>
          <a:bodyPr/>
          <a:lstStyle/>
          <a:p>
            <a:pPr>
              <a:defRPr/>
            </a:pPr>
            <a:fld id="{CCA985D5-74A5-4032-A7FB-8486440A4F3C}" type="slidenum">
              <a:rPr lang="ja-JP" altLang="en-US" smtClean="0"/>
              <a:pPr>
                <a:defRPr/>
              </a:pPr>
              <a:t>4</a:t>
            </a:fld>
            <a:endParaRPr lang="ja-JP" altLang="en-US" dirty="0"/>
          </a:p>
        </p:txBody>
      </p:sp>
    </p:spTree>
    <p:extLst>
      <p:ext uri="{BB962C8B-B14F-4D97-AF65-F5344CB8AC3E}">
        <p14:creationId xmlns:p14="http://schemas.microsoft.com/office/powerpoint/2010/main" val="85395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関係者・関係機関の協力要請の法的根拠</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Text Box 8"/>
          <p:cNvSpPr txBox="1">
            <a:spLocks noChangeArrowheads="1"/>
          </p:cNvSpPr>
          <p:nvPr/>
        </p:nvSpPr>
        <p:spPr bwMode="auto">
          <a:xfrm>
            <a:off x="628650" y="975860"/>
            <a:ext cx="7886700" cy="490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indent="0" eaLnBrk="1" hangingPunct="1">
              <a:lnSpc>
                <a:spcPts val="3500"/>
              </a:lnSpc>
              <a:spcBef>
                <a:spcPct val="50000"/>
              </a:spcBef>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第</a:t>
            </a:r>
            <a:r>
              <a:rPr lang="en-US" altLang="ja-JP" dirty="0">
                <a:latin typeface="UD デジタル 教科書体 NK-R" panose="02020400000000000000" pitchFamily="18" charset="-128"/>
                <a:ea typeface="UD デジタル 教科書体 NK-R" panose="02020400000000000000" pitchFamily="18" charset="-128"/>
              </a:rPr>
              <a:t>5</a:t>
            </a:r>
            <a:r>
              <a:rPr lang="ja-JP" altLang="en-US" dirty="0">
                <a:latin typeface="UD デジタル 教科書体 NK-R" panose="02020400000000000000" pitchFamily="18" charset="-128"/>
                <a:ea typeface="UD デジタル 教科書体 NK-R" panose="02020400000000000000" pitchFamily="18" charset="-128"/>
              </a:rPr>
              <a:t>条　　　　　　　　　　　　　</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eaLnBrk="1" hangingPunct="1">
              <a:lnSpc>
                <a:spcPts val="3500"/>
              </a:lnSpc>
              <a:spcBef>
                <a:spcPct val="50000"/>
              </a:spcBef>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　養介護施設、病院、保健所その他高齢者の福祉に業務上関係のある団体及び養介護施設従事者等、医師、保健師、弁護士その他高齢者の福祉に職務上関係のある者は、</a:t>
            </a:r>
            <a:r>
              <a:rPr lang="ja-JP" altLang="en-US" u="sng" dirty="0">
                <a:highlight>
                  <a:srgbClr val="CCFFFF"/>
                </a:highlight>
                <a:latin typeface="UD デジタル 教科書体 NK-R" panose="02020400000000000000" pitchFamily="18" charset="-128"/>
                <a:ea typeface="UD デジタル 教科書体 NK-R" panose="02020400000000000000" pitchFamily="18" charset="-128"/>
              </a:rPr>
              <a:t>高齢者虐待を発見しやすい立場にあることを自覚し、高齢者虐待の早期発見に努めなければならない。</a:t>
            </a:r>
            <a:endParaRPr lang="en-US" altLang="ja-JP" u="sng" dirty="0">
              <a:highlight>
                <a:srgbClr val="CCFFFF"/>
              </a:highlight>
              <a:latin typeface="UD デジタル 教科書体 NK-R" panose="02020400000000000000" pitchFamily="18" charset="-128"/>
              <a:ea typeface="UD デジタル 教科書体 NK-R" panose="02020400000000000000" pitchFamily="18" charset="-128"/>
            </a:endParaRPr>
          </a:p>
          <a:p>
            <a:pPr marL="0" indent="0" eaLnBrk="1" hangingPunct="1">
              <a:lnSpc>
                <a:spcPts val="3500"/>
              </a:lnSpc>
              <a:spcBef>
                <a:spcPct val="50000"/>
              </a:spcBef>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２　前項に規定する者は、国及び地方公共団体が講ずる高齢者虐待の防止のための</a:t>
            </a:r>
            <a:r>
              <a:rPr lang="ja-JP" altLang="en-US" u="sng" dirty="0">
                <a:highlight>
                  <a:srgbClr val="CCFFFF"/>
                </a:highlight>
                <a:latin typeface="UD デジタル 教科書体 NK-R" panose="02020400000000000000" pitchFamily="18" charset="-128"/>
                <a:ea typeface="UD デジタル 教科書体 NK-R" panose="02020400000000000000" pitchFamily="18" charset="-128"/>
              </a:rPr>
              <a:t>啓発活動及び高齢者虐待を受けた高齢者の保護のための施策に協力するよう努めなければならない。</a:t>
            </a:r>
          </a:p>
        </p:txBody>
      </p:sp>
      <p:sp>
        <p:nvSpPr>
          <p:cNvPr id="2" name="スライド番号プレースホルダー 1">
            <a:extLst>
              <a:ext uri="{FF2B5EF4-FFF2-40B4-BE49-F238E27FC236}">
                <a16:creationId xmlns:a16="http://schemas.microsoft.com/office/drawing/2014/main" id="{04FF5862-A828-41DA-83CD-EAB3919C5B49}"/>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40</a:t>
            </a:fld>
            <a:endParaRPr lang="ja-JP" altLang="en-US" dirty="0"/>
          </a:p>
        </p:txBody>
      </p:sp>
    </p:spTree>
    <p:extLst>
      <p:ext uri="{BB962C8B-B14F-4D97-AF65-F5344CB8AC3E}">
        <p14:creationId xmlns:p14="http://schemas.microsoft.com/office/powerpoint/2010/main" val="3016477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F5208B0-B5C8-12A6-06B0-7B9AE191F242}"/>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ケース対応における個人情報の取扱いの根拠規定</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02D0E54F-290B-BCF8-F593-966BF276BF2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テキスト ボックス 1">
            <a:extLst>
              <a:ext uri="{FF2B5EF4-FFF2-40B4-BE49-F238E27FC236}">
                <a16:creationId xmlns:a16="http://schemas.microsoft.com/office/drawing/2014/main" id="{D9DF7D85-A383-6C59-5800-3B62D1EE5AEA}"/>
              </a:ext>
            </a:extLst>
          </p:cNvPr>
          <p:cNvSpPr txBox="1"/>
          <p:nvPr/>
        </p:nvSpPr>
        <p:spPr>
          <a:xfrm>
            <a:off x="238022" y="1660951"/>
            <a:ext cx="6209728" cy="646331"/>
          </a:xfrm>
          <a:prstGeom prst="rect">
            <a:avLst/>
          </a:prstGeom>
          <a:solidFill>
            <a:schemeClr val="accent5">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市町村又は</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直営地域包括支援センター</a:t>
            </a:r>
          </a:p>
        </p:txBody>
      </p:sp>
      <p:sp>
        <p:nvSpPr>
          <p:cNvPr id="6" name="テキスト ボックス 5">
            <a:extLst>
              <a:ext uri="{FF2B5EF4-FFF2-40B4-BE49-F238E27FC236}">
                <a16:creationId xmlns:a16="http://schemas.microsoft.com/office/drawing/2014/main" id="{2BAE89B6-2C17-5154-DE19-87167D7E3A0E}"/>
              </a:ext>
            </a:extLst>
          </p:cNvPr>
          <p:cNvSpPr txBox="1"/>
          <p:nvPr/>
        </p:nvSpPr>
        <p:spPr>
          <a:xfrm>
            <a:off x="718194" y="3960106"/>
            <a:ext cx="4987637" cy="369332"/>
          </a:xfrm>
          <a:prstGeom prst="rect">
            <a:avLst/>
          </a:prstGeom>
          <a:solidFill>
            <a:schemeClr val="bg1"/>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委託型地域包括支援センター（法</a:t>
            </a:r>
            <a:r>
              <a:rPr kumimoji="1" lang="en-US" altLang="ja-JP" sz="1800" b="0" i="0" u="none" strike="noStrike" kern="1200" cap="none" spc="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17</a:t>
            </a:r>
            <a:r>
              <a:rPr kumimoji="1" lang="ja-JP" altLang="en-US" sz="1800" b="0" i="0" u="none" strike="noStrike" kern="1200" cap="none" spc="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条）</a:t>
            </a:r>
          </a:p>
        </p:txBody>
      </p:sp>
      <p:sp>
        <p:nvSpPr>
          <p:cNvPr id="7" name="四角形: 角を丸くする 6">
            <a:extLst>
              <a:ext uri="{FF2B5EF4-FFF2-40B4-BE49-F238E27FC236}">
                <a16:creationId xmlns:a16="http://schemas.microsoft.com/office/drawing/2014/main" id="{CACBD03C-B6B3-D6C8-E57D-854ACA825E32}"/>
              </a:ext>
            </a:extLst>
          </p:cNvPr>
          <p:cNvSpPr/>
          <p:nvPr/>
        </p:nvSpPr>
        <p:spPr>
          <a:xfrm>
            <a:off x="146776" y="6029193"/>
            <a:ext cx="7958133" cy="3977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70AD47">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医療機関、ケアマネジャー、介護サービス事業者、施設等の民間事業者（法</a:t>
            </a:r>
            <a:r>
              <a:rPr kumimoji="1" lang="en-US" altLang="ja-JP" sz="1800" b="0" i="0" u="none" strike="noStrike" kern="1200" cap="none" spc="0" normalizeH="0" baseline="0" noProof="0" dirty="0">
                <a:ln>
                  <a:noFill/>
                </a:ln>
                <a:solidFill>
                  <a:srgbClr val="70AD47">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16</a:t>
            </a:r>
            <a:r>
              <a:rPr kumimoji="1" lang="ja-JP" altLang="en-US" sz="1800" b="0" i="0" u="none" strike="noStrike" kern="1200" cap="none" spc="0" normalizeH="0" baseline="0" noProof="0" dirty="0">
                <a:ln>
                  <a:noFill/>
                </a:ln>
                <a:solidFill>
                  <a:srgbClr val="70AD47">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条）</a:t>
            </a:r>
          </a:p>
        </p:txBody>
      </p:sp>
      <p:sp>
        <p:nvSpPr>
          <p:cNvPr id="9" name="矢印: 上 8">
            <a:extLst>
              <a:ext uri="{FF2B5EF4-FFF2-40B4-BE49-F238E27FC236}">
                <a16:creationId xmlns:a16="http://schemas.microsoft.com/office/drawing/2014/main" id="{325964DA-F7FD-6AB4-C7A0-8053DE9A4B28}"/>
              </a:ext>
            </a:extLst>
          </p:cNvPr>
          <p:cNvSpPr/>
          <p:nvPr/>
        </p:nvSpPr>
        <p:spPr>
          <a:xfrm>
            <a:off x="1511798" y="4989597"/>
            <a:ext cx="218209" cy="523220"/>
          </a:xfrm>
          <a:prstGeom prst="upArrow">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ボックス 9">
            <a:extLst>
              <a:ext uri="{FF2B5EF4-FFF2-40B4-BE49-F238E27FC236}">
                <a16:creationId xmlns:a16="http://schemas.microsoft.com/office/drawing/2014/main" id="{971A4FE2-BA8F-84FC-A95E-573B5D7B40BF}"/>
              </a:ext>
            </a:extLst>
          </p:cNvPr>
          <p:cNvSpPr txBox="1"/>
          <p:nvPr/>
        </p:nvSpPr>
        <p:spPr>
          <a:xfrm>
            <a:off x="0" y="5556196"/>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11" name="テキスト ボックス 10">
            <a:extLst>
              <a:ext uri="{FF2B5EF4-FFF2-40B4-BE49-F238E27FC236}">
                <a16:creationId xmlns:a16="http://schemas.microsoft.com/office/drawing/2014/main" id="{EB15BEF3-F81A-B03E-DCB1-1EFD87624D2A}"/>
              </a:ext>
            </a:extLst>
          </p:cNvPr>
          <p:cNvSpPr txBox="1"/>
          <p:nvPr/>
        </p:nvSpPr>
        <p:spPr>
          <a:xfrm>
            <a:off x="289226" y="4354472"/>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取得（提供を受ける）根拠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14" name="矢印: 上 13">
            <a:extLst>
              <a:ext uri="{FF2B5EF4-FFF2-40B4-BE49-F238E27FC236}">
                <a16:creationId xmlns:a16="http://schemas.microsoft.com/office/drawing/2014/main" id="{EAB89A3E-764B-1ACE-2EB4-9A0735C8EC11}"/>
              </a:ext>
            </a:extLst>
          </p:cNvPr>
          <p:cNvSpPr/>
          <p:nvPr/>
        </p:nvSpPr>
        <p:spPr>
          <a:xfrm>
            <a:off x="1491986" y="2875788"/>
            <a:ext cx="238991" cy="536185"/>
          </a:xfrm>
          <a:prstGeom prst="upArrow">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矢印: 上 15">
            <a:extLst>
              <a:ext uri="{FF2B5EF4-FFF2-40B4-BE49-F238E27FC236}">
                <a16:creationId xmlns:a16="http://schemas.microsoft.com/office/drawing/2014/main" id="{8B1F7F09-3966-8FD0-D057-4D72FC7120EB}"/>
              </a:ext>
            </a:extLst>
          </p:cNvPr>
          <p:cNvSpPr/>
          <p:nvPr/>
        </p:nvSpPr>
        <p:spPr>
          <a:xfrm rot="10800000">
            <a:off x="3952769" y="2865884"/>
            <a:ext cx="238990" cy="533495"/>
          </a:xfrm>
          <a:prstGeom prst="up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テキスト ボックス 16">
            <a:extLst>
              <a:ext uri="{FF2B5EF4-FFF2-40B4-BE49-F238E27FC236}">
                <a16:creationId xmlns:a16="http://schemas.microsoft.com/office/drawing/2014/main" id="{C39E0D8A-13D7-D18B-F70E-F64A3B01919A}"/>
              </a:ext>
            </a:extLst>
          </p:cNvPr>
          <p:cNvSpPr txBox="1"/>
          <p:nvPr/>
        </p:nvSpPr>
        <p:spPr>
          <a:xfrm>
            <a:off x="3819988" y="2294260"/>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69</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a:t>
            </a:r>
          </a:p>
        </p:txBody>
      </p:sp>
      <p:sp>
        <p:nvSpPr>
          <p:cNvPr id="18" name="テキスト ボックス 17">
            <a:extLst>
              <a:ext uri="{FF2B5EF4-FFF2-40B4-BE49-F238E27FC236}">
                <a16:creationId xmlns:a16="http://schemas.microsoft.com/office/drawing/2014/main" id="{BFB3414D-42F2-A4B0-A042-CFBA08EAD750}"/>
              </a:ext>
            </a:extLst>
          </p:cNvPr>
          <p:cNvSpPr txBox="1"/>
          <p:nvPr/>
        </p:nvSpPr>
        <p:spPr>
          <a:xfrm>
            <a:off x="289226" y="3478198"/>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19" name="テキスト ボックス 18">
            <a:extLst>
              <a:ext uri="{FF2B5EF4-FFF2-40B4-BE49-F238E27FC236}">
                <a16:creationId xmlns:a16="http://schemas.microsoft.com/office/drawing/2014/main" id="{C9FB98DE-09EE-5B16-9804-6BFB4188FCB0}"/>
              </a:ext>
            </a:extLst>
          </p:cNvPr>
          <p:cNvSpPr txBox="1"/>
          <p:nvPr/>
        </p:nvSpPr>
        <p:spPr>
          <a:xfrm>
            <a:off x="3374059" y="3483817"/>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取得（提供を受ける）根拠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20" name="テキスト ボックス 19">
            <a:extLst>
              <a:ext uri="{FF2B5EF4-FFF2-40B4-BE49-F238E27FC236}">
                <a16:creationId xmlns:a16="http://schemas.microsoft.com/office/drawing/2014/main" id="{2A025BAE-1651-F03D-2DA4-175E15655226}"/>
              </a:ext>
            </a:extLst>
          </p:cNvPr>
          <p:cNvSpPr txBox="1"/>
          <p:nvPr/>
        </p:nvSpPr>
        <p:spPr>
          <a:xfrm>
            <a:off x="77856" y="2312192"/>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保有する根拠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p>
        </p:txBody>
      </p:sp>
      <p:sp>
        <p:nvSpPr>
          <p:cNvPr id="24" name="矢印: 上 23">
            <a:extLst>
              <a:ext uri="{FF2B5EF4-FFF2-40B4-BE49-F238E27FC236}">
                <a16:creationId xmlns:a16="http://schemas.microsoft.com/office/drawing/2014/main" id="{54D59AF8-8D04-BF83-A621-023088015DD3}"/>
              </a:ext>
            </a:extLst>
          </p:cNvPr>
          <p:cNvSpPr/>
          <p:nvPr/>
        </p:nvSpPr>
        <p:spPr>
          <a:xfrm rot="10800000">
            <a:off x="6171512" y="2821298"/>
            <a:ext cx="218208" cy="2703736"/>
          </a:xfrm>
          <a:prstGeom prst="up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6" name="テキスト ボックス 25">
            <a:extLst>
              <a:ext uri="{FF2B5EF4-FFF2-40B4-BE49-F238E27FC236}">
                <a16:creationId xmlns:a16="http://schemas.microsoft.com/office/drawing/2014/main" id="{660AF057-7636-1AA2-8447-4D04E8DAD7DF}"/>
              </a:ext>
            </a:extLst>
          </p:cNvPr>
          <p:cNvSpPr txBox="1"/>
          <p:nvPr/>
        </p:nvSpPr>
        <p:spPr>
          <a:xfrm>
            <a:off x="3876662" y="5568392"/>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提供を受ける（取得）根拠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27" name="テキスト ボックス 26">
            <a:extLst>
              <a:ext uri="{FF2B5EF4-FFF2-40B4-BE49-F238E27FC236}">
                <a16:creationId xmlns:a16="http://schemas.microsoft.com/office/drawing/2014/main" id="{5A6660BC-FBAB-EE6D-8E03-63900C79EC60}"/>
              </a:ext>
            </a:extLst>
          </p:cNvPr>
          <p:cNvSpPr txBox="1"/>
          <p:nvPr/>
        </p:nvSpPr>
        <p:spPr>
          <a:xfrm>
            <a:off x="3212013" y="4329438"/>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28" name="矢印: 上 27">
            <a:extLst>
              <a:ext uri="{FF2B5EF4-FFF2-40B4-BE49-F238E27FC236}">
                <a16:creationId xmlns:a16="http://schemas.microsoft.com/office/drawing/2014/main" id="{B8141CFE-50F5-11C5-505E-FF9D70AACD30}"/>
              </a:ext>
            </a:extLst>
          </p:cNvPr>
          <p:cNvSpPr/>
          <p:nvPr/>
        </p:nvSpPr>
        <p:spPr>
          <a:xfrm rot="10800000">
            <a:off x="3964329" y="4888619"/>
            <a:ext cx="238990" cy="533495"/>
          </a:xfrm>
          <a:prstGeom prst="upArrow">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1" name="矢印: 上 30">
            <a:extLst>
              <a:ext uri="{FF2B5EF4-FFF2-40B4-BE49-F238E27FC236}">
                <a16:creationId xmlns:a16="http://schemas.microsoft.com/office/drawing/2014/main" id="{8D898387-B929-0E2D-B5B9-1FF6798221D4}"/>
              </a:ext>
            </a:extLst>
          </p:cNvPr>
          <p:cNvSpPr/>
          <p:nvPr/>
        </p:nvSpPr>
        <p:spPr>
          <a:xfrm rot="16200000">
            <a:off x="6695352" y="1975266"/>
            <a:ext cx="238990" cy="533495"/>
          </a:xfrm>
          <a:prstGeom prst="up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テキスト ボックス 31">
            <a:extLst>
              <a:ext uri="{FF2B5EF4-FFF2-40B4-BE49-F238E27FC236}">
                <a16:creationId xmlns:a16="http://schemas.microsoft.com/office/drawing/2014/main" id="{FD6456D3-1282-3FBF-5F8E-CD9FF6185165}"/>
              </a:ext>
            </a:extLst>
          </p:cNvPr>
          <p:cNvSpPr txBox="1"/>
          <p:nvPr/>
        </p:nvSpPr>
        <p:spPr>
          <a:xfrm>
            <a:off x="7181943" y="1655748"/>
            <a:ext cx="1763584" cy="830997"/>
          </a:xfrm>
          <a:prstGeom prst="rect">
            <a:avLst/>
          </a:prstGeom>
          <a:solidFill>
            <a:schemeClr val="accent5">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他の市町村</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保健所、警察等の行政機関</a:t>
            </a:r>
          </a:p>
        </p:txBody>
      </p:sp>
      <p:sp>
        <p:nvSpPr>
          <p:cNvPr id="34" name="テキスト ボックス 33">
            <a:extLst>
              <a:ext uri="{FF2B5EF4-FFF2-40B4-BE49-F238E27FC236}">
                <a16:creationId xmlns:a16="http://schemas.microsoft.com/office/drawing/2014/main" id="{E329EC0B-91BE-49F0-DFC8-BD7F9A2C138A}"/>
              </a:ext>
            </a:extLst>
          </p:cNvPr>
          <p:cNvSpPr txBox="1"/>
          <p:nvPr/>
        </p:nvSpPr>
        <p:spPr>
          <a:xfrm>
            <a:off x="6648253" y="2500541"/>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69</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a:t>
            </a:r>
          </a:p>
        </p:txBody>
      </p:sp>
      <p:sp>
        <p:nvSpPr>
          <p:cNvPr id="35" name="正方形/長方形 34">
            <a:extLst>
              <a:ext uri="{FF2B5EF4-FFF2-40B4-BE49-F238E27FC236}">
                <a16:creationId xmlns:a16="http://schemas.microsoft.com/office/drawing/2014/main" id="{72CB2FBA-0605-29FF-99DC-E63B1DCD8444}"/>
              </a:ext>
            </a:extLst>
          </p:cNvPr>
          <p:cNvSpPr/>
          <p:nvPr/>
        </p:nvSpPr>
        <p:spPr>
          <a:xfrm>
            <a:off x="177948" y="557638"/>
            <a:ext cx="8798751" cy="994674"/>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個人情報の取り扱いは、高齢者虐待防止法と個人情報保護法の根拠規定に基づいて行う。</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高齢者虐待防止法の根拠規定は、</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通報段階</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第７条第１項第２項、</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事実確認段階</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コアメンバー会議</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個別ケース会議</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条第１項となる。</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個人情報保護法の規定は以下のとおり。</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7" name="矢印: 上 36">
            <a:extLst>
              <a:ext uri="{FF2B5EF4-FFF2-40B4-BE49-F238E27FC236}">
                <a16:creationId xmlns:a16="http://schemas.microsoft.com/office/drawing/2014/main" id="{06EC69D6-ACDC-86B7-1F15-EE6DC8CC71A0}"/>
              </a:ext>
            </a:extLst>
          </p:cNvPr>
          <p:cNvSpPr/>
          <p:nvPr/>
        </p:nvSpPr>
        <p:spPr>
          <a:xfrm>
            <a:off x="128917" y="2835412"/>
            <a:ext cx="218209" cy="2690250"/>
          </a:xfrm>
          <a:prstGeom prst="upArrow">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右中かっこ 2">
            <a:extLst>
              <a:ext uri="{FF2B5EF4-FFF2-40B4-BE49-F238E27FC236}">
                <a16:creationId xmlns:a16="http://schemas.microsoft.com/office/drawing/2014/main" id="{449AA684-D62F-A035-5C40-95ED09834C16}"/>
              </a:ext>
            </a:extLst>
          </p:cNvPr>
          <p:cNvSpPr/>
          <p:nvPr/>
        </p:nvSpPr>
        <p:spPr>
          <a:xfrm>
            <a:off x="8281555" y="3834239"/>
            <a:ext cx="351078" cy="2524001"/>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42704A7-5060-ECB9-0522-922573D300CC}"/>
              </a:ext>
            </a:extLst>
          </p:cNvPr>
          <p:cNvSpPr txBox="1"/>
          <p:nvPr/>
        </p:nvSpPr>
        <p:spPr>
          <a:xfrm>
            <a:off x="8548734" y="4497364"/>
            <a:ext cx="461665" cy="1296924"/>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70AD47">
                    <a:lumMod val="75000"/>
                  </a:srgbClr>
                </a:solidFill>
                <a:effectLst/>
                <a:uLnTx/>
                <a:uFillTx/>
                <a:latin typeface="Calibri"/>
                <a:ea typeface="ＭＳ Ｐゴシック" panose="020B0600070205080204" pitchFamily="50" charset="-128"/>
                <a:cs typeface="+mn-cs"/>
              </a:rPr>
              <a:t>民間事業者</a:t>
            </a:r>
          </a:p>
        </p:txBody>
      </p:sp>
      <p:sp>
        <p:nvSpPr>
          <p:cNvPr id="13" name="フローチャート: 代替処理 12">
            <a:extLst>
              <a:ext uri="{FF2B5EF4-FFF2-40B4-BE49-F238E27FC236}">
                <a16:creationId xmlns:a16="http://schemas.microsoft.com/office/drawing/2014/main" id="{9AC720C3-2BD6-F5F4-7D04-A1C8F4537D5B}"/>
              </a:ext>
            </a:extLst>
          </p:cNvPr>
          <p:cNvSpPr/>
          <p:nvPr/>
        </p:nvSpPr>
        <p:spPr>
          <a:xfrm>
            <a:off x="146776" y="6035372"/>
            <a:ext cx="7958133" cy="380641"/>
          </a:xfrm>
          <a:prstGeom prst="flowChartAlternateProcess">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2F9D778A-7B20-421C-A725-373F34DF79D7}"/>
              </a:ext>
            </a:extLst>
          </p:cNvPr>
          <p:cNvSpPr>
            <a:spLocks noGrp="1"/>
          </p:cNvSpPr>
          <p:nvPr>
            <p:ph type="sldNum" sz="quarter" idx="12"/>
          </p:nvPr>
        </p:nvSpPr>
        <p:spPr>
          <a:xfrm>
            <a:off x="8894536" y="6233450"/>
            <a:ext cx="2057400" cy="365125"/>
          </a:xfrm>
        </p:spPr>
        <p:txBody>
          <a:bodyPr/>
          <a:lstStyle/>
          <a:p>
            <a:pPr algn="l"/>
            <a:fld id="{FAEF9944-A4F6-4C59-AEBD-678D6480B8EA}" type="slidenum">
              <a:rPr lang="en-US" sz="1000" smtClean="0"/>
              <a:pPr algn="l"/>
              <a:t>41</a:t>
            </a:fld>
            <a:endParaRPr lang="en-US" sz="1000" dirty="0"/>
          </a:p>
        </p:txBody>
      </p:sp>
    </p:spTree>
    <p:extLst>
      <p:ext uri="{BB962C8B-B14F-4D97-AF65-F5344CB8AC3E}">
        <p14:creationId xmlns:p14="http://schemas.microsoft.com/office/powerpoint/2010/main" val="23472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F9AFFF6-C37F-5DB6-CFA5-4B6E9BDE9BC5}"/>
              </a:ext>
            </a:extLst>
          </p:cNvPr>
          <p:cNvGrpSpPr/>
          <p:nvPr/>
        </p:nvGrpSpPr>
        <p:grpSpPr>
          <a:xfrm>
            <a:off x="118335" y="122700"/>
            <a:ext cx="9953298" cy="6741695"/>
            <a:chOff x="136633" y="136524"/>
            <a:chExt cx="9953298" cy="6741695"/>
          </a:xfrm>
        </p:grpSpPr>
        <p:sp>
          <p:nvSpPr>
            <p:cNvPr id="5" name="正方形/長方形 4">
              <a:extLst>
                <a:ext uri="{FF2B5EF4-FFF2-40B4-BE49-F238E27FC236}">
                  <a16:creationId xmlns:a16="http://schemas.microsoft.com/office/drawing/2014/main" id="{8439BA84-9A62-A34D-4FF7-15DCE42A211D}"/>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1D939619-7F3C-16CD-4CFB-4A1D21281B7E}"/>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9" name="タイトル 1"/>
          <p:cNvSpPr txBox="1">
            <a:spLocks/>
          </p:cNvSpPr>
          <p:nvPr/>
        </p:nvSpPr>
        <p:spPr>
          <a:xfrm>
            <a:off x="4921128" y="510536"/>
            <a:ext cx="3765672" cy="7244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ワーク２．</a:t>
            </a:r>
            <a:endParaRPr kumimoji="1" lang="en-US" altLang="ja-JP"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事実確認前の協議のワーク</a:t>
            </a:r>
            <a:endParaRPr kumimoji="1" lang="en-US" altLang="ja-JP"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pic>
        <p:nvPicPr>
          <p:cNvPr id="6" name="図 5"/>
          <p:cNvPicPr>
            <a:picLocks noChangeAspect="1"/>
          </p:cNvPicPr>
          <p:nvPr/>
        </p:nvPicPr>
        <p:blipFill>
          <a:blip r:embed="rId3"/>
          <a:stretch>
            <a:fillRect/>
          </a:stretch>
        </p:blipFill>
        <p:spPr>
          <a:xfrm>
            <a:off x="424959" y="326284"/>
            <a:ext cx="4496169" cy="6230334"/>
          </a:xfrm>
          <a:prstGeom prst="rect">
            <a:avLst/>
          </a:prstGeom>
          <a:ln>
            <a:solidFill>
              <a:schemeClr val="tx1"/>
            </a:solidFill>
          </a:ln>
        </p:spPr>
      </p:pic>
      <p:sp>
        <p:nvSpPr>
          <p:cNvPr id="7" name="角丸四角形 5"/>
          <p:cNvSpPr/>
          <p:nvPr/>
        </p:nvSpPr>
        <p:spPr>
          <a:xfrm>
            <a:off x="771725" y="510536"/>
            <a:ext cx="3866987" cy="168588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「相談・通報内容の概要」</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a:t>
            </a: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については、事例情報とワークシート２「事実情報の整理シート」の記入例をもとに</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記入済み</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です。</a:t>
            </a:r>
          </a:p>
        </p:txBody>
      </p:sp>
      <p:sp>
        <p:nvSpPr>
          <p:cNvPr id="14" name="角丸四角形 7"/>
          <p:cNvSpPr/>
          <p:nvPr/>
        </p:nvSpPr>
        <p:spPr>
          <a:xfrm>
            <a:off x="838438" y="2550748"/>
            <a:ext cx="3847001" cy="185553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＜包括内・庁舎情報の収集＞</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「考えられる可能性」をもとに、包括内・庁内情報を、</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誰が、どうやって、いつまでに収集するか</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を考えます。</a:t>
            </a:r>
          </a:p>
        </p:txBody>
      </p:sp>
      <p:sp>
        <p:nvSpPr>
          <p:cNvPr id="15" name="角丸四角形 8"/>
          <p:cNvSpPr/>
          <p:nvPr/>
        </p:nvSpPr>
        <p:spPr>
          <a:xfrm>
            <a:off x="838437" y="4508179"/>
            <a:ext cx="3847002" cy="208823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＜関係者・関係機関からの情報収集＞</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「考えられる可能性」をもとに、どのような機関から、どのような情報を、</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誰が、どうやって、いつまでに収集するか</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を考えます。</a:t>
            </a:r>
          </a:p>
        </p:txBody>
      </p:sp>
      <p:sp>
        <p:nvSpPr>
          <p:cNvPr id="16" name="角丸四角形 3">
            <a:extLst>
              <a:ext uri="{FF2B5EF4-FFF2-40B4-BE49-F238E27FC236}">
                <a16:creationId xmlns:a16="http://schemas.microsoft.com/office/drawing/2014/main" id="{B3D61755-2778-315B-292F-B4E27EE0F58B}"/>
              </a:ext>
            </a:extLst>
          </p:cNvPr>
          <p:cNvSpPr/>
          <p:nvPr/>
        </p:nvSpPr>
        <p:spPr>
          <a:xfrm>
            <a:off x="5219788" y="2000565"/>
            <a:ext cx="316835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「事実確認（訪問・面接調査）前の協議のシート」　</a:t>
            </a:r>
            <a:r>
              <a:rPr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左</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半分</a:t>
            </a:r>
          </a:p>
        </p:txBody>
      </p:sp>
      <p:sp>
        <p:nvSpPr>
          <p:cNvPr id="2" name="スライド番号プレースホルダー 1">
            <a:extLst>
              <a:ext uri="{FF2B5EF4-FFF2-40B4-BE49-F238E27FC236}">
                <a16:creationId xmlns:a16="http://schemas.microsoft.com/office/drawing/2014/main" id="{094BD89E-2096-4992-8991-837B0EB3D618}"/>
              </a:ext>
            </a:extLst>
          </p:cNvPr>
          <p:cNvSpPr>
            <a:spLocks noGrp="1"/>
          </p:cNvSpPr>
          <p:nvPr>
            <p:ph type="sldNum" sz="quarter" idx="12"/>
          </p:nvPr>
        </p:nvSpPr>
        <p:spPr>
          <a:xfrm>
            <a:off x="6701790" y="6269390"/>
            <a:ext cx="2133600" cy="365125"/>
          </a:xfrm>
        </p:spPr>
        <p:txBody>
          <a:bodyPr/>
          <a:lstStyle/>
          <a:p>
            <a:pPr>
              <a:defRPr/>
            </a:pPr>
            <a:fld id="{CCA985D5-74A5-4032-A7FB-8486440A4F3C}" type="slidenum">
              <a:rPr lang="ja-JP" altLang="en-US" smtClean="0"/>
              <a:pPr>
                <a:defRPr/>
              </a:pPr>
              <a:t>42</a:t>
            </a:fld>
            <a:endParaRPr lang="ja-JP" altLang="en-US" dirty="0"/>
          </a:p>
        </p:txBody>
      </p:sp>
      <p:sp>
        <p:nvSpPr>
          <p:cNvPr id="13" name="四角形: 角を丸くする 12">
            <a:extLst>
              <a:ext uri="{FF2B5EF4-FFF2-40B4-BE49-F238E27FC236}">
                <a16:creationId xmlns:a16="http://schemas.microsoft.com/office/drawing/2014/main" id="{283EAB03-2C93-4A2E-B74B-A0A88BA20FC8}"/>
              </a:ext>
            </a:extLst>
          </p:cNvPr>
          <p:cNvSpPr/>
          <p:nvPr/>
        </p:nvSpPr>
        <p:spPr>
          <a:xfrm>
            <a:off x="8050763" y="60343"/>
            <a:ext cx="938305" cy="3262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latin typeface="UD デジタル 教科書体 NK-R" panose="02020400000000000000" pitchFamily="18" charset="-128"/>
                <a:ea typeface="UD デジタル 教科書体 NK-R" panose="02020400000000000000" pitchFamily="18" charset="-128"/>
              </a:rPr>
              <a:t>再掲</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01160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F9AFFF6-C37F-5DB6-CFA5-4B6E9BDE9BC5}"/>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8439BA84-9A62-A34D-4FF7-15DCE42A211D}"/>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1D939619-7F3C-16CD-4CFB-4A1D21281B7E}"/>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9" name="タイトル 1"/>
          <p:cNvSpPr txBox="1">
            <a:spLocks/>
          </p:cNvSpPr>
          <p:nvPr/>
        </p:nvSpPr>
        <p:spPr>
          <a:xfrm>
            <a:off x="413144" y="383582"/>
            <a:ext cx="3765672" cy="7244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ワーク２．</a:t>
            </a:r>
            <a:endParaRPr kumimoji="1" lang="en-US" altLang="ja-JP"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事実確認前の協議のワーク</a:t>
            </a:r>
            <a:endParaRPr kumimoji="1" lang="en-US" altLang="ja-JP"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 name="角丸四角形 3"/>
          <p:cNvSpPr/>
          <p:nvPr/>
        </p:nvSpPr>
        <p:spPr>
          <a:xfrm>
            <a:off x="611560" y="1355106"/>
            <a:ext cx="316835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「事実確認（訪問・面接調査）前の協議のシート」　</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右半分</a:t>
            </a:r>
          </a:p>
        </p:txBody>
      </p:sp>
      <p:pic>
        <p:nvPicPr>
          <p:cNvPr id="11" name="図 10"/>
          <p:cNvPicPr>
            <a:picLocks noChangeAspect="1"/>
          </p:cNvPicPr>
          <p:nvPr/>
        </p:nvPicPr>
        <p:blipFill>
          <a:blip r:embed="rId3"/>
          <a:stretch>
            <a:fillRect/>
          </a:stretch>
        </p:blipFill>
        <p:spPr>
          <a:xfrm>
            <a:off x="4394228" y="444600"/>
            <a:ext cx="4138212" cy="6021288"/>
          </a:xfrm>
          <a:prstGeom prst="rect">
            <a:avLst/>
          </a:prstGeom>
          <a:ln>
            <a:solidFill>
              <a:schemeClr val="tx1"/>
            </a:solidFill>
          </a:ln>
        </p:spPr>
      </p:pic>
      <p:sp>
        <p:nvSpPr>
          <p:cNvPr id="12" name="角丸四角形 5"/>
          <p:cNvSpPr/>
          <p:nvPr/>
        </p:nvSpPr>
        <p:spPr>
          <a:xfrm>
            <a:off x="4446596" y="764704"/>
            <a:ext cx="4104456" cy="173696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＜面接で確認すること＞</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面接で確認したいこと（確認すべきこと）</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を箇条書きにします。</a:t>
            </a:r>
          </a:p>
        </p:txBody>
      </p:sp>
      <p:sp>
        <p:nvSpPr>
          <p:cNvPr id="13" name="角丸四角形 7"/>
          <p:cNvSpPr/>
          <p:nvPr/>
        </p:nvSpPr>
        <p:spPr>
          <a:xfrm>
            <a:off x="4518604" y="2924944"/>
            <a:ext cx="3960440" cy="35409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「考えられる可能性」や「面接で確認すること」をもとに、</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訪問計画</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を立てます。</a:t>
            </a:r>
          </a:p>
        </p:txBody>
      </p:sp>
      <p:sp>
        <p:nvSpPr>
          <p:cNvPr id="2" name="スライド番号プレースホルダー 1">
            <a:extLst>
              <a:ext uri="{FF2B5EF4-FFF2-40B4-BE49-F238E27FC236}">
                <a16:creationId xmlns:a16="http://schemas.microsoft.com/office/drawing/2014/main" id="{9EC4354F-D3BB-43D4-A190-ABDAF8FF3B60}"/>
              </a:ext>
            </a:extLst>
          </p:cNvPr>
          <p:cNvSpPr>
            <a:spLocks noGrp="1"/>
          </p:cNvSpPr>
          <p:nvPr>
            <p:ph type="sldNum" sz="quarter" idx="12"/>
          </p:nvPr>
        </p:nvSpPr>
        <p:spPr>
          <a:xfrm>
            <a:off x="6781800" y="6312400"/>
            <a:ext cx="2133600" cy="365125"/>
          </a:xfrm>
        </p:spPr>
        <p:txBody>
          <a:bodyPr/>
          <a:lstStyle/>
          <a:p>
            <a:pPr>
              <a:defRPr/>
            </a:pPr>
            <a:fld id="{CCA985D5-74A5-4032-A7FB-8486440A4F3C}" type="slidenum">
              <a:rPr lang="ja-JP" altLang="en-US" smtClean="0"/>
              <a:pPr>
                <a:defRPr/>
              </a:pPr>
              <a:t>43</a:t>
            </a:fld>
            <a:endParaRPr lang="ja-JP" altLang="en-US" dirty="0"/>
          </a:p>
        </p:txBody>
      </p:sp>
    </p:spTree>
    <p:extLst>
      <p:ext uri="{BB962C8B-B14F-4D97-AF65-F5344CB8AC3E}">
        <p14:creationId xmlns:p14="http://schemas.microsoft.com/office/powerpoint/2010/main" val="1056281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事実確認の方法の協議／コアメンバー会議の予定の決定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8" name="コンテンツ プレースホルダ 2"/>
          <p:cNvSpPr txBox="1">
            <a:spLocks/>
          </p:cNvSpPr>
          <p:nvPr/>
        </p:nvSpPr>
        <p:spPr>
          <a:xfrm>
            <a:off x="134305" y="752170"/>
            <a:ext cx="8875390" cy="5364851"/>
          </a:xfrm>
          <a:prstGeom prst="rect">
            <a:avLst/>
          </a:prstGeom>
          <a:ln>
            <a:solidFill>
              <a:schemeClr val="tx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事実確認の方法や役割分担、初回コアメンバー会議の日時や</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それまでの連絡・報告体制について協議する。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endParaRPr lang="en-US" altLang="ja-JP" sz="2200" dirty="0">
              <a:latin typeface="UD デジタル 教科書体 NK-R" panose="02020400000000000000" pitchFamily="18" charset="-128"/>
              <a:ea typeface="UD デジタル 教科書体 NK-R" panose="02020400000000000000" pitchFamily="18" charset="-128"/>
            </a:endParaRPr>
          </a:p>
          <a:p>
            <a:pPr marL="723900" lvl="1" indent="-190500">
              <a:lnSpc>
                <a:spcPts val="2200"/>
              </a:lnSpc>
              <a:buFont typeface="Wingdings" panose="05000000000000000000" pitchFamily="2" charset="2"/>
              <a:buChar char="l"/>
              <a:defRPr/>
            </a:pPr>
            <a:r>
              <a:rPr lang="ja-JP" altLang="en-US" sz="2200" dirty="0">
                <a:latin typeface="UD デジタル 教科書体 NK-R" panose="02020400000000000000" pitchFamily="18" charset="-128"/>
                <a:ea typeface="UD デジタル 教科書体 NK-R" panose="02020400000000000000" pitchFamily="18" charset="-128"/>
              </a:rPr>
              <a:t>事実確認の方法は？確認すべきことは何か？持っていくものは？</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300" dirty="0">
                <a:latin typeface="UD デジタル 教科書体 NK-R" panose="02020400000000000000" pitchFamily="18" charset="-128"/>
                <a:ea typeface="UD デジタル 教科書体 NK-R" panose="02020400000000000000" pitchFamily="18" charset="-128"/>
              </a:rPr>
              <a:t>　　　</a:t>
            </a:r>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marL="723900" lvl="1" indent="-190500">
              <a:lnSpc>
                <a:spcPts val="2200"/>
              </a:lnSpc>
              <a:buFont typeface="Wingdings" panose="05000000000000000000" pitchFamily="2" charset="2"/>
              <a:buChar char="l"/>
              <a:defRPr/>
            </a:pPr>
            <a:r>
              <a:rPr lang="ja-JP" altLang="en-US" sz="2200" dirty="0">
                <a:latin typeface="UD デジタル 教科書体 NK-R" panose="02020400000000000000" pitchFamily="18" charset="-128"/>
                <a:ea typeface="UD デジタル 教科書体 NK-R" panose="02020400000000000000" pitchFamily="18" charset="-128"/>
              </a:rPr>
              <a:t>誰が（誰と誰で）？</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複数対応が原則</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高齢者と養護者の担当は分ける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できれば、複数職種（医療職と一緒に）</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endParaRPr lang="en-US" altLang="ja-JP" sz="2200" dirty="0">
              <a:latin typeface="UD デジタル 教科書体 NK-R" panose="02020400000000000000" pitchFamily="18" charset="-128"/>
              <a:ea typeface="UD デジタル 教科書体 NK-R" panose="02020400000000000000" pitchFamily="18" charset="-128"/>
            </a:endParaRPr>
          </a:p>
          <a:p>
            <a:pPr marL="723900" lvl="1" indent="-190500">
              <a:lnSpc>
                <a:spcPts val="2200"/>
              </a:lnSpc>
              <a:buFont typeface="Wingdings" panose="05000000000000000000" pitchFamily="2" charset="2"/>
              <a:buChar char="l"/>
              <a:defRPr/>
            </a:pPr>
            <a:r>
              <a:rPr lang="ja-JP" altLang="en-US" sz="2200" dirty="0">
                <a:latin typeface="UD デジタル 教科書体 NK-R" panose="02020400000000000000" pitchFamily="18" charset="-128"/>
                <a:ea typeface="UD デジタル 教科書体 NK-R" panose="02020400000000000000" pitchFamily="18" charset="-128"/>
              </a:rPr>
              <a:t>いつまでに？</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通報後「速やかに」行う</a:t>
            </a:r>
            <a:endParaRPr lang="en-US" altLang="ja-JP" sz="2200" dirty="0">
              <a:latin typeface="UD デジタル 教科書体 NK-R" panose="02020400000000000000" pitchFamily="18" charset="-128"/>
              <a:ea typeface="UD デジタル 教科書体 NK-R" panose="02020400000000000000" pitchFamily="18" charset="-128"/>
            </a:endParaRPr>
          </a:p>
          <a:p>
            <a:pPr marL="1166813" lvl="1" indent="-633413">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－夜間・休日に関わりなく、できるだけ速やかに直接本人の安否確認を実施し、コアメンバー会議を行う</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1FBB93BF-98E9-4C4B-A47D-DED4FBBF3CD7}"/>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44</a:t>
            </a:fld>
            <a:endParaRPr lang="ja-JP" altLang="en-US" dirty="0"/>
          </a:p>
        </p:txBody>
      </p:sp>
    </p:spTree>
    <p:extLst>
      <p:ext uri="{BB962C8B-B14F-4D97-AF65-F5344CB8AC3E}">
        <p14:creationId xmlns:p14="http://schemas.microsoft.com/office/powerpoint/2010/main" val="1067985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事実確認調査の方法</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nvGrpSpPr>
          <p:cNvPr id="30" name="グループ化 29">
            <a:extLst>
              <a:ext uri="{FF2B5EF4-FFF2-40B4-BE49-F238E27FC236}">
                <a16:creationId xmlns:a16="http://schemas.microsoft.com/office/drawing/2014/main" id="{C19D7E79-A563-C96C-EAD5-155A99BDDCF0}"/>
              </a:ext>
            </a:extLst>
          </p:cNvPr>
          <p:cNvGrpSpPr/>
          <p:nvPr/>
        </p:nvGrpSpPr>
        <p:grpSpPr>
          <a:xfrm>
            <a:off x="264219" y="1314988"/>
            <a:ext cx="6097760" cy="4583910"/>
            <a:chOff x="989435" y="1735668"/>
            <a:chExt cx="6097760" cy="4583910"/>
          </a:xfrm>
        </p:grpSpPr>
        <p:graphicFrame>
          <p:nvGraphicFramePr>
            <p:cNvPr id="12" name="図表 11">
              <a:extLst>
                <a:ext uri="{FF2B5EF4-FFF2-40B4-BE49-F238E27FC236}">
                  <a16:creationId xmlns:a16="http://schemas.microsoft.com/office/drawing/2014/main" id="{F54DEDFA-2C0C-6846-A131-AF9A776C4D4D}"/>
                </a:ext>
              </a:extLst>
            </p:cNvPr>
            <p:cNvGraphicFramePr/>
            <p:nvPr>
              <p:extLst>
                <p:ext uri="{D42A27DB-BD31-4B8C-83A1-F6EECF244321}">
                  <p14:modId xmlns:p14="http://schemas.microsoft.com/office/powerpoint/2010/main" val="3142298214"/>
                </p:ext>
              </p:extLst>
            </p:nvPr>
          </p:nvGraphicFramePr>
          <p:xfrm>
            <a:off x="989435" y="17356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直線コネクタ 4">
              <a:extLst>
                <a:ext uri="{FF2B5EF4-FFF2-40B4-BE49-F238E27FC236}">
                  <a16:creationId xmlns:a16="http://schemas.microsoft.com/office/drawing/2014/main" id="{09A0F80B-3552-5D2E-F899-6CCF2D0A56DF}"/>
                </a:ext>
              </a:extLst>
            </p:cNvPr>
            <p:cNvSpPr txBox="1"/>
            <p:nvPr/>
          </p:nvSpPr>
          <p:spPr>
            <a:xfrm rot="2142401">
              <a:off x="5302175" y="5721685"/>
              <a:ext cx="36265" cy="362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grpSp>
          <p:nvGrpSpPr>
            <p:cNvPr id="23" name="グループ化 22">
              <a:extLst>
                <a:ext uri="{FF2B5EF4-FFF2-40B4-BE49-F238E27FC236}">
                  <a16:creationId xmlns:a16="http://schemas.microsoft.com/office/drawing/2014/main" id="{32446206-1F7B-00B4-0F65-C606C5106BD0}"/>
                </a:ext>
              </a:extLst>
            </p:cNvPr>
            <p:cNvGrpSpPr/>
            <p:nvPr/>
          </p:nvGrpSpPr>
          <p:grpSpPr>
            <a:xfrm>
              <a:off x="5614789" y="5583375"/>
              <a:ext cx="1472406" cy="736203"/>
              <a:chOff x="4622274" y="1663898"/>
              <a:chExt cx="1472406" cy="736203"/>
            </a:xfrm>
          </p:grpSpPr>
          <p:sp>
            <p:nvSpPr>
              <p:cNvPr id="24" name="四角形: 角を丸くする 23">
                <a:extLst>
                  <a:ext uri="{FF2B5EF4-FFF2-40B4-BE49-F238E27FC236}">
                    <a16:creationId xmlns:a16="http://schemas.microsoft.com/office/drawing/2014/main" id="{CD8269B5-B952-FCEB-0D43-978FCB079768}"/>
                  </a:ext>
                </a:extLst>
              </p:cNvPr>
              <p:cNvSpPr/>
              <p:nvPr/>
            </p:nvSpPr>
            <p:spPr>
              <a:xfrm>
                <a:off x="4622274" y="1663898"/>
                <a:ext cx="1472406" cy="736203"/>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5" name="四角形: 角を丸くする 6">
                <a:extLst>
                  <a:ext uri="{FF2B5EF4-FFF2-40B4-BE49-F238E27FC236}">
                    <a16:creationId xmlns:a16="http://schemas.microsoft.com/office/drawing/2014/main" id="{D4E7B374-515C-13D8-775F-5ACBAB1EF25C}"/>
                  </a:ext>
                </a:extLst>
              </p:cNvPr>
              <p:cNvSpPr txBox="1"/>
              <p:nvPr/>
            </p:nvSpPr>
            <p:spPr>
              <a:xfrm>
                <a:off x="4643837" y="1685461"/>
                <a:ext cx="1429280" cy="693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kumimoji="1" lang="ja-JP" altLang="en-US" sz="2000" kern="1200" dirty="0"/>
                  <a:t>ケース会議での聴取</a:t>
                </a:r>
              </a:p>
            </p:txBody>
          </p:sp>
        </p:grpSp>
        <p:cxnSp>
          <p:nvCxnSpPr>
            <p:cNvPr id="29" name="直線コネクタ 28">
              <a:extLst>
                <a:ext uri="{FF2B5EF4-FFF2-40B4-BE49-F238E27FC236}">
                  <a16:creationId xmlns:a16="http://schemas.microsoft.com/office/drawing/2014/main" id="{8829A7A9-AC57-5819-469A-B246C0D86267}"/>
                </a:ext>
              </a:extLst>
            </p:cNvPr>
            <p:cNvCxnSpPr/>
            <p:nvPr/>
          </p:nvCxnSpPr>
          <p:spPr>
            <a:xfrm>
              <a:off x="5044966" y="4992414"/>
              <a:ext cx="569823" cy="108256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線コネクタ 6">
            <a:extLst>
              <a:ext uri="{FF2B5EF4-FFF2-40B4-BE49-F238E27FC236}">
                <a16:creationId xmlns:a16="http://schemas.microsoft.com/office/drawing/2014/main" id="{3CAC8987-5B9B-4BD7-F072-731B68FACF26}"/>
              </a:ext>
            </a:extLst>
          </p:cNvPr>
          <p:cNvCxnSpPr/>
          <p:nvPr/>
        </p:nvCxnSpPr>
        <p:spPr>
          <a:xfrm flipV="1">
            <a:off x="6360219" y="2066833"/>
            <a:ext cx="303338" cy="4204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7E675710-F302-81EE-5C3F-1B049B485A6B}"/>
              </a:ext>
            </a:extLst>
          </p:cNvPr>
          <p:cNvSpPr/>
          <p:nvPr/>
        </p:nvSpPr>
        <p:spPr>
          <a:xfrm>
            <a:off x="6663557" y="1856626"/>
            <a:ext cx="2249214" cy="544749"/>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居宅訪問</a:t>
            </a:r>
            <a:endParaRPr kumimoji="1" lang="ja-JP" altLang="en-US" dirty="0"/>
          </a:p>
        </p:txBody>
      </p:sp>
      <p:cxnSp>
        <p:nvCxnSpPr>
          <p:cNvPr id="9" name="直線コネクタ 8">
            <a:extLst>
              <a:ext uri="{FF2B5EF4-FFF2-40B4-BE49-F238E27FC236}">
                <a16:creationId xmlns:a16="http://schemas.microsoft.com/office/drawing/2014/main" id="{811475DA-3496-123D-6613-5935BE79A718}"/>
              </a:ext>
            </a:extLst>
          </p:cNvPr>
          <p:cNvCxnSpPr>
            <a:cxnSpLocks/>
          </p:cNvCxnSpPr>
          <p:nvPr/>
        </p:nvCxnSpPr>
        <p:spPr>
          <a:xfrm>
            <a:off x="6360219" y="2479364"/>
            <a:ext cx="303338" cy="399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5D1ABA45-55C4-2C84-1FF5-FE551C42F269}"/>
              </a:ext>
            </a:extLst>
          </p:cNvPr>
          <p:cNvSpPr/>
          <p:nvPr/>
        </p:nvSpPr>
        <p:spPr>
          <a:xfrm>
            <a:off x="6679321" y="2681687"/>
            <a:ext cx="2249214" cy="677918"/>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t>デイサービス</a:t>
            </a:r>
            <a:endParaRPr lang="en-US" altLang="ja-JP" sz="2000" dirty="0"/>
          </a:p>
          <a:p>
            <a:pPr algn="ctr"/>
            <a:r>
              <a:rPr kumimoji="1" lang="ja-JP" altLang="en-US" dirty="0"/>
              <a:t>病院等での面接</a:t>
            </a:r>
          </a:p>
        </p:txBody>
      </p:sp>
      <p:sp>
        <p:nvSpPr>
          <p:cNvPr id="14" name="楕円 13">
            <a:extLst>
              <a:ext uri="{FF2B5EF4-FFF2-40B4-BE49-F238E27FC236}">
                <a16:creationId xmlns:a16="http://schemas.microsoft.com/office/drawing/2014/main" id="{0E51B2E9-AFC1-8EF6-612D-1337FEB48346}"/>
              </a:ext>
            </a:extLst>
          </p:cNvPr>
          <p:cNvSpPr/>
          <p:nvPr/>
        </p:nvSpPr>
        <p:spPr>
          <a:xfrm>
            <a:off x="6842018" y="1938503"/>
            <a:ext cx="1923820" cy="395042"/>
          </a:xfrm>
          <a:custGeom>
            <a:avLst/>
            <a:gdLst>
              <a:gd name="connsiteX0" fmla="*/ 0 w 1923820"/>
              <a:gd name="connsiteY0" fmla="*/ 197521 h 395042"/>
              <a:gd name="connsiteX1" fmla="*/ 961910 w 1923820"/>
              <a:gd name="connsiteY1" fmla="*/ 0 h 395042"/>
              <a:gd name="connsiteX2" fmla="*/ 1923820 w 1923820"/>
              <a:gd name="connsiteY2" fmla="*/ 197521 h 395042"/>
              <a:gd name="connsiteX3" fmla="*/ 961910 w 1923820"/>
              <a:gd name="connsiteY3" fmla="*/ 395042 h 395042"/>
              <a:gd name="connsiteX4" fmla="*/ 0 w 1923820"/>
              <a:gd name="connsiteY4" fmla="*/ 197521 h 39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820" h="395042" extrusionOk="0">
                <a:moveTo>
                  <a:pt x="0" y="197521"/>
                </a:moveTo>
                <a:cubicBezTo>
                  <a:pt x="-40652" y="63358"/>
                  <a:pt x="415468" y="5703"/>
                  <a:pt x="961910" y="0"/>
                </a:cubicBezTo>
                <a:cubicBezTo>
                  <a:pt x="1499129" y="1257"/>
                  <a:pt x="1912613" y="88789"/>
                  <a:pt x="1923820" y="197521"/>
                </a:cubicBezTo>
                <a:cubicBezTo>
                  <a:pt x="1912388" y="317773"/>
                  <a:pt x="1492131" y="400716"/>
                  <a:pt x="961910" y="395042"/>
                </a:cubicBezTo>
                <a:cubicBezTo>
                  <a:pt x="412739" y="385236"/>
                  <a:pt x="6837" y="309876"/>
                  <a:pt x="0" y="197521"/>
                </a:cubicBezTo>
                <a:close/>
              </a:path>
            </a:pathLst>
          </a:custGeom>
          <a:noFill/>
          <a:ln>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1040C62-7A4D-E40B-E6BC-5F76D3DAEE2F}"/>
              </a:ext>
            </a:extLst>
          </p:cNvPr>
          <p:cNvSpPr txBox="1"/>
          <p:nvPr/>
        </p:nvSpPr>
        <p:spPr>
          <a:xfrm>
            <a:off x="6943254" y="3355900"/>
            <a:ext cx="1822584" cy="584775"/>
          </a:xfrm>
          <a:prstGeom prst="rect">
            <a:avLst/>
          </a:prstGeom>
          <a:noFill/>
        </p:spPr>
        <p:txBody>
          <a:bodyPr wrap="square"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本人の初回面接でよく用いる</a:t>
            </a:r>
            <a:endPar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C2A0DCE5-0797-B731-F2A4-E8246A5E6082}"/>
              </a:ext>
            </a:extLst>
          </p:cNvPr>
          <p:cNvSpPr/>
          <p:nvPr/>
        </p:nvSpPr>
        <p:spPr>
          <a:xfrm>
            <a:off x="893380" y="6101470"/>
            <a:ext cx="7725103" cy="368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highlight>
                  <a:srgbClr val="FFFF66"/>
                </a:highlight>
                <a:latin typeface="UD デジタル 教科書体 NK-R" panose="02020400000000000000" pitchFamily="18" charset="-128"/>
                <a:ea typeface="UD デジタル 教科書体 NK-R" panose="02020400000000000000" pitchFamily="18" charset="-128"/>
              </a:rPr>
              <a:t>調査の際に、通報者を特定させる情報を漏らさないように注意！</a:t>
            </a:r>
          </a:p>
        </p:txBody>
      </p:sp>
      <p:sp>
        <p:nvSpPr>
          <p:cNvPr id="19" name="楕円 18">
            <a:extLst>
              <a:ext uri="{FF2B5EF4-FFF2-40B4-BE49-F238E27FC236}">
                <a16:creationId xmlns:a16="http://schemas.microsoft.com/office/drawing/2014/main" id="{F7A80039-337B-792E-15B5-96C804FA6245}"/>
              </a:ext>
            </a:extLst>
          </p:cNvPr>
          <p:cNvSpPr/>
          <p:nvPr/>
        </p:nvSpPr>
        <p:spPr>
          <a:xfrm>
            <a:off x="2925191" y="2630514"/>
            <a:ext cx="1345324" cy="620111"/>
          </a:xfrm>
          <a:custGeom>
            <a:avLst/>
            <a:gdLst>
              <a:gd name="connsiteX0" fmla="*/ 0 w 1345324"/>
              <a:gd name="connsiteY0" fmla="*/ 310056 h 620111"/>
              <a:gd name="connsiteX1" fmla="*/ 672662 w 1345324"/>
              <a:gd name="connsiteY1" fmla="*/ 0 h 620111"/>
              <a:gd name="connsiteX2" fmla="*/ 1345324 w 1345324"/>
              <a:gd name="connsiteY2" fmla="*/ 310056 h 620111"/>
              <a:gd name="connsiteX3" fmla="*/ 672662 w 1345324"/>
              <a:gd name="connsiteY3" fmla="*/ 620112 h 620111"/>
              <a:gd name="connsiteX4" fmla="*/ 0 w 1345324"/>
              <a:gd name="connsiteY4" fmla="*/ 310056 h 62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24" h="620111" extrusionOk="0">
                <a:moveTo>
                  <a:pt x="0" y="310056"/>
                </a:moveTo>
                <a:cubicBezTo>
                  <a:pt x="-41361" y="113304"/>
                  <a:pt x="242274" y="22101"/>
                  <a:pt x="672662" y="0"/>
                </a:cubicBezTo>
                <a:cubicBezTo>
                  <a:pt x="1075268" y="6548"/>
                  <a:pt x="1323267" y="139518"/>
                  <a:pt x="1345324" y="310056"/>
                </a:cubicBezTo>
                <a:cubicBezTo>
                  <a:pt x="1314722" y="511180"/>
                  <a:pt x="1033496" y="679072"/>
                  <a:pt x="672662" y="620112"/>
                </a:cubicBezTo>
                <a:cubicBezTo>
                  <a:pt x="273502" y="604979"/>
                  <a:pt x="14908" y="488418"/>
                  <a:pt x="0" y="310056"/>
                </a:cubicBezTo>
                <a:close/>
              </a:path>
            </a:pathLst>
          </a:custGeom>
          <a:noFill/>
          <a:ln>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円形 19">
            <a:extLst>
              <a:ext uri="{FF2B5EF4-FFF2-40B4-BE49-F238E27FC236}">
                <a16:creationId xmlns:a16="http://schemas.microsoft.com/office/drawing/2014/main" id="{ABB66195-2A58-535B-BB4B-DC6176AA2328}"/>
              </a:ext>
            </a:extLst>
          </p:cNvPr>
          <p:cNvSpPr/>
          <p:nvPr/>
        </p:nvSpPr>
        <p:spPr>
          <a:xfrm>
            <a:off x="4958964" y="295488"/>
            <a:ext cx="3969571" cy="1281778"/>
          </a:xfrm>
          <a:prstGeom prst="wedgeEllipseCallout">
            <a:avLst>
              <a:gd name="adj1" fmla="val 30815"/>
              <a:gd name="adj2" fmla="val 678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生活の場所確認は、初回に難しかったとしても、どこかの時点で必ず必要となる</a:t>
            </a:r>
          </a:p>
        </p:txBody>
      </p:sp>
      <p:sp>
        <p:nvSpPr>
          <p:cNvPr id="21" name="テキスト ボックス 20">
            <a:extLst>
              <a:ext uri="{FF2B5EF4-FFF2-40B4-BE49-F238E27FC236}">
                <a16:creationId xmlns:a16="http://schemas.microsoft.com/office/drawing/2014/main" id="{3928B07D-5A77-FB13-3DCE-33225A3C845F}"/>
              </a:ext>
            </a:extLst>
          </p:cNvPr>
          <p:cNvSpPr txBox="1"/>
          <p:nvPr/>
        </p:nvSpPr>
        <p:spPr>
          <a:xfrm>
            <a:off x="2436460" y="2232784"/>
            <a:ext cx="977462" cy="369332"/>
          </a:xfrm>
          <a:prstGeom prst="rect">
            <a:avLst/>
          </a:prstGeom>
          <a:noFill/>
        </p:spPr>
        <p:txBody>
          <a:bodyPr wrap="square" rtlCol="0">
            <a:spAutoFit/>
          </a:bodyPr>
          <a:lstStyle/>
          <a:p>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原則！</a:t>
            </a:r>
          </a:p>
        </p:txBody>
      </p:sp>
      <p:sp>
        <p:nvSpPr>
          <p:cNvPr id="2" name="スライド番号プレースホルダー 1">
            <a:extLst>
              <a:ext uri="{FF2B5EF4-FFF2-40B4-BE49-F238E27FC236}">
                <a16:creationId xmlns:a16="http://schemas.microsoft.com/office/drawing/2014/main" id="{F865D646-B9C8-477C-B15D-2707EE1A8F29}"/>
              </a:ext>
            </a:extLst>
          </p:cNvPr>
          <p:cNvSpPr>
            <a:spLocks noGrp="1"/>
          </p:cNvSpPr>
          <p:nvPr>
            <p:ph type="sldNum" sz="quarter" idx="12"/>
          </p:nvPr>
        </p:nvSpPr>
        <p:spPr>
          <a:xfrm>
            <a:off x="7010400" y="6197387"/>
            <a:ext cx="2133600" cy="365125"/>
          </a:xfrm>
        </p:spPr>
        <p:txBody>
          <a:bodyPr/>
          <a:lstStyle/>
          <a:p>
            <a:pPr>
              <a:defRPr/>
            </a:pPr>
            <a:fld id="{CCA985D5-74A5-4032-A7FB-8486440A4F3C}" type="slidenum">
              <a:rPr lang="ja-JP" altLang="en-US" smtClean="0"/>
              <a:pPr>
                <a:defRPr/>
              </a:pPr>
              <a:t>45</a:t>
            </a:fld>
            <a:endParaRPr lang="ja-JP" altLang="en-US" dirty="0"/>
          </a:p>
        </p:txBody>
      </p:sp>
    </p:spTree>
    <p:extLst>
      <p:ext uri="{BB962C8B-B14F-4D97-AF65-F5344CB8AC3E}">
        <p14:creationId xmlns:p14="http://schemas.microsoft.com/office/powerpoint/2010/main" val="3819794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事実確認の調査</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0" name="吹き出し: 線 9">
            <a:extLst>
              <a:ext uri="{FF2B5EF4-FFF2-40B4-BE49-F238E27FC236}">
                <a16:creationId xmlns:a16="http://schemas.microsoft.com/office/drawing/2014/main" id="{38CC6761-6C32-64F4-6753-432A6805603F}"/>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44439CB5-96FB-4E1E-B886-720A69F5EB80}"/>
              </a:ext>
            </a:extLst>
          </p:cNvPr>
          <p:cNvSpPr>
            <a:spLocks noGrp="1"/>
          </p:cNvSpPr>
          <p:nvPr>
            <p:ph type="sldNum" sz="quarter" idx="12"/>
          </p:nvPr>
        </p:nvSpPr>
        <p:spPr>
          <a:xfrm>
            <a:off x="6992884" y="6247131"/>
            <a:ext cx="2133600" cy="365125"/>
          </a:xfrm>
        </p:spPr>
        <p:txBody>
          <a:bodyPr/>
          <a:lstStyle/>
          <a:p>
            <a:pPr>
              <a:defRPr/>
            </a:pPr>
            <a:fld id="{1ED01F3A-9056-4D44-945D-93A66CBFAF1A}" type="slidenum">
              <a:rPr lang="ja-JP" altLang="en-US" smtClean="0"/>
              <a:pPr>
                <a:defRPr/>
              </a:pPr>
              <a:t>46</a:t>
            </a:fld>
            <a:endParaRPr lang="ja-JP" altLang="en-US" dirty="0"/>
          </a:p>
        </p:txBody>
      </p:sp>
    </p:spTree>
    <p:extLst>
      <p:ext uri="{BB962C8B-B14F-4D97-AF65-F5344CB8AC3E}">
        <p14:creationId xmlns:p14="http://schemas.microsoft.com/office/powerpoint/2010/main" val="7358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コンテンツ プレースホルダ 2">
            <a:extLst>
              <a:ext uri="{FF2B5EF4-FFF2-40B4-BE49-F238E27FC236}">
                <a16:creationId xmlns:a16="http://schemas.microsoft.com/office/drawing/2014/main" id="{00405A82-B52A-9926-1CC2-D2E94ADCBC1E}"/>
              </a:ext>
            </a:extLst>
          </p:cNvPr>
          <p:cNvSpPr>
            <a:spLocks noGrp="1"/>
          </p:cNvSpPr>
          <p:nvPr>
            <p:ph idx="1"/>
          </p:nvPr>
        </p:nvSpPr>
        <p:spPr>
          <a:xfrm>
            <a:off x="431800" y="580570"/>
            <a:ext cx="8219621" cy="3499305"/>
          </a:xfrm>
        </p:spPr>
        <p:txBody>
          <a:bodyPr rtlCol="0">
            <a:normAutofit fontScale="85000" lnSpcReduction="20000"/>
          </a:bodyPr>
          <a:lstStyle/>
          <a:p>
            <a:pPr marL="91440" indent="-91440" fontAlgn="auto">
              <a:defRPr/>
            </a:pPr>
            <a:endParaRPr lang="en-US" altLang="ja-JP" sz="2800" dirty="0">
              <a:solidFill>
                <a:schemeClr val="tx1">
                  <a:lumMod val="75000"/>
                  <a:lumOff val="25000"/>
                </a:schemeClr>
              </a:solidFill>
            </a:endParaRPr>
          </a:p>
          <a:p>
            <a:pPr marL="91440" indent="-91440" fontAlgn="auto">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事実確認とは</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lnSpc>
                <a:spcPct val="110000"/>
              </a:lnSpc>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高齢者虐待に関する</a:t>
            </a: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「客観的事実の確認を行う調査」のこと</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で、通報があれば必ず市町村の責任で、行わなければならないもの</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lnSpc>
                <a:spcPct val="110000"/>
              </a:lnSpc>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ケアマネジャーや民生委員に委託することはできない</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defRPr/>
            </a:pP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事実確認の要素</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高齢者との面接・聴取　　</a:t>
            </a:r>
            <a:r>
              <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　直接確認が原則</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養護者との面接・聴取　　</a:t>
            </a:r>
            <a:r>
              <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　直接確認が原則</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384048" lvl="1" indent="-182880" fontAlgn="auto">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関係機関からの情報収集（これだけで「事実確認」を終わらせない）</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algn="ctr" fontAlgn="auto">
              <a:buFont typeface="Wingdings" panose="05000000000000000000" pitchFamily="2" charset="2"/>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C9722DF3-D6AC-155C-4202-B9345F92634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事実確認の意味と内容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コンテンツ プレースホルダ 2">
            <a:extLst>
              <a:ext uri="{FF2B5EF4-FFF2-40B4-BE49-F238E27FC236}">
                <a16:creationId xmlns:a16="http://schemas.microsoft.com/office/drawing/2014/main" id="{84A6E4BA-1CB6-EC4A-6E26-02AA8ED37DDB}"/>
              </a:ext>
            </a:extLst>
          </p:cNvPr>
          <p:cNvSpPr txBox="1">
            <a:spLocks/>
          </p:cNvSpPr>
          <p:nvPr/>
        </p:nvSpPr>
        <p:spPr>
          <a:xfrm>
            <a:off x="492579" y="3749406"/>
            <a:ext cx="8390164" cy="26924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1" lang="ja-JP" altLang="en-US"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根拠条文</a:t>
            </a:r>
            <a:endParaRPr kumimoji="1" lang="en-US" altLang="ja-JP"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50000"/>
              </a:lnSpc>
              <a:spcBef>
                <a:spcPts val="0"/>
              </a:spcBef>
              <a:spcAft>
                <a:spcPts val="0"/>
              </a:spcAft>
              <a:buClrTx/>
              <a:buSzTx/>
              <a:buNone/>
              <a:tabLst/>
              <a:defRPr/>
            </a:pPr>
            <a:r>
              <a:rPr kumimoji="1" lang="ja-JP" altLang="en-US" sz="2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高齢者虐待防止法　第９条第１項</a:t>
            </a:r>
            <a:endParaRPr kumimoji="1" lang="en-US" altLang="ja-JP" sz="1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14350" marR="0" lvl="1" indent="-171450" algn="l" defTabSz="685800" rtl="0" eaLnBrk="1" fontAlgn="auto" latinLnBrk="0" hangingPunct="1">
              <a:lnSpc>
                <a:spcPct val="100000"/>
              </a:lnSpc>
              <a:spcBef>
                <a:spcPts val="375"/>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市町村は、第七条第一項若しくは第二項の規定による通報又は高齢者からの養護者による高齢者虐待を受けた旨の届出を受けたときは、速やかに、</a:t>
            </a:r>
            <a:r>
              <a:rPr kumimoji="1" lang="ja-JP" altLang="en-US" sz="1800" b="0" i="0" u="sng"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当該高齢者の安全の確認その他当該通報又は届出に係る事実の確認のための措置</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を講ずるとともに、第十六条の規定により当該市町村と連携協力する者（以下「高齢者虐待対応協力者」という。）とその対応について協議を行うものとする。</a:t>
            </a:r>
            <a:endParaRPr lang="en-US" altLang="ja-JP" dirty="0">
              <a:solidFill>
                <a:prstClr val="black"/>
              </a:solidFill>
              <a:latin typeface="游ゴシック" panose="020F0502020204030204"/>
              <a:ea typeface="游ゴシック" panose="020B0400000000000000" pitchFamily="50" charset="-128"/>
            </a:endParaRPr>
          </a:p>
          <a:p>
            <a:pPr fontAlgn="auto">
              <a:lnSpc>
                <a:spcPct val="150000"/>
              </a:lnSpc>
              <a:spcAft>
                <a:spcPts val="0"/>
              </a:spcAf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個人情報保護法　第</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27</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条</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項</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号、第</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69</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条第</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項等を使う</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R="0" lvl="1" indent="-514350" algn="l" defTabSz="685800" rtl="0" eaLnBrk="1" fontAlgn="auto" latinLnBrk="0" hangingPunct="1">
              <a:lnSpc>
                <a:spcPct val="100000"/>
              </a:lnSpc>
              <a:spcBef>
                <a:spcPts val="375"/>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9A0B38E7-E007-EE9F-6BBC-CA80216449B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吹き出し: 角を丸めた四角形 3">
            <a:extLst>
              <a:ext uri="{FF2B5EF4-FFF2-40B4-BE49-F238E27FC236}">
                <a16:creationId xmlns:a16="http://schemas.microsoft.com/office/drawing/2014/main" id="{A353ECFF-664F-AC2C-1627-DC031BBD3540}"/>
              </a:ext>
            </a:extLst>
          </p:cNvPr>
          <p:cNvSpPr/>
          <p:nvPr/>
        </p:nvSpPr>
        <p:spPr>
          <a:xfrm>
            <a:off x="4891314" y="2133600"/>
            <a:ext cx="4136571" cy="694314"/>
          </a:xfrm>
          <a:prstGeom prst="wedgeRoundRectCallout">
            <a:avLst>
              <a:gd name="adj1" fmla="val -60131"/>
              <a:gd name="adj2" fmla="val 5549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本人の安全の確認、確保が重要</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本人や養護者の意思・意向も確認</a:t>
            </a:r>
          </a:p>
        </p:txBody>
      </p:sp>
      <p:sp>
        <p:nvSpPr>
          <p:cNvPr id="2" name="スライド番号プレースホルダー 1">
            <a:extLst>
              <a:ext uri="{FF2B5EF4-FFF2-40B4-BE49-F238E27FC236}">
                <a16:creationId xmlns:a16="http://schemas.microsoft.com/office/drawing/2014/main" id="{34A11820-BC12-4001-8C69-8B59854D208A}"/>
              </a:ext>
            </a:extLst>
          </p:cNvPr>
          <p:cNvSpPr>
            <a:spLocks noGrp="1"/>
          </p:cNvSpPr>
          <p:nvPr>
            <p:ph type="sldNum" sz="quarter" idx="12"/>
          </p:nvPr>
        </p:nvSpPr>
        <p:spPr>
          <a:xfrm>
            <a:off x="8789670" y="6162135"/>
            <a:ext cx="2057400" cy="365125"/>
          </a:xfrm>
        </p:spPr>
        <p:txBody>
          <a:bodyPr/>
          <a:lstStyle/>
          <a:p>
            <a:pPr algn="l"/>
            <a:fld id="{FAEF9944-A4F6-4C59-AEBD-678D6480B8EA}" type="slidenum">
              <a:rPr lang="en-US" sz="1000" smtClean="0"/>
              <a:pPr algn="l"/>
              <a:t>47</a:t>
            </a:fld>
            <a:endParaRPr lang="en-US" sz="1000" dirty="0"/>
          </a:p>
        </p:txBody>
      </p:sp>
    </p:spTree>
    <p:extLst>
      <p:ext uri="{BB962C8B-B14F-4D97-AF65-F5344CB8AC3E}">
        <p14:creationId xmlns:p14="http://schemas.microsoft.com/office/powerpoint/2010/main" val="462805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9514" y="2698261"/>
            <a:ext cx="7639124" cy="2246769"/>
          </a:xfrm>
          <a:prstGeom prst="rect">
            <a:avLst/>
          </a:prstGeom>
          <a:noFill/>
        </p:spPr>
        <p:txBody>
          <a:bodyPr wrap="square" rtlCol="0">
            <a:spAutoFit/>
          </a:bodyPr>
          <a:lstStyle/>
          <a:p>
            <a:pPr indent="133350" algn="just"/>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事実確認中の今の状況を記入したのが、シート５</a:t>
            </a:r>
            <a:endParaRPr lang="en-US"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indent="133350" algn="just"/>
            <a:r>
              <a:rPr lang="en-US"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シート６</a:t>
            </a:r>
            <a:r>
              <a:rPr lang="ja-JP" altLang="en-US"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です。</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77800" indent="4763" algn="just"/>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シート５　「事実情報の整理シート」、シート６　「高齢者虐待対応における緊急保護・緊急対応が必要な状況例」の記入例を確認します。</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タイトル 1"/>
          <p:cNvSpPr txBox="1">
            <a:spLocks/>
          </p:cNvSpPr>
          <p:nvPr/>
        </p:nvSpPr>
        <p:spPr>
          <a:xfrm>
            <a:off x="1627769" y="711288"/>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ワーク３－１．</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事実確認のワーク（訪問中）</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6876619" y="2750190"/>
            <a:ext cx="1170967" cy="4164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 name="正方形/長方形 7"/>
          <p:cNvSpPr/>
          <p:nvPr/>
        </p:nvSpPr>
        <p:spPr>
          <a:xfrm>
            <a:off x="935168" y="3177414"/>
            <a:ext cx="1256105" cy="3756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9855B0F0-8888-A9AB-D9C2-63FA80669E98}"/>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4816DF06-9885-4EB7-6D1A-BE48546B9089}"/>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BE54D2A7-5453-A546-FA70-DDD2EB8A7BC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48D6B331-3F61-4515-A040-4B67B9B046BF}"/>
              </a:ext>
            </a:extLst>
          </p:cNvPr>
          <p:cNvSpPr>
            <a:spLocks noGrp="1"/>
          </p:cNvSpPr>
          <p:nvPr>
            <p:ph type="sldNum" sz="quarter" idx="12"/>
          </p:nvPr>
        </p:nvSpPr>
        <p:spPr>
          <a:xfrm>
            <a:off x="6736080" y="6321654"/>
            <a:ext cx="2133600" cy="365125"/>
          </a:xfrm>
        </p:spPr>
        <p:txBody>
          <a:bodyPr/>
          <a:lstStyle/>
          <a:p>
            <a:pPr>
              <a:defRPr/>
            </a:pPr>
            <a:fld id="{CCA985D5-74A5-4032-A7FB-8486440A4F3C}" type="slidenum">
              <a:rPr lang="ja-JP" altLang="en-US" smtClean="0"/>
              <a:pPr>
                <a:defRPr/>
              </a:pPr>
              <a:t>48</a:t>
            </a:fld>
            <a:endParaRPr lang="ja-JP" altLang="en-US" dirty="0"/>
          </a:p>
        </p:txBody>
      </p:sp>
    </p:spTree>
    <p:extLst>
      <p:ext uri="{BB962C8B-B14F-4D97-AF65-F5344CB8AC3E}">
        <p14:creationId xmlns:p14="http://schemas.microsoft.com/office/powerpoint/2010/main" val="946582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581E88F0-D382-4B59-A3C8-FBE37EA09519}"/>
              </a:ext>
            </a:extLst>
          </p:cNvPr>
          <p:cNvGraphicFramePr/>
          <p:nvPr>
            <p:extLst>
              <p:ext uri="{D42A27DB-BD31-4B8C-83A1-F6EECF244321}">
                <p14:modId xmlns:p14="http://schemas.microsoft.com/office/powerpoint/2010/main" val="460614376"/>
              </p:ext>
            </p:extLst>
          </p:nvPr>
        </p:nvGraphicFramePr>
        <p:xfrm>
          <a:off x="43542" y="968416"/>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332698" y="3953055"/>
            <a:ext cx="5040561" cy="2333371"/>
          </a:xfrm>
          <a:prstGeom prst="wedgeRoundRectCallout">
            <a:avLst>
              <a:gd name="adj1" fmla="val -6410"/>
              <a:gd name="adj2" fmla="val -74911"/>
              <a:gd name="adj3" fmla="val 16667"/>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③「緊急対応への予測」</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1022802" y="1216281"/>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200858" y="3953055"/>
            <a:ext cx="2974524" cy="1816150"/>
          </a:xfrm>
          <a:prstGeom prst="wedgeRoundRectCallout">
            <a:avLst>
              <a:gd name="adj1" fmla="val -15197"/>
              <a:gd name="adj2" fmla="val -84013"/>
              <a:gd name="adj3" fmla="val 16667"/>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相談・通報内容から</a:t>
            </a: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気になること</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kumimoji="1" lang="ja-JP" altLang="en-US" sz="16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多角的視点</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から洗い出す</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①「見立てる」</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200858" y="695388"/>
            <a:ext cx="3312368" cy="1617850"/>
          </a:xfrm>
          <a:prstGeom prst="wedgeRoundRectCallout">
            <a:avLst>
              <a:gd name="adj1" fmla="val 18600"/>
              <a:gd name="adj2" fmla="val 72866"/>
              <a:gd name="adj3" fmla="val 16667"/>
            </a:avLst>
          </a:prstGeom>
          <a:solidFill>
            <a:srgbClr val="CC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②「裏付ける」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944766" y="677358"/>
            <a:ext cx="3816424" cy="1560902"/>
          </a:xfrm>
          <a:prstGeom prst="wedgeRoundRectCallout">
            <a:avLst>
              <a:gd name="adj1" fmla="val 11453"/>
              <a:gd name="adj2" fmla="val 78253"/>
              <a:gd name="adj3" fmla="val 16667"/>
            </a:avLst>
          </a:prstGeom>
          <a:solidFill>
            <a:srgbClr val="00CC99">
              <a:alpha val="4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④</a:t>
            </a: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「段取り」</a:t>
            </a:r>
          </a:p>
        </p:txBody>
      </p:sp>
      <p:sp>
        <p:nvSpPr>
          <p:cNvPr id="8" name="正方形/長方形 7">
            <a:extLst>
              <a:ext uri="{FF2B5EF4-FFF2-40B4-BE49-F238E27FC236}">
                <a16:creationId xmlns:a16="http://schemas.microsoft.com/office/drawing/2014/main" id="{04CB6CE7-C328-7470-3BF3-DACDB360D2A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テキスト ボックス 11">
            <a:extLst>
              <a:ext uri="{FF2B5EF4-FFF2-40B4-BE49-F238E27FC236}">
                <a16:creationId xmlns:a16="http://schemas.microsoft.com/office/drawing/2014/main" id="{88E84957-687C-AE3F-9490-0BA400F8F2A8}"/>
              </a:ext>
            </a:extLst>
          </p:cNvPr>
          <p:cNvSpPr txBox="1"/>
          <p:nvPr/>
        </p:nvSpPr>
        <p:spPr>
          <a:xfrm>
            <a:off x="2235676" y="6483284"/>
            <a:ext cx="64807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（公財）東京都福祉保健財団　東京都高齢者・障害者権利擁護支援センター作成</a:t>
            </a:r>
          </a:p>
        </p:txBody>
      </p:sp>
      <p:sp>
        <p:nvSpPr>
          <p:cNvPr id="2" name="スライド番号プレースホルダー 1">
            <a:extLst>
              <a:ext uri="{FF2B5EF4-FFF2-40B4-BE49-F238E27FC236}">
                <a16:creationId xmlns:a16="http://schemas.microsoft.com/office/drawing/2014/main" id="{37F9F888-E780-4A87-89B3-7E714AA95EB0}"/>
              </a:ext>
            </a:extLst>
          </p:cNvPr>
          <p:cNvSpPr>
            <a:spLocks noGrp="1"/>
          </p:cNvSpPr>
          <p:nvPr>
            <p:ph type="sldNum" sz="quarter" idx="12"/>
          </p:nvPr>
        </p:nvSpPr>
        <p:spPr>
          <a:xfrm>
            <a:off x="8806295" y="6492875"/>
            <a:ext cx="2057400" cy="365125"/>
          </a:xfrm>
        </p:spPr>
        <p:txBody>
          <a:bodyPr/>
          <a:lstStyle/>
          <a:p>
            <a:pPr algn="l"/>
            <a:fld id="{FAEF9944-A4F6-4C59-AEBD-678D6480B8EA}" type="slidenum">
              <a:rPr lang="en-US" sz="1000" smtClean="0"/>
              <a:pPr algn="l"/>
              <a:t>49</a:t>
            </a:fld>
            <a:endParaRPr lang="en-US" sz="1000" dirty="0"/>
          </a:p>
        </p:txBody>
      </p:sp>
    </p:spTree>
    <p:extLst>
      <p:ext uri="{BB962C8B-B14F-4D97-AF65-F5344CB8AC3E}">
        <p14:creationId xmlns:p14="http://schemas.microsoft.com/office/powerpoint/2010/main" val="321447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955708" y="943402"/>
            <a:ext cx="492443" cy="2808312"/>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本日、扱う範囲</a:t>
            </a:r>
          </a:p>
        </p:txBody>
      </p:sp>
      <p:sp>
        <p:nvSpPr>
          <p:cNvPr id="10" name="右矢印 9"/>
          <p:cNvSpPr/>
          <p:nvPr/>
        </p:nvSpPr>
        <p:spPr>
          <a:xfrm>
            <a:off x="1429938" y="1197839"/>
            <a:ext cx="1396749" cy="313869"/>
          </a:xfrm>
          <a:prstGeom prst="rightArrow">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21F62249-B17D-4BC6-BADA-2647D371F59F}"/>
              </a:ext>
            </a:extLst>
          </p:cNvPr>
          <p:cNvSpPr>
            <a:spLocks noGrp="1"/>
          </p:cNvSpPr>
          <p:nvPr>
            <p:ph type="sldNum" sz="quarter" idx="12"/>
          </p:nvPr>
        </p:nvSpPr>
        <p:spPr>
          <a:xfrm>
            <a:off x="7029450" y="6527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0F0DD60-DBB9-4A53-B3CC-909C25F1BC6A}"/>
              </a:ext>
            </a:extLst>
          </p:cNvPr>
          <p:cNvSpPr txBox="1"/>
          <p:nvPr/>
        </p:nvSpPr>
        <p:spPr>
          <a:xfrm>
            <a:off x="125760" y="-27252"/>
            <a:ext cx="88924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●養護者による高齢者虐待対応の全体フロー図</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（ワーク用フロー図参照）</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46683580-EF43-41B9-9266-1E9C91125823}"/>
              </a:ext>
            </a:extLst>
          </p:cNvPr>
          <p:cNvPicPr>
            <a:picLocks noChangeAspect="1"/>
          </p:cNvPicPr>
          <p:nvPr/>
        </p:nvPicPr>
        <p:blipFill>
          <a:blip r:embed="rId3"/>
          <a:stretch>
            <a:fillRect/>
          </a:stretch>
        </p:blipFill>
        <p:spPr>
          <a:xfrm>
            <a:off x="3022134" y="514985"/>
            <a:ext cx="5654276" cy="6706536"/>
          </a:xfrm>
          <a:prstGeom prst="rect">
            <a:avLst/>
          </a:prstGeom>
        </p:spPr>
      </p:pic>
      <p:sp>
        <p:nvSpPr>
          <p:cNvPr id="6" name="角丸四角形 5"/>
          <p:cNvSpPr/>
          <p:nvPr/>
        </p:nvSpPr>
        <p:spPr>
          <a:xfrm>
            <a:off x="2975374" y="637839"/>
            <a:ext cx="339590" cy="6460828"/>
          </a:xfrm>
          <a:prstGeom prst="roundRect">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角丸四角形 2"/>
          <p:cNvSpPr/>
          <p:nvPr/>
        </p:nvSpPr>
        <p:spPr>
          <a:xfrm>
            <a:off x="2826687" y="555792"/>
            <a:ext cx="6045170" cy="4635333"/>
          </a:xfrm>
          <a:prstGeom prst="roundRect">
            <a:avLst>
              <a:gd name="adj" fmla="val 915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7281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事実確認の訪問調査の確認・実施項目</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a:xfrm>
            <a:off x="1615690" y="1527516"/>
            <a:ext cx="5604918" cy="3043136"/>
          </a:xfrm>
          <a:prstGeom prst="rect">
            <a:avLst/>
          </a:prstGeom>
          <a:ln>
            <a:solidFill>
              <a:schemeClr val="dk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mj-ea"/>
              <a:buAutoNum type="circleNumDbPlain"/>
            </a:pPr>
            <a:endParaRPr lang="en-US" altLang="ja-JP" sz="24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高齢者本人の状況確認</a:t>
            </a:r>
            <a:endParaRPr lang="en-US" altLang="ja-JP" sz="24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養護者の状況確認</a:t>
            </a:r>
            <a:endParaRPr lang="en-US" altLang="ja-JP" sz="28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世帯の生活状況、関係性等の確認</a:t>
            </a:r>
            <a:endParaRPr lang="en-US" altLang="ja-JP" sz="28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虐待の事実の確認</a:t>
            </a:r>
            <a:endParaRPr lang="en-US" altLang="ja-JP" sz="28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悪化リスクを回避するための対応</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buFont typeface="+mj-ea"/>
              <a:buAutoNum type="circleNumDbPlain"/>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FB83BF37-6245-45BA-84B6-1A07D9EA4AD0}"/>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50</a:t>
            </a:fld>
            <a:endParaRPr lang="ja-JP" altLang="en-US" dirty="0"/>
          </a:p>
        </p:txBody>
      </p:sp>
    </p:spTree>
    <p:extLst>
      <p:ext uri="{BB962C8B-B14F-4D97-AF65-F5344CB8AC3E}">
        <p14:creationId xmlns:p14="http://schemas.microsoft.com/office/powerpoint/2010/main" val="2910874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①高齢者本人の状況確認ー求められる姿勢ー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txBox="1">
            <a:spLocks/>
          </p:cNvSpPr>
          <p:nvPr/>
        </p:nvSpPr>
        <p:spPr>
          <a:xfrm>
            <a:off x="203329" y="702255"/>
            <a:ext cx="8309846" cy="4707106"/>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608013">
              <a:buFont typeface="Wingdings" panose="05000000000000000000" pitchFamily="2" charset="2"/>
              <a:buChar char="u"/>
            </a:pPr>
            <a:r>
              <a:rPr lang="ja-JP" altLang="en-US"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緊急対応の必要性を意識した確認</a:t>
            </a:r>
            <a:endParaRPr lang="en-US" altLang="ja-JP"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生命が危ぶまれるような状況があるか？救急対応が必要か？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本人の人格や精神状態の歪みが生じていないか？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虐待状態が恒常化していて自覚や改善意欲がない状況にないか？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深刻に、高齢者本人から</a:t>
            </a:r>
            <a:r>
              <a:rPr lang="ja-JP" altLang="en-US" sz="2000" u="sng" dirty="0">
                <a:latin typeface="UD デジタル 教科書体 NK-R" panose="02020400000000000000" pitchFamily="18" charset="-128"/>
                <a:ea typeface="UD デジタル 教科書体 NK-R" panose="02020400000000000000" pitchFamily="18" charset="-128"/>
              </a:rPr>
              <a:t>保護の訴え</a:t>
            </a:r>
            <a:r>
              <a:rPr lang="ja-JP" altLang="en-US" sz="2000" dirty="0">
                <a:latin typeface="UD デジタル 教科書体 NK-R" panose="02020400000000000000" pitchFamily="18" charset="-128"/>
                <a:ea typeface="UD デジタル 教科書体 NK-R" panose="02020400000000000000" pitchFamily="18" charset="-128"/>
              </a:rPr>
              <a:t>があるか？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715963" indent="-358775"/>
            <a:endParaRPr lang="en-US" altLang="ja-JP" sz="2000" dirty="0">
              <a:latin typeface="UD デジタル 教科書体 NK-R" panose="02020400000000000000" pitchFamily="18" charset="-128"/>
              <a:ea typeface="UD デジタル 教科書体 NK-R" panose="02020400000000000000" pitchFamily="18" charset="-128"/>
            </a:endParaRPr>
          </a:p>
          <a:p>
            <a:pPr marL="608013">
              <a:buFont typeface="Wingdings" panose="05000000000000000000" pitchFamily="2" charset="2"/>
              <a:buChar char="u"/>
            </a:pPr>
            <a:r>
              <a:rPr lang="ja-JP" altLang="en-US"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反応の観察</a:t>
            </a:r>
            <a:endParaRPr lang="en-US" altLang="ja-JP"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marL="1166813" marR="0" lvl="0" indent="-273050" defTabSz="914400" latinLnBrk="0">
              <a:buClrTx/>
              <a:buSzTx/>
              <a:tabLst/>
              <a:defRPr/>
            </a:pPr>
            <a:r>
              <a:rPr lang="ja-JP" altLang="en-US" sz="2100" dirty="0">
                <a:latin typeface="UD デジタル 教科書体 NK-R" panose="02020400000000000000" pitchFamily="18" charset="-128"/>
                <a:ea typeface="UD デジタル 教科書体 NK-R" panose="02020400000000000000" pitchFamily="18" charset="-128"/>
              </a:rPr>
              <a:t>会話の中での反応</a:t>
            </a:r>
            <a:endParaRPr lang="en-US" altLang="ja-JP" sz="2100" dirty="0">
              <a:latin typeface="UD デジタル 教科書体 NK-R" panose="02020400000000000000" pitchFamily="18" charset="-128"/>
              <a:ea typeface="UD デジタル 教科書体 NK-R" panose="02020400000000000000" pitchFamily="18" charset="-128"/>
            </a:endParaRPr>
          </a:p>
          <a:p>
            <a:pPr marL="1566863" lvl="1" indent="-273050">
              <a:defRPr/>
            </a:pPr>
            <a:r>
              <a:rPr lang="ja-JP" altLang="en-US" sz="1700" dirty="0">
                <a:latin typeface="UD デジタル 教科書体 NK-R" panose="02020400000000000000" pitchFamily="18" charset="-128"/>
                <a:ea typeface="UD デジタル 教科書体 NK-R" panose="02020400000000000000" pitchFamily="18" charset="-128"/>
              </a:rPr>
              <a:t>言葉として語られることを表面的に受け取るだけではなく、その時の</a:t>
            </a:r>
            <a:r>
              <a:rPr lang="ja-JP" altLang="en-US" sz="1700" u="sng" dirty="0">
                <a:latin typeface="UD デジタル 教科書体 NK-R" panose="02020400000000000000" pitchFamily="18" charset="-128"/>
                <a:ea typeface="UD デジタル 教科書体 NK-R" panose="02020400000000000000" pitchFamily="18" charset="-128"/>
              </a:rPr>
              <a:t>表情やそぶり、語気や語調などの観察</a:t>
            </a:r>
            <a:endParaRPr lang="en-US" altLang="ja-JP" sz="1700" dirty="0">
              <a:latin typeface="UD デジタル 教科書体 NK-R" panose="02020400000000000000" pitchFamily="18" charset="-128"/>
              <a:ea typeface="UD デジタル 教科書体 NK-R" panose="02020400000000000000" pitchFamily="18" charset="-128"/>
            </a:endParaRPr>
          </a:p>
          <a:p>
            <a:pPr marL="1166813" marR="0" lvl="0" indent="-273050" defTabSz="914400" latinLnBrk="0">
              <a:buClrTx/>
              <a:buSzTx/>
              <a:tabLst/>
              <a:defRPr/>
            </a:pPr>
            <a:r>
              <a:rPr lang="ja-JP" altLang="en-US" sz="2100" dirty="0">
                <a:latin typeface="UD デジタル 教科書体 NK-R" panose="02020400000000000000" pitchFamily="18" charset="-128"/>
                <a:ea typeface="UD デジタル 教科書体 NK-R" panose="02020400000000000000" pitchFamily="18" charset="-128"/>
              </a:rPr>
              <a:t>以前の状態との比較</a:t>
            </a:r>
            <a:endParaRPr lang="en-US" altLang="ja-JP" sz="2100" dirty="0">
              <a:latin typeface="UD デジタル 教科書体 NK-R" panose="02020400000000000000" pitchFamily="18" charset="-128"/>
              <a:ea typeface="UD デジタル 教科書体 NK-R" panose="02020400000000000000" pitchFamily="18" charset="-128"/>
            </a:endParaRPr>
          </a:p>
          <a:p>
            <a:pPr marL="715963" indent="-358775"/>
            <a:endParaRPr lang="en-US" altLang="ja-JP" sz="2000" dirty="0">
              <a:latin typeface="UD デジタル 教科書体 NK-R" panose="02020400000000000000" pitchFamily="18" charset="-128"/>
              <a:ea typeface="UD デジタル 教科書体 NK-R" panose="02020400000000000000" pitchFamily="18" charset="-128"/>
            </a:endParaRPr>
          </a:p>
          <a:p>
            <a:pPr marL="608013">
              <a:buFont typeface="Wingdings" panose="05000000000000000000" pitchFamily="2" charset="2"/>
              <a:buChar char="u"/>
            </a:pPr>
            <a:r>
              <a:rPr lang="ja-JP" altLang="en-US"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適切な環境設定と意思決定支援</a:t>
            </a: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marL="1071563" indent="-261938"/>
            <a:r>
              <a:rPr lang="ja-JP" altLang="en-US" sz="1900" dirty="0">
                <a:latin typeface="UD デジタル 教科書体 NK-R" panose="02020400000000000000" pitchFamily="18" charset="-128"/>
                <a:ea typeface="UD デジタル 教科書体 NK-R" panose="02020400000000000000" pitchFamily="18" charset="-128"/>
              </a:rPr>
              <a:t>訴えを聞くためには・・・</a:t>
            </a:r>
            <a:endParaRPr lang="ja-JP" altLang="en-US" sz="2200" dirty="0">
              <a:latin typeface="UD デジタル 教科書体 NK-R" panose="02020400000000000000" pitchFamily="18" charset="-128"/>
              <a:ea typeface="UD デジタル 教科書体 NK-R" panose="02020400000000000000" pitchFamily="18" charset="-128"/>
            </a:endParaRPr>
          </a:p>
        </p:txBody>
      </p:sp>
      <p:pic>
        <p:nvPicPr>
          <p:cNvPr id="8" name="図 7">
            <a:extLst>
              <a:ext uri="{FF2B5EF4-FFF2-40B4-BE49-F238E27FC236}">
                <a16:creationId xmlns:a16="http://schemas.microsoft.com/office/drawing/2014/main" id="{3629DA3F-4FA8-8CCB-2EED-EA115087215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6000"/>
                    </a14:imgEffect>
                    <a14:imgEffect>
                      <a14:saturation sat="309000"/>
                    </a14:imgEffect>
                  </a14:imgLayer>
                </a14:imgProps>
              </a:ext>
              <a:ext uri="{28A0092B-C50C-407E-A947-70E740481C1C}">
                <a14:useLocalDpi xmlns:a14="http://schemas.microsoft.com/office/drawing/2010/main"/>
              </a:ext>
            </a:extLst>
          </a:blip>
          <a:srcRect l="22299" t="21626" r="21953" b="25044"/>
          <a:stretch/>
        </p:blipFill>
        <p:spPr>
          <a:xfrm>
            <a:off x="4824248" y="3635794"/>
            <a:ext cx="3868339" cy="2612142"/>
          </a:xfrm>
          <a:prstGeom prst="rect">
            <a:avLst/>
          </a:prstGeom>
        </p:spPr>
      </p:pic>
      <p:sp>
        <p:nvSpPr>
          <p:cNvPr id="9" name="テキスト ボックス 8">
            <a:extLst>
              <a:ext uri="{FF2B5EF4-FFF2-40B4-BE49-F238E27FC236}">
                <a16:creationId xmlns:a16="http://schemas.microsoft.com/office/drawing/2014/main" id="{19C48986-7B7B-79AD-AD07-C32CE27516B6}"/>
              </a:ext>
            </a:extLst>
          </p:cNvPr>
          <p:cNvSpPr txBox="1"/>
          <p:nvPr/>
        </p:nvSpPr>
        <p:spPr>
          <a:xfrm>
            <a:off x="1648706" y="6238547"/>
            <a:ext cx="886344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2" name="スライド番号プレースホルダー 1">
            <a:extLst>
              <a:ext uri="{FF2B5EF4-FFF2-40B4-BE49-F238E27FC236}">
                <a16:creationId xmlns:a16="http://schemas.microsoft.com/office/drawing/2014/main" id="{59EB4349-BBDF-4B62-8C15-103D7E271B4C}"/>
              </a:ext>
            </a:extLst>
          </p:cNvPr>
          <p:cNvSpPr>
            <a:spLocks noGrp="1"/>
          </p:cNvSpPr>
          <p:nvPr>
            <p:ph type="sldNum" sz="quarter" idx="12"/>
          </p:nvPr>
        </p:nvSpPr>
        <p:spPr>
          <a:xfrm>
            <a:off x="7103017" y="6238547"/>
            <a:ext cx="2133600" cy="365125"/>
          </a:xfrm>
        </p:spPr>
        <p:txBody>
          <a:bodyPr/>
          <a:lstStyle/>
          <a:p>
            <a:pPr>
              <a:defRPr/>
            </a:pPr>
            <a:fld id="{CCA985D5-74A5-4032-A7FB-8486440A4F3C}" type="slidenum">
              <a:rPr lang="ja-JP" altLang="en-US" smtClean="0"/>
              <a:pPr>
                <a:defRPr/>
              </a:pPr>
              <a:t>51</a:t>
            </a:fld>
            <a:endParaRPr lang="ja-JP" altLang="en-US" dirty="0"/>
          </a:p>
        </p:txBody>
      </p:sp>
    </p:spTree>
    <p:extLst>
      <p:ext uri="{BB962C8B-B14F-4D97-AF65-F5344CB8AC3E}">
        <p14:creationId xmlns:p14="http://schemas.microsoft.com/office/powerpoint/2010/main" val="3868458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8236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－医療の必要性が高いと思われる状況例－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a:xfrm>
            <a:off x="471487" y="1792498"/>
            <a:ext cx="8210058" cy="4650343"/>
          </a:xfrm>
          <a:prstGeom prst="rect">
            <a:avLst/>
          </a:prstGeom>
          <a:ln>
            <a:solidFill>
              <a:srgbClr val="70AD47"/>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意識がもうろうとしている。呼びかけても反応が悪い。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生あくび、焦点があわない、うつろな眼差し、呂律がまわらない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痙攣、顔面に冷や汗、胸の苦しさを訴えている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頻脈、徐脈、脈が浅い、血圧が日頃に比べて低い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尿が長時間出ていない、口唇の乾燥が激しい、しゃべりにくい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口唇の色が紫色　　　　　　</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極度の痩せ</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体重減少率</a:t>
            </a:r>
            <a:endParaRPr lang="en-US" altLang="ja-JP" sz="2200" dirty="0">
              <a:latin typeface="UD デジタル 教科書体 NK-R" panose="02020400000000000000" pitchFamily="18" charset="-128"/>
              <a:ea typeface="UD デジタル 教科書体 NK-R" panose="02020400000000000000" pitchFamily="18" charset="-128"/>
            </a:endParaRPr>
          </a:p>
          <a:p>
            <a:pPr marL="757238" lvl="1" indent="265113">
              <a:lnSpc>
                <a:spcPts val="3000"/>
              </a:lnSpc>
              <a:spcBef>
                <a:spcPts val="0"/>
              </a:spcBef>
            </a:pPr>
            <a:r>
              <a:rPr lang="en-US" altLang="ja-JP" sz="1800" dirty="0">
                <a:latin typeface="UD デジタル 教科書体 NK-R" panose="02020400000000000000" pitchFamily="18" charset="-128"/>
                <a:ea typeface="UD デジタル 教科書体 NK-R" panose="02020400000000000000" pitchFamily="18" charset="-128"/>
              </a:rPr>
              <a:t>3</a:t>
            </a: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latin typeface="UD デジタル 教科書体 NK-R" panose="02020400000000000000" pitchFamily="18" charset="-128"/>
                <a:ea typeface="UD デジタル 教科書体 NK-R" panose="02020400000000000000" pitchFamily="18" charset="-128"/>
              </a:rPr>
              <a:t>6</a:t>
            </a:r>
            <a:r>
              <a:rPr lang="ja-JP" altLang="en-US" sz="1800" dirty="0">
                <a:latin typeface="UD デジタル 教科書体 NK-R" panose="02020400000000000000" pitchFamily="18" charset="-128"/>
                <a:ea typeface="UD デジタル 教科書体 NK-R" panose="02020400000000000000" pitchFamily="18" charset="-128"/>
              </a:rPr>
              <a:t>ヶ月で</a:t>
            </a:r>
            <a:r>
              <a:rPr lang="en-US" altLang="ja-JP" sz="1800" dirty="0">
                <a:latin typeface="UD デジタル 教科書体 NK-R" panose="02020400000000000000" pitchFamily="18" charset="-128"/>
                <a:ea typeface="UD デジタル 教科書体 NK-R" panose="02020400000000000000" pitchFamily="18" charset="-128"/>
              </a:rPr>
              <a:t>5</a:t>
            </a:r>
            <a:r>
              <a:rPr lang="ja-JP" altLang="en-US" sz="1800" dirty="0">
                <a:latin typeface="UD デジタル 教科書体 NK-R" panose="02020400000000000000" pitchFamily="18" charset="-128"/>
                <a:ea typeface="UD デジタル 教科書体 NK-R" panose="02020400000000000000" pitchFamily="18" charset="-128"/>
              </a:rPr>
              <a:t>％（低栄養状態初期）、３ヶ月</a:t>
            </a:r>
            <a:r>
              <a:rPr lang="en-US" altLang="ja-JP" sz="1800" dirty="0">
                <a:latin typeface="UD デジタル 教科書体 NK-R" panose="02020400000000000000" pitchFamily="18" charset="-128"/>
                <a:ea typeface="UD デジタル 教科書体 NK-R" panose="02020400000000000000" pitchFamily="18" charset="-128"/>
              </a:rPr>
              <a:t>5</a:t>
            </a: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latin typeface="UD デジタル 教科書体 NK-R" panose="02020400000000000000" pitchFamily="18" charset="-128"/>
                <a:ea typeface="UD デジタル 教科書体 NK-R" panose="02020400000000000000" pitchFamily="18" charset="-128"/>
              </a:rPr>
              <a:t>7</a:t>
            </a: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latin typeface="UD デジタル 教科書体 NK-R" panose="02020400000000000000" pitchFamily="18" charset="-128"/>
                <a:ea typeface="UD デジタル 教科書体 NK-R" panose="02020400000000000000" pitchFamily="18" charset="-128"/>
              </a:rPr>
              <a:t>6</a:t>
            </a:r>
            <a:r>
              <a:rPr lang="ja-JP" altLang="en-US" sz="1800" dirty="0">
                <a:latin typeface="UD デジタル 教科書体 NK-R" panose="02020400000000000000" pitchFamily="18" charset="-128"/>
                <a:ea typeface="UD デジタル 教科書体 NK-R" panose="02020400000000000000" pitchFamily="18" charset="-128"/>
              </a:rPr>
              <a:t>ヶ月</a:t>
            </a:r>
            <a:r>
              <a:rPr lang="en-US" altLang="ja-JP" sz="1800" dirty="0">
                <a:latin typeface="UD デジタル 教科書体 NK-R" panose="02020400000000000000" pitchFamily="18" charset="-128"/>
                <a:ea typeface="UD デジタル 教科書体 NK-R" panose="02020400000000000000" pitchFamily="18" charset="-128"/>
              </a:rPr>
              <a:t>10</a:t>
            </a:r>
            <a:r>
              <a:rPr lang="ja-JP" altLang="en-US" sz="1800" dirty="0">
                <a:latin typeface="UD デジタル 教科書体 NK-R" panose="02020400000000000000" pitchFamily="18" charset="-128"/>
                <a:ea typeface="UD デジタル 教科書体 NK-R" panose="02020400000000000000" pitchFamily="18" charset="-128"/>
              </a:rPr>
              <a:t>％（低栄養）</a:t>
            </a:r>
            <a:endParaRPr lang="en-US" altLang="ja-JP" sz="18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5EEBB7D7-9AD2-CE2F-0A74-A8FEE753F263}"/>
              </a:ext>
            </a:extLst>
          </p:cNvPr>
          <p:cNvSpPr/>
          <p:nvPr/>
        </p:nvSpPr>
        <p:spPr>
          <a:xfrm>
            <a:off x="211576" y="830317"/>
            <a:ext cx="8720846" cy="680563"/>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fontAlgn="auto">
              <a:spcAft>
                <a:spcPts val="0"/>
              </a:spcAft>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非医療職が生命身体の緊急度合いが高いと思われる状況に遭遇した場合は、医療職に判断を求めることが大切。</a:t>
            </a:r>
            <a:endParaRPr lang="en-US" altLang="ja-JP" dirty="0">
              <a:latin typeface="UD デジタル 教科書体 NK-R" panose="02020400000000000000" pitchFamily="18" charset="-128"/>
              <a:ea typeface="UD デジタル 教科書体 NK-R" panose="02020400000000000000" pitchFamily="18" charset="-128"/>
            </a:endParaRPr>
          </a:p>
        </p:txBody>
      </p:sp>
      <p:grpSp>
        <p:nvGrpSpPr>
          <p:cNvPr id="13" name="グループ化 12"/>
          <p:cNvGrpSpPr/>
          <p:nvPr/>
        </p:nvGrpSpPr>
        <p:grpSpPr>
          <a:xfrm>
            <a:off x="1503914" y="5562127"/>
            <a:ext cx="5749210" cy="729371"/>
            <a:chOff x="2279174" y="4509121"/>
            <a:chExt cx="5749210" cy="729371"/>
          </a:xfrm>
        </p:grpSpPr>
        <p:sp>
          <p:nvSpPr>
            <p:cNvPr id="9" name="テキスト ボックス 8"/>
            <p:cNvSpPr txBox="1"/>
            <p:nvPr/>
          </p:nvSpPr>
          <p:spPr>
            <a:xfrm>
              <a:off x="3491880" y="4509121"/>
              <a:ext cx="3600400" cy="354008"/>
            </a:xfrm>
            <a:prstGeom prst="rect">
              <a:avLst/>
            </a:prstGeom>
            <a:noFill/>
          </p:spPr>
          <p:txBody>
            <a:bodyPr wrap="square" rtlCol="0">
              <a:spAutoFit/>
            </a:bodyPr>
            <a:lstStyle/>
            <a:p>
              <a:pPr marL="357188" marR="0" lvl="0" indent="0" algn="l" defTabSz="914400" rtl="0" eaLnBrk="0" fontAlgn="base" latinLnBrk="0" hangingPunct="0">
                <a:lnSpc>
                  <a:spcPts val="2200"/>
                </a:lnSpc>
                <a:spcBef>
                  <a:spcPts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（平常時体重－現在の体重）</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10" name="直線コネクタ 9"/>
            <p:cNvCxnSpPr/>
            <p:nvPr/>
          </p:nvCxnSpPr>
          <p:spPr>
            <a:xfrm>
              <a:off x="3779912" y="4883582"/>
              <a:ext cx="295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594860" y="4869160"/>
              <a:ext cx="14173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平常時体重</a:t>
              </a:r>
            </a:p>
          </p:txBody>
        </p:sp>
        <p:sp>
          <p:nvSpPr>
            <p:cNvPr id="12" name="テキスト ボックス 11"/>
            <p:cNvSpPr txBox="1"/>
            <p:nvPr/>
          </p:nvSpPr>
          <p:spPr>
            <a:xfrm>
              <a:off x="6732240" y="4696351"/>
              <a:ext cx="129614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１００</a:t>
              </a:r>
            </a:p>
          </p:txBody>
        </p:sp>
        <p:sp>
          <p:nvSpPr>
            <p:cNvPr id="14" name="テキスト ボックス 13"/>
            <p:cNvSpPr txBox="1"/>
            <p:nvPr/>
          </p:nvSpPr>
          <p:spPr>
            <a:xfrm>
              <a:off x="2279174" y="4696351"/>
              <a:ext cx="172819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体重減少率＝</a:t>
              </a:r>
            </a:p>
          </p:txBody>
        </p:sp>
      </p:grpSp>
      <p:sp>
        <p:nvSpPr>
          <p:cNvPr id="15" name="テキスト ボックス 4">
            <a:extLst>
              <a:ext uri="{FF2B5EF4-FFF2-40B4-BE49-F238E27FC236}">
                <a16:creationId xmlns:a16="http://schemas.microsoft.com/office/drawing/2014/main" id="{5E39D62F-EB4A-4DD4-B382-2F42EC3DC6DB}"/>
              </a:ext>
            </a:extLst>
          </p:cNvPr>
          <p:cNvSpPr txBox="1">
            <a:spLocks noChangeArrowheads="1"/>
          </p:cNvSpPr>
          <p:nvPr/>
        </p:nvSpPr>
        <p:spPr bwMode="auto">
          <a:xfrm>
            <a:off x="2368010" y="5211730"/>
            <a:ext cx="6935922" cy="2616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（厚生労働省　「食べて元気にフレイル予防」　栄養改善マニュアル（改訂版）</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P.11</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平成</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21</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3</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月より）</a:t>
            </a:r>
          </a:p>
        </p:txBody>
      </p:sp>
      <p:sp>
        <p:nvSpPr>
          <p:cNvPr id="16" name="正方形/長方形 15">
            <a:extLst>
              <a:ext uri="{FF2B5EF4-FFF2-40B4-BE49-F238E27FC236}">
                <a16:creationId xmlns:a16="http://schemas.microsoft.com/office/drawing/2014/main" id="{B1E2EC19-3454-6A80-2802-C51FA59CD7FD}"/>
              </a:ext>
            </a:extLst>
          </p:cNvPr>
          <p:cNvSpPr/>
          <p:nvPr/>
        </p:nvSpPr>
        <p:spPr>
          <a:xfrm>
            <a:off x="1376854" y="5537887"/>
            <a:ext cx="5707117" cy="7835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D54564B-2D13-48CC-8700-1C06E607B812}"/>
              </a:ext>
            </a:extLst>
          </p:cNvPr>
          <p:cNvSpPr>
            <a:spLocks noGrp="1"/>
          </p:cNvSpPr>
          <p:nvPr>
            <p:ph type="sldNum" sz="quarter" idx="12"/>
          </p:nvPr>
        </p:nvSpPr>
        <p:spPr>
          <a:xfrm>
            <a:off x="7010400" y="6203466"/>
            <a:ext cx="2133600" cy="365125"/>
          </a:xfrm>
        </p:spPr>
        <p:txBody>
          <a:bodyPr/>
          <a:lstStyle/>
          <a:p>
            <a:pPr>
              <a:defRPr/>
            </a:pPr>
            <a:fld id="{CCA985D5-74A5-4032-A7FB-8486440A4F3C}" type="slidenum">
              <a:rPr lang="ja-JP" altLang="en-US" smtClean="0"/>
              <a:pPr>
                <a:defRPr/>
              </a:pPr>
              <a:t>52</a:t>
            </a:fld>
            <a:endParaRPr lang="ja-JP" altLang="en-US" dirty="0"/>
          </a:p>
        </p:txBody>
      </p:sp>
    </p:spTree>
    <p:extLst>
      <p:ext uri="{BB962C8B-B14F-4D97-AF65-F5344CB8AC3E}">
        <p14:creationId xmlns:p14="http://schemas.microsoft.com/office/powerpoint/2010/main" val="2956282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①高齢者本人の状況確認ー傷・痣の状態についてー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411479" y="1004670"/>
            <a:ext cx="7998900" cy="4529424"/>
          </a:xfrm>
          <a:prstGeom prst="rect">
            <a:avLst/>
          </a:prstGeom>
        </p:spPr>
        <p:txBody>
          <a:bodyPr>
            <a:normAutofit fontScale="925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695325"/>
            <a:r>
              <a:rPr lang="ja-JP" altLang="en-US" sz="2400" dirty="0">
                <a:latin typeface="UD デジタル 教科書体 NK-R" panose="02020400000000000000" pitchFamily="18" charset="-128"/>
                <a:ea typeface="UD デジタル 教科書体 NK-R" panose="02020400000000000000" pitchFamily="18" charset="-128"/>
              </a:rPr>
              <a:t>外傷の「色」から、その外傷が受傷後どの程度の時間、もしくは日数を経過しているものかが判断できる。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（河野朗久「傷痕の真実ー監察医の見た児童虐待ー」</a:t>
            </a:r>
            <a:r>
              <a:rPr lang="en-US" altLang="ja-JP" sz="1600" dirty="0">
                <a:latin typeface="UD デジタル 教科書体 NK-R" panose="02020400000000000000" pitchFamily="18" charset="-128"/>
                <a:ea typeface="UD デジタル 教科書体 NK-R" panose="02020400000000000000" pitchFamily="18" charset="-128"/>
              </a:rPr>
              <a:t>2008</a:t>
            </a:r>
            <a:r>
              <a:rPr lang="ja-JP" altLang="en-US" sz="1600" dirty="0">
                <a:latin typeface="UD デジタル 教科書体 NK-R" panose="02020400000000000000" pitchFamily="18" charset="-128"/>
                <a:ea typeface="UD デジタル 教科書体 NK-R" panose="02020400000000000000" pitchFamily="18" charset="-128"/>
              </a:rPr>
              <a:t>　新興医学出版を参考）</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722313" indent="-369888"/>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9888"/>
            <a:r>
              <a:rPr lang="ja-JP" altLang="en-US" sz="2400" dirty="0">
                <a:latin typeface="UD デジタル 教科書体 NK-R" panose="02020400000000000000" pitchFamily="18" charset="-128"/>
                <a:ea typeface="UD デジタル 教科書体 NK-R" panose="02020400000000000000" pitchFamily="18" charset="-128"/>
              </a:rPr>
              <a:t>あざの位置は時間の経過とともに下がってくる。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9888"/>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疾病や栄養状態、服薬状況、体質等、個人の身体状況により、「外傷の色と経過日数」の関係は異なることに注意。</a:t>
            </a:r>
          </a:p>
          <a:p>
            <a:pPr marL="722313" indent="-369888"/>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9888"/>
            <a:endParaRPr lang="en-US" altLang="ja-JP" sz="2400" dirty="0">
              <a:latin typeface="UD デジタル 教科書体 NK-R" panose="02020400000000000000" pitchFamily="18" charset="-128"/>
              <a:ea typeface="UD デジタル 教科書体 NK-R" panose="02020400000000000000" pitchFamily="18"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1229812"/>
              </p:ext>
            </p:extLst>
          </p:nvPr>
        </p:nvGraphicFramePr>
        <p:xfrm>
          <a:off x="623623" y="2751621"/>
          <a:ext cx="8108897" cy="936299"/>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268137">
                  <a:extLst>
                    <a:ext uri="{9D8B030D-6E8A-4147-A177-3AD203B41FA5}">
                      <a16:colId xmlns:a16="http://schemas.microsoft.com/office/drawing/2014/main" val="20005"/>
                    </a:ext>
                  </a:extLst>
                </a:gridCol>
              </a:tblGrid>
              <a:tr h="468052">
                <a:tc>
                  <a:txBody>
                    <a:bodyPr/>
                    <a:lstStyle/>
                    <a:p>
                      <a:pPr algn="ctr"/>
                      <a:r>
                        <a:rPr kumimoji="1" lang="ja-JP" altLang="en-US" dirty="0"/>
                        <a:t>経過日数</a:t>
                      </a:r>
                    </a:p>
                  </a:txBody>
                  <a:tcPr anchor="ctr"/>
                </a:tc>
                <a:tc>
                  <a:txBody>
                    <a:bodyPr/>
                    <a:lstStyle/>
                    <a:p>
                      <a:pPr algn="ctr"/>
                      <a:r>
                        <a:rPr kumimoji="1" lang="en-US" altLang="ja-JP" dirty="0"/>
                        <a:t>0</a:t>
                      </a:r>
                      <a:r>
                        <a:rPr kumimoji="1" lang="ja-JP" altLang="en-US" dirty="0"/>
                        <a:t>～</a:t>
                      </a:r>
                      <a:r>
                        <a:rPr kumimoji="1" lang="en-US" altLang="ja-JP" dirty="0"/>
                        <a:t>5</a:t>
                      </a:r>
                      <a:r>
                        <a:rPr kumimoji="1" lang="ja-JP" altLang="en-US" dirty="0"/>
                        <a:t>日</a:t>
                      </a:r>
                    </a:p>
                  </a:txBody>
                  <a:tcPr anchor="ctr"/>
                </a:tc>
                <a:tc>
                  <a:txBody>
                    <a:bodyPr/>
                    <a:lstStyle/>
                    <a:p>
                      <a:pPr algn="ctr"/>
                      <a:r>
                        <a:rPr kumimoji="1" lang="en-US" altLang="ja-JP" dirty="0"/>
                        <a:t>5</a:t>
                      </a:r>
                      <a:r>
                        <a:rPr kumimoji="1" lang="ja-JP" altLang="en-US" dirty="0"/>
                        <a:t>～</a:t>
                      </a:r>
                      <a:r>
                        <a:rPr kumimoji="1" lang="en-US" altLang="ja-JP" dirty="0"/>
                        <a:t>7</a:t>
                      </a:r>
                      <a:r>
                        <a:rPr kumimoji="1" lang="ja-JP" altLang="en-US" dirty="0"/>
                        <a:t>日</a:t>
                      </a:r>
                    </a:p>
                  </a:txBody>
                  <a:tcPr anchor="ctr"/>
                </a:tc>
                <a:tc>
                  <a:txBody>
                    <a:bodyPr/>
                    <a:lstStyle/>
                    <a:p>
                      <a:pPr algn="ctr"/>
                      <a:r>
                        <a:rPr kumimoji="1" lang="en-US" altLang="ja-JP" dirty="0"/>
                        <a:t>7</a:t>
                      </a:r>
                      <a:r>
                        <a:rPr kumimoji="1" lang="ja-JP" altLang="en-US" dirty="0"/>
                        <a:t>～</a:t>
                      </a:r>
                      <a:r>
                        <a:rPr kumimoji="1" lang="en-US" altLang="ja-JP" dirty="0"/>
                        <a:t>10</a:t>
                      </a:r>
                      <a:r>
                        <a:rPr kumimoji="1" lang="ja-JP" altLang="en-US" dirty="0"/>
                        <a:t>日</a:t>
                      </a:r>
                    </a:p>
                  </a:txBody>
                  <a:tcPr anchor="ctr"/>
                </a:tc>
                <a:tc>
                  <a:txBody>
                    <a:bodyPr/>
                    <a:lstStyle/>
                    <a:p>
                      <a:pPr algn="ctr"/>
                      <a:r>
                        <a:rPr kumimoji="1" lang="en-US" altLang="ja-JP" dirty="0"/>
                        <a:t>1</a:t>
                      </a:r>
                      <a:r>
                        <a:rPr kumimoji="1" lang="ja-JP" altLang="en-US" dirty="0"/>
                        <a:t>～</a:t>
                      </a:r>
                      <a:r>
                        <a:rPr kumimoji="1" lang="en-US" altLang="ja-JP" dirty="0"/>
                        <a:t>2</a:t>
                      </a:r>
                      <a:r>
                        <a:rPr kumimoji="1" lang="ja-JP" altLang="en-US" dirty="0"/>
                        <a:t>週</a:t>
                      </a:r>
                    </a:p>
                  </a:txBody>
                  <a:tcPr anchor="ctr"/>
                </a:tc>
                <a:tc>
                  <a:txBody>
                    <a:bodyPr/>
                    <a:lstStyle/>
                    <a:p>
                      <a:pPr algn="ctr"/>
                      <a:r>
                        <a:rPr kumimoji="1" lang="en-US" altLang="ja-JP" dirty="0"/>
                        <a:t>2</a:t>
                      </a:r>
                      <a:r>
                        <a:rPr kumimoji="1" lang="ja-JP" altLang="en-US" dirty="0"/>
                        <a:t>～</a:t>
                      </a:r>
                      <a:r>
                        <a:rPr kumimoji="1" lang="en-US" altLang="ja-JP" dirty="0"/>
                        <a:t>7</a:t>
                      </a:r>
                      <a:r>
                        <a:rPr kumimoji="1" lang="ja-JP" altLang="en-US" dirty="0"/>
                        <a:t>週</a:t>
                      </a:r>
                    </a:p>
                  </a:txBody>
                  <a:tcPr anchor="ctr"/>
                </a:tc>
                <a:extLst>
                  <a:ext uri="{0D108BD9-81ED-4DB2-BD59-A6C34878D82A}">
                    <a16:rowId xmlns:a16="http://schemas.microsoft.com/office/drawing/2014/main" val="10000"/>
                  </a:ext>
                </a:extLst>
              </a:tr>
              <a:tr h="468247">
                <a:tc>
                  <a:txBody>
                    <a:bodyPr/>
                    <a:lstStyle/>
                    <a:p>
                      <a:r>
                        <a:rPr kumimoji="1" lang="ja-JP" altLang="en-US" dirty="0"/>
                        <a:t>色の推移等</a:t>
                      </a:r>
                    </a:p>
                  </a:txBody>
                  <a:tcPr/>
                </a:tc>
                <a:tc>
                  <a:txBody>
                    <a:bodyPr/>
                    <a:lstStyle/>
                    <a:p>
                      <a:pPr algn="ctr"/>
                      <a:r>
                        <a:rPr kumimoji="1" lang="ja-JP" altLang="en-US" sz="2000" b="1" dirty="0"/>
                        <a:t>赤　～　青</a:t>
                      </a:r>
                    </a:p>
                  </a:txBody>
                  <a:tcPr anchor="ctr">
                    <a:gradFill flip="none" rotWithShape="1">
                      <a:gsLst>
                        <a:gs pos="3000">
                          <a:srgbClr val="FF0000"/>
                        </a:gs>
                        <a:gs pos="52000">
                          <a:schemeClr val="accent1">
                            <a:lumMod val="45000"/>
                            <a:lumOff val="55000"/>
                          </a:schemeClr>
                        </a:gs>
                        <a:gs pos="100000">
                          <a:srgbClr val="0000FF"/>
                        </a:gs>
                      </a:gsLst>
                      <a:lin ang="0" scaled="1"/>
                      <a:tileRect/>
                    </a:gradFill>
                  </a:tcPr>
                </a:tc>
                <a:tc>
                  <a:txBody>
                    <a:bodyPr/>
                    <a:lstStyle/>
                    <a:p>
                      <a:pPr algn="ctr"/>
                      <a:r>
                        <a:rPr kumimoji="1" lang="ja-JP" altLang="en-US" sz="2000" b="1" dirty="0"/>
                        <a:t>緑</a:t>
                      </a:r>
                    </a:p>
                  </a:txBody>
                  <a:tcPr anchor="ctr">
                    <a:gradFill flip="none" rotWithShape="1">
                      <a:gsLst>
                        <a:gs pos="1000">
                          <a:schemeClr val="bg1">
                            <a:lumMod val="98000"/>
                          </a:schemeClr>
                        </a:gs>
                        <a:gs pos="100000">
                          <a:srgbClr val="008000"/>
                        </a:gs>
                      </a:gsLst>
                      <a:lin ang="0" scaled="1"/>
                      <a:tileRect/>
                    </a:gradFill>
                  </a:tcPr>
                </a:tc>
                <a:tc>
                  <a:txBody>
                    <a:bodyPr/>
                    <a:lstStyle/>
                    <a:p>
                      <a:pPr algn="ctr"/>
                      <a:r>
                        <a:rPr kumimoji="1" lang="ja-JP" altLang="en-US" sz="2000" b="1" dirty="0"/>
                        <a:t>黄色</a:t>
                      </a:r>
                    </a:p>
                  </a:txBody>
                  <a:tcPr anchor="ctr">
                    <a:gradFill flip="none" rotWithShape="1">
                      <a:gsLst>
                        <a:gs pos="3000">
                          <a:srgbClr val="008000"/>
                        </a:gs>
                        <a:gs pos="27000">
                          <a:schemeClr val="bg1">
                            <a:lumMod val="98000"/>
                          </a:schemeClr>
                        </a:gs>
                        <a:gs pos="3000">
                          <a:srgbClr val="00B050"/>
                        </a:gs>
                        <a:gs pos="100000">
                          <a:srgbClr val="FFC000"/>
                        </a:gs>
                      </a:gsLst>
                      <a:lin ang="0" scaled="1"/>
                      <a:tileRect/>
                    </a:gradFill>
                  </a:tcPr>
                </a:tc>
                <a:tc>
                  <a:txBody>
                    <a:bodyPr/>
                    <a:lstStyle/>
                    <a:p>
                      <a:pPr algn="ctr"/>
                      <a:r>
                        <a:rPr kumimoji="1" lang="ja-JP" altLang="en-US" sz="2000" b="1" dirty="0"/>
                        <a:t>茶色</a:t>
                      </a:r>
                    </a:p>
                  </a:txBody>
                  <a:tcPr anchor="ctr">
                    <a:gradFill>
                      <a:gsLst>
                        <a:gs pos="5000">
                          <a:schemeClr val="bg1">
                            <a:lumMod val="98000"/>
                          </a:schemeClr>
                        </a:gs>
                        <a:gs pos="100000">
                          <a:srgbClr val="983E0C"/>
                        </a:gs>
                      </a:gsLst>
                      <a:lin ang="0" scaled="1"/>
                    </a:gradFill>
                  </a:tcPr>
                </a:tc>
                <a:tc>
                  <a:txBody>
                    <a:bodyPr/>
                    <a:lstStyle/>
                    <a:p>
                      <a:pPr algn="ctr"/>
                      <a:r>
                        <a:rPr kumimoji="1" lang="ja-JP" altLang="en-US" sz="2000" b="1" dirty="0"/>
                        <a:t>軽快</a:t>
                      </a:r>
                    </a:p>
                  </a:txBody>
                  <a:tcPr anchor="ctr">
                    <a:gradFill>
                      <a:gsLst>
                        <a:gs pos="5000">
                          <a:schemeClr val="bg1">
                            <a:lumMod val="98000"/>
                          </a:schemeClr>
                        </a:gs>
                        <a:gs pos="100000">
                          <a:schemeClr val="bg1">
                            <a:lumMod val="95000"/>
                          </a:schemeClr>
                        </a:gs>
                      </a:gsLst>
                      <a:lin ang="0" scaled="1"/>
                    </a:gra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1188719" y="3763971"/>
            <a:ext cx="7543801" cy="338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Peter</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a:t>
            </a:r>
            <a:r>
              <a:rPr kumimoji="1" lang="en-US" altLang="ja-JP" sz="1600" b="0" i="0" u="none" strike="noStrike" kern="120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Decalmer</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1993</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を参考に作成）</a:t>
            </a:r>
          </a:p>
        </p:txBody>
      </p:sp>
      <p:sp>
        <p:nvSpPr>
          <p:cNvPr id="6" name="スライド番号プレースホルダー 5">
            <a:extLst>
              <a:ext uri="{FF2B5EF4-FFF2-40B4-BE49-F238E27FC236}">
                <a16:creationId xmlns:a16="http://schemas.microsoft.com/office/drawing/2014/main" id="{C55857D0-16B0-42BC-B0E0-58886F3ECFEE}"/>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53</a:t>
            </a:fld>
            <a:endParaRPr lang="ja-JP" altLang="en-US" dirty="0"/>
          </a:p>
        </p:txBody>
      </p:sp>
    </p:spTree>
    <p:extLst>
      <p:ext uri="{BB962C8B-B14F-4D97-AF65-F5344CB8AC3E}">
        <p14:creationId xmlns:p14="http://schemas.microsoft.com/office/powerpoint/2010/main" val="1461022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①高齢者本人の状況確認ー記録ー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915976" y="1164288"/>
            <a:ext cx="6798618" cy="4529424"/>
          </a:xfrm>
          <a:prstGeom prst="rect">
            <a:avLst/>
          </a:prstGeom>
          <a:ln>
            <a:solidFill>
              <a:schemeClr val="tx1">
                <a:lumMod val="50000"/>
                <a:lumOff val="50000"/>
              </a:schemeClr>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889000" indent="-342900">
              <a:lnSpc>
                <a:spcPts val="1800"/>
              </a:lnSpc>
              <a:spcAft>
                <a:spcPts val="0"/>
              </a:spcAft>
              <a:buFont typeface="Arial" panose="020B0604020202020204" pitchFamily="34" charset="0"/>
              <a:buChar char="•"/>
            </a:pPr>
            <a:r>
              <a:rPr lang="ja-JP" altLang="en-US" sz="2800" dirty="0">
                <a:latin typeface="UD デジタル 教科書体 NK-R" panose="02020400000000000000" pitchFamily="18" charset="-128"/>
                <a:ea typeface="UD デジタル 教科書体 NK-R" panose="02020400000000000000" pitchFamily="18" charset="-128"/>
              </a:rPr>
              <a:t>写真に撮る場合</a:t>
            </a:r>
            <a:endParaRPr lang="en-US" altLang="ja-JP" sz="28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lang="ja-JP" altLang="en-US" sz="1900" dirty="0">
                <a:latin typeface="UD デジタル 教科書体 NK-R" panose="02020400000000000000" pitchFamily="18" charset="-128"/>
                <a:ea typeface="UD デジタル 教科書体 NK-R" panose="02020400000000000000" pitchFamily="18" charset="-128"/>
              </a:rPr>
              <a:t>本人の了解を得ることが原則</a:t>
            </a:r>
            <a:endParaRPr lang="en-US" altLang="ja-JP" sz="19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kumimoji="1" lang="ja-JP" altLang="en-US" sz="1900" dirty="0">
                <a:latin typeface="UD デジタル 教科書体 NK-R" panose="02020400000000000000" pitchFamily="18" charset="-128"/>
                <a:ea typeface="UD デジタル 教科書体 NK-R" panose="02020400000000000000" pitchFamily="18" charset="-128"/>
              </a:rPr>
              <a:t>本人の了解が得られそうでも、養護者に「写真を撮られた」など</a:t>
            </a:r>
            <a:r>
              <a:rPr lang="ja-JP" altLang="en-US" sz="1900" dirty="0">
                <a:latin typeface="UD デジタル 教科書体 NK-R" panose="02020400000000000000" pitchFamily="18" charset="-128"/>
                <a:ea typeface="UD デジタル 教科書体 NK-R" panose="02020400000000000000" pitchFamily="18" charset="-128"/>
              </a:rPr>
              <a:t>と</a:t>
            </a:r>
            <a:r>
              <a:rPr kumimoji="1" lang="ja-JP" altLang="en-US" sz="1900" dirty="0">
                <a:latin typeface="UD デジタル 教科書体 NK-R" panose="02020400000000000000" pitchFamily="18" charset="-128"/>
                <a:ea typeface="UD デジタル 教科書体 NK-R" panose="02020400000000000000" pitchFamily="18" charset="-128"/>
              </a:rPr>
              <a:t>　伝えることが予測される場合は要注意</a:t>
            </a:r>
            <a:endParaRPr lang="en-US" altLang="ja-JP" sz="19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kumimoji="1" lang="ja-JP" altLang="en-US" sz="1900" dirty="0">
                <a:latin typeface="UD デジタル 教科書体 NK-R" panose="02020400000000000000" pitchFamily="18" charset="-128"/>
                <a:ea typeface="UD デジタル 教科書体 NK-R" panose="02020400000000000000" pitchFamily="18" charset="-128"/>
              </a:rPr>
              <a:t>データ保存、取扱に注意</a:t>
            </a:r>
            <a:endParaRPr kumimoji="1" lang="en-US" altLang="ja-JP" sz="1900" dirty="0">
              <a:latin typeface="UD デジタル 教科書体 NK-R" panose="02020400000000000000" pitchFamily="18" charset="-128"/>
              <a:ea typeface="UD デジタル 教科書体 NK-R" panose="02020400000000000000" pitchFamily="18" charset="-128"/>
            </a:endParaRPr>
          </a:p>
          <a:p>
            <a:pPr marL="546100" indent="0">
              <a:lnSpc>
                <a:spcPts val="1800"/>
              </a:lnSpc>
              <a:spcAft>
                <a:spcPts val="0"/>
              </a:spcAft>
              <a:buNone/>
            </a:pPr>
            <a:r>
              <a:rPr lang="ja-JP" altLang="en-US" sz="2800" dirty="0">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a:p>
            <a:pPr marL="790575" indent="-244475">
              <a:lnSpc>
                <a:spcPts val="1800"/>
              </a:lnSpc>
              <a:spcAft>
                <a:spcPts val="0"/>
              </a:spcAft>
              <a:buFont typeface="Arial" panose="020B0604020202020204" pitchFamily="34" charset="0"/>
              <a:buChar char="•"/>
            </a:pPr>
            <a:r>
              <a:rPr lang="ja-JP" altLang="en-US" sz="2800" dirty="0">
                <a:latin typeface="UD デジタル 教科書体 NK-R" panose="02020400000000000000" pitchFamily="18" charset="-128"/>
                <a:ea typeface="UD デジタル 教科書体 NK-R" panose="02020400000000000000" pitchFamily="18" charset="-128"/>
              </a:rPr>
              <a:t>画を描く場合</a:t>
            </a:r>
            <a:endParaRPr lang="en-US" altLang="ja-JP" sz="28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lang="ja-JP" altLang="en-US" sz="1900" dirty="0">
                <a:latin typeface="UD デジタル 教科書体 NK-R" panose="02020400000000000000" pitchFamily="18" charset="-128"/>
                <a:ea typeface="UD デジタル 教科書体 NK-R" panose="02020400000000000000" pitchFamily="18" charset="-128"/>
              </a:rPr>
              <a:t>身体図などを使用して部位を正確に、形状、直径、色など詳細に</a:t>
            </a:r>
            <a:endParaRPr lang="en-US" altLang="ja-JP" sz="1900" dirty="0">
              <a:latin typeface="UD デジタル 教科書体 NK-R" panose="02020400000000000000" pitchFamily="18" charset="-128"/>
              <a:ea typeface="UD デジタル 教科書体 NK-R" panose="02020400000000000000" pitchFamily="18" charset="-128"/>
            </a:endParaRPr>
          </a:p>
          <a:p>
            <a:pPr marL="889000" indent="-342900">
              <a:lnSpc>
                <a:spcPts val="1800"/>
              </a:lnSpc>
              <a:spcAft>
                <a:spcPts val="0"/>
              </a:spcAft>
              <a:buFont typeface="Arial" panose="020B0604020202020204" pitchFamily="34" charset="0"/>
              <a:buChar char="•"/>
            </a:pPr>
            <a:endParaRPr lang="en-US" altLang="ja-JP" sz="2800" dirty="0">
              <a:latin typeface="UD デジタル 教科書体 NK-R" panose="02020400000000000000" pitchFamily="18" charset="-128"/>
              <a:ea typeface="UD デジタル 教科書体 NK-R" panose="02020400000000000000" pitchFamily="18" charset="-128"/>
            </a:endParaRPr>
          </a:p>
          <a:p>
            <a:pPr marL="889000" indent="-342900">
              <a:lnSpc>
                <a:spcPts val="1800"/>
              </a:lnSpc>
              <a:spcAft>
                <a:spcPts val="0"/>
              </a:spcAft>
              <a:buFont typeface="Arial" panose="020B0604020202020204" pitchFamily="34" charset="0"/>
              <a:buChar char="•"/>
            </a:pPr>
            <a:r>
              <a:rPr lang="ja-JP" altLang="en-US" sz="2800" dirty="0">
                <a:latin typeface="UD デジタル 教科書体 NK-R" panose="02020400000000000000" pitchFamily="18" charset="-128"/>
                <a:ea typeface="UD デジタル 教科書体 NK-R" panose="02020400000000000000" pitchFamily="18" charset="-128"/>
              </a:rPr>
              <a:t>言語での記録の場合　</a:t>
            </a:r>
            <a:endParaRPr lang="en-US" altLang="ja-JP" sz="28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lang="ja-JP" altLang="en-US" sz="1900" dirty="0">
                <a:latin typeface="UD デジタル 教科書体 NK-R" panose="02020400000000000000" pitchFamily="18" charset="-128"/>
                <a:ea typeface="UD デジタル 教科書体 NK-R" panose="02020400000000000000" pitchFamily="18" charset="-128"/>
              </a:rPr>
              <a:t>ありのままに、逐語形式で生の言葉を残す</a:t>
            </a:r>
            <a:endParaRPr lang="en-US" altLang="ja-JP" sz="19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A04CE2A1-490B-43DD-9B2B-C7F79614FEB8}"/>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54</a:t>
            </a:fld>
            <a:endParaRPr lang="ja-JP" altLang="en-US" dirty="0"/>
          </a:p>
        </p:txBody>
      </p:sp>
    </p:spTree>
    <p:extLst>
      <p:ext uri="{BB962C8B-B14F-4D97-AF65-F5344CB8AC3E}">
        <p14:creationId xmlns:p14="http://schemas.microsoft.com/office/powerpoint/2010/main" val="3448631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9584AB9-64E3-928F-8D8D-859C801C70A5}"/>
              </a:ext>
            </a:extLst>
          </p:cNvPr>
          <p:cNvSpPr txBox="1"/>
          <p:nvPr/>
        </p:nvSpPr>
        <p:spPr>
          <a:xfrm>
            <a:off x="798786" y="1266793"/>
            <a:ext cx="7546428" cy="584775"/>
          </a:xfrm>
          <a:prstGeom prst="rect">
            <a:avLst/>
          </a:prstGeom>
          <a:noFill/>
        </p:spPr>
        <p:txBody>
          <a:bodyPr wrap="square">
            <a:spAutoFit/>
          </a:bodyPr>
          <a:lstStyle/>
          <a:p>
            <a:pPr>
              <a:buFont typeface="Wingdings 2" pitchFamily="18" charset="2"/>
              <a:buNone/>
            </a:pPr>
            <a:r>
              <a:rPr lang="ja-JP" altLang="en-US" sz="3200" dirty="0">
                <a:latin typeface="UD デジタル 教科書体 NK-R" panose="02020400000000000000" pitchFamily="18" charset="-128"/>
                <a:ea typeface="UD デジタル 教科書体 NK-R" panose="02020400000000000000" pitchFamily="18" charset="-128"/>
              </a:rPr>
              <a:t>　</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木の枝にとまった鳥</a:t>
            </a:r>
            <a:r>
              <a:rPr lang="en-US" altLang="ja-JP" sz="3200" dirty="0">
                <a:latin typeface="UD デジタル 教科書体 NK-R" panose="02020400000000000000" pitchFamily="18" charset="-128"/>
                <a:ea typeface="UD デジタル 教科書体 NK-R" panose="02020400000000000000" pitchFamily="18" charset="-128"/>
              </a:rPr>
              <a:t>』</a:t>
            </a:r>
          </a:p>
        </p:txBody>
      </p:sp>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（参考）事例を理解するための３つの視点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pic>
        <p:nvPicPr>
          <p:cNvPr id="1026" name="Picture 2" descr="キビタキのイラスト">
            <a:extLst>
              <a:ext uri="{FF2B5EF4-FFF2-40B4-BE49-F238E27FC236}">
                <a16:creationId xmlns:a16="http://schemas.microsoft.com/office/drawing/2014/main" id="{38BDEBBD-4879-68ED-0467-091F96BF77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714" y="604818"/>
            <a:ext cx="1233080" cy="1233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635205C-B984-BEE5-C490-7180029D3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41075" flipV="1">
            <a:off x="6062734" y="280576"/>
            <a:ext cx="784410" cy="324326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4B4F274-2031-E8E3-B1C3-64E28F6CF631}"/>
              </a:ext>
            </a:extLst>
          </p:cNvPr>
          <p:cNvSpPr txBox="1"/>
          <p:nvPr/>
        </p:nvSpPr>
        <p:spPr>
          <a:xfrm>
            <a:off x="241738" y="1837898"/>
            <a:ext cx="5132223" cy="584775"/>
          </a:xfrm>
          <a:prstGeom prst="rect">
            <a:avLst/>
          </a:prstGeom>
          <a:noFill/>
        </p:spPr>
        <p:txBody>
          <a:bodyPr wrap="square">
            <a:spAutoFit/>
          </a:bodyPr>
          <a:lstStyle/>
          <a:p>
            <a:pPr lvl="1">
              <a:buFont typeface="Wingdings 2" pitchFamily="18" charset="2"/>
              <a:buNone/>
            </a:pPr>
            <a:r>
              <a:rPr lang="ja-JP" altLang="en-US" sz="1600" dirty="0">
                <a:latin typeface="UD デジタル 教科書体 NK-R" panose="02020400000000000000" pitchFamily="18" charset="-128"/>
                <a:ea typeface="UD デジタル 教科書体 NK-R" panose="02020400000000000000" pitchFamily="18" charset="-128"/>
              </a:rPr>
              <a:t>岩間伸之</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支援困難事例へのアプローチ</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メディカルレビュー社、</a:t>
            </a:r>
            <a:r>
              <a:rPr lang="en-US" altLang="ja-JP" sz="1600" dirty="0">
                <a:latin typeface="UD デジタル 教科書体 NK-R" panose="02020400000000000000" pitchFamily="18" charset="-128"/>
                <a:ea typeface="UD デジタル 教科書体 NK-R" panose="02020400000000000000" pitchFamily="18" charset="-128"/>
              </a:rPr>
              <a:t>2008</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p62</a:t>
            </a:r>
            <a:r>
              <a:rPr lang="ja-JP" altLang="en-US" sz="1600" dirty="0">
                <a:latin typeface="UD デジタル 教科書体 NK-R" panose="02020400000000000000" pitchFamily="18" charset="-128"/>
                <a:ea typeface="UD デジタル 教科書体 NK-R" panose="02020400000000000000" pitchFamily="18" charset="-128"/>
              </a:rPr>
              <a:t>より</a:t>
            </a:r>
          </a:p>
        </p:txBody>
      </p:sp>
      <p:sp>
        <p:nvSpPr>
          <p:cNvPr id="11" name="四角形: 角を丸くする 10">
            <a:extLst>
              <a:ext uri="{FF2B5EF4-FFF2-40B4-BE49-F238E27FC236}">
                <a16:creationId xmlns:a16="http://schemas.microsoft.com/office/drawing/2014/main" id="{59E9B11A-2D32-7BAF-C17B-FA234DA79180}"/>
              </a:ext>
            </a:extLst>
          </p:cNvPr>
          <p:cNvSpPr/>
          <p:nvPr/>
        </p:nvSpPr>
        <p:spPr>
          <a:xfrm>
            <a:off x="777766" y="2575038"/>
            <a:ext cx="2438400" cy="2606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その「鳥」の現状を客観的に知ること</a:t>
            </a:r>
          </a:p>
        </p:txBody>
      </p:sp>
      <p:sp>
        <p:nvSpPr>
          <p:cNvPr id="12" name="四角形: 角を丸くする 11">
            <a:extLst>
              <a:ext uri="{FF2B5EF4-FFF2-40B4-BE49-F238E27FC236}">
                <a16:creationId xmlns:a16="http://schemas.microsoft.com/office/drawing/2014/main" id="{2E8E5A1F-C846-4B1C-FB20-17EED72ED8EF}"/>
              </a:ext>
            </a:extLst>
          </p:cNvPr>
          <p:cNvSpPr/>
          <p:nvPr/>
        </p:nvSpPr>
        <p:spPr>
          <a:xfrm>
            <a:off x="3216166" y="2575038"/>
            <a:ext cx="2438400" cy="2606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dirty="0">
                <a:latin typeface="UD デジタル 教科書体 NK-R" panose="02020400000000000000" pitchFamily="18" charset="-128"/>
                <a:ea typeface="UD デジタル 教科書体 NK-R" panose="02020400000000000000" pitchFamily="18" charset="-128"/>
              </a:rPr>
              <a:t>その鳥がどこから飛んできたのかを知ること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四角形: 角を丸くする 12">
            <a:extLst>
              <a:ext uri="{FF2B5EF4-FFF2-40B4-BE49-F238E27FC236}">
                <a16:creationId xmlns:a16="http://schemas.microsoft.com/office/drawing/2014/main" id="{BF27FA35-3328-EEB3-CEE6-865E352BFC1B}"/>
              </a:ext>
            </a:extLst>
          </p:cNvPr>
          <p:cNvSpPr/>
          <p:nvPr/>
        </p:nvSpPr>
        <p:spPr>
          <a:xfrm>
            <a:off x="5654566" y="2602379"/>
            <a:ext cx="2438400" cy="2606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dirty="0">
                <a:latin typeface="UD デジタル 教科書体 NK-R" panose="02020400000000000000" pitchFamily="18" charset="-128"/>
                <a:ea typeface="UD デジタル 教科書体 NK-R" panose="02020400000000000000" pitchFamily="18" charset="-128"/>
              </a:rPr>
              <a:t>その「鳥」が何を見たり、自分の世界から何を感じているのかを知ること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FCB7BFFC-E7DE-7849-BF0D-F614E3AC71E3}"/>
              </a:ext>
            </a:extLst>
          </p:cNvPr>
          <p:cNvSpPr txBox="1"/>
          <p:nvPr/>
        </p:nvSpPr>
        <p:spPr>
          <a:xfrm>
            <a:off x="777766" y="2468108"/>
            <a:ext cx="2364827" cy="369332"/>
          </a:xfrm>
          <a:prstGeom prst="rect">
            <a:avLst/>
          </a:prstGeom>
          <a:solidFill>
            <a:schemeClr val="tx2">
              <a:lumMod val="60000"/>
              <a:lumOff val="40000"/>
            </a:schemeClr>
          </a:solidFill>
        </p:spPr>
        <p:txBody>
          <a:bodyPr wrap="square" rtlCol="0">
            <a:spAutoFit/>
          </a:bodyPr>
          <a:lstStyle/>
          <a:p>
            <a:pPr algn="ct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客観的事実</a:t>
            </a:r>
          </a:p>
        </p:txBody>
      </p:sp>
      <p:sp>
        <p:nvSpPr>
          <p:cNvPr id="15" name="テキスト ボックス 14">
            <a:extLst>
              <a:ext uri="{FF2B5EF4-FFF2-40B4-BE49-F238E27FC236}">
                <a16:creationId xmlns:a16="http://schemas.microsoft.com/office/drawing/2014/main" id="{2A1991BA-0CBA-E416-8778-545877CD6AED}"/>
              </a:ext>
            </a:extLst>
          </p:cNvPr>
          <p:cNvSpPr txBox="1"/>
          <p:nvPr/>
        </p:nvSpPr>
        <p:spPr>
          <a:xfrm>
            <a:off x="3289738" y="2468108"/>
            <a:ext cx="2291255" cy="369332"/>
          </a:xfrm>
          <a:prstGeom prst="rect">
            <a:avLst/>
          </a:prstGeom>
          <a:solidFill>
            <a:schemeClr val="tx2">
              <a:lumMod val="60000"/>
              <a:lumOff val="40000"/>
            </a:schemeClr>
          </a:solidFill>
        </p:spPr>
        <p:txBody>
          <a:bodyPr wrap="square" rtlCol="0">
            <a:spAutoFit/>
          </a:bodyPr>
          <a:lstStyle/>
          <a:p>
            <a:pPr algn="ct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今まで</a:t>
            </a:r>
          </a:p>
        </p:txBody>
      </p:sp>
      <p:sp>
        <p:nvSpPr>
          <p:cNvPr id="16" name="テキスト ボックス 15">
            <a:extLst>
              <a:ext uri="{FF2B5EF4-FFF2-40B4-BE49-F238E27FC236}">
                <a16:creationId xmlns:a16="http://schemas.microsoft.com/office/drawing/2014/main" id="{CFEB23A9-2582-7D4D-5064-D6015686CA74}"/>
              </a:ext>
            </a:extLst>
          </p:cNvPr>
          <p:cNvSpPr txBox="1"/>
          <p:nvPr/>
        </p:nvSpPr>
        <p:spPr>
          <a:xfrm>
            <a:off x="5728138" y="2468108"/>
            <a:ext cx="2364828" cy="369332"/>
          </a:xfrm>
          <a:prstGeom prst="rect">
            <a:avLst/>
          </a:prstGeom>
          <a:solidFill>
            <a:schemeClr val="tx2">
              <a:lumMod val="60000"/>
              <a:lumOff val="40000"/>
            </a:schemeClr>
          </a:solidFill>
        </p:spPr>
        <p:txBody>
          <a:bodyPr wrap="square" rtlCol="0">
            <a:spAutoFit/>
          </a:bodyPr>
          <a:lstStyle/>
          <a:p>
            <a:pPr algn="ctr"/>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現状認識</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吹き出し: 円形 16">
            <a:extLst>
              <a:ext uri="{FF2B5EF4-FFF2-40B4-BE49-F238E27FC236}">
                <a16:creationId xmlns:a16="http://schemas.microsoft.com/office/drawing/2014/main" id="{B4FB3738-339A-A242-5EC9-065D7C50FB24}"/>
              </a:ext>
            </a:extLst>
          </p:cNvPr>
          <p:cNvSpPr/>
          <p:nvPr/>
        </p:nvSpPr>
        <p:spPr>
          <a:xfrm>
            <a:off x="5948855" y="4614041"/>
            <a:ext cx="2942897" cy="1723697"/>
          </a:xfrm>
          <a:prstGeom prst="wedgeEllipseCallout">
            <a:avLst>
              <a:gd name="adj1" fmla="val 7552"/>
              <a:gd name="adj2" fmla="val -66463"/>
            </a:avLst>
          </a:prstGeom>
          <a:solidFill>
            <a:schemeClr val="accent3">
              <a:lumMod val="40000"/>
              <a:lumOff val="6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選好・価値観を知ることが、見ている風景、何を感じているのかを理解する鍵となる</a:t>
            </a:r>
          </a:p>
        </p:txBody>
      </p:sp>
      <p:sp>
        <p:nvSpPr>
          <p:cNvPr id="2" name="スライド番号プレースホルダー 1">
            <a:extLst>
              <a:ext uri="{FF2B5EF4-FFF2-40B4-BE49-F238E27FC236}">
                <a16:creationId xmlns:a16="http://schemas.microsoft.com/office/drawing/2014/main" id="{164A2CF3-E8FE-4DFE-B02E-9076763B7C28}"/>
              </a:ext>
            </a:extLst>
          </p:cNvPr>
          <p:cNvSpPr>
            <a:spLocks noGrp="1"/>
          </p:cNvSpPr>
          <p:nvPr>
            <p:ph type="sldNum" sz="quarter" idx="12"/>
          </p:nvPr>
        </p:nvSpPr>
        <p:spPr>
          <a:xfrm>
            <a:off x="7052441" y="6244025"/>
            <a:ext cx="2133600" cy="365125"/>
          </a:xfrm>
        </p:spPr>
        <p:txBody>
          <a:bodyPr/>
          <a:lstStyle/>
          <a:p>
            <a:pPr>
              <a:defRPr/>
            </a:pPr>
            <a:fld id="{CCA985D5-74A5-4032-A7FB-8486440A4F3C}" type="slidenum">
              <a:rPr lang="ja-JP" altLang="en-US" smtClean="0"/>
              <a:pPr>
                <a:defRPr/>
              </a:pPr>
              <a:t>55</a:t>
            </a:fld>
            <a:endParaRPr lang="ja-JP" altLang="en-US" dirty="0"/>
          </a:p>
        </p:txBody>
      </p:sp>
    </p:spTree>
    <p:extLst>
      <p:ext uri="{BB962C8B-B14F-4D97-AF65-F5344CB8AC3E}">
        <p14:creationId xmlns:p14="http://schemas.microsoft.com/office/powerpoint/2010/main" val="3420899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8104C95D-DF27-50DA-4C2A-9BB97ADD0438}"/>
              </a:ext>
            </a:extLst>
          </p:cNvPr>
          <p:cNvSpPr/>
          <p:nvPr/>
        </p:nvSpPr>
        <p:spPr>
          <a:xfrm>
            <a:off x="126124" y="778859"/>
            <a:ext cx="8470543" cy="4551759"/>
          </a:xfrm>
          <a:prstGeom prst="roundRect">
            <a:avLst>
              <a:gd name="adj" fmla="val 604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11B4B651-3565-E392-571D-C4A328872FF0}"/>
              </a:ext>
            </a:extLst>
          </p:cNvPr>
          <p:cNvSpPr/>
          <p:nvPr/>
        </p:nvSpPr>
        <p:spPr>
          <a:xfrm>
            <a:off x="5817475" y="1065717"/>
            <a:ext cx="2438400" cy="1961261"/>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訴え</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意思・意向</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現状認識</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それぞれへの思い</a:t>
            </a:r>
            <a:endParaRPr lang="en-US" altLang="ja-JP"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選好・価値観</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77217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①高齢者本人の状況確認／②養護者の状況確認</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③世帯の生活状況や関係性の確認</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1" name="四角形: 角を丸くする 10">
            <a:extLst>
              <a:ext uri="{FF2B5EF4-FFF2-40B4-BE49-F238E27FC236}">
                <a16:creationId xmlns:a16="http://schemas.microsoft.com/office/drawing/2014/main" id="{59E9B11A-2D32-7BAF-C17B-FA234DA79180}"/>
              </a:ext>
            </a:extLst>
          </p:cNvPr>
          <p:cNvSpPr/>
          <p:nvPr/>
        </p:nvSpPr>
        <p:spPr>
          <a:xfrm>
            <a:off x="924909" y="1040531"/>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身体状況</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判断能力</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の状況</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心理状況</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危機回避能力</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経済情報</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四角形: 角を丸くする 11">
            <a:extLst>
              <a:ext uri="{FF2B5EF4-FFF2-40B4-BE49-F238E27FC236}">
                <a16:creationId xmlns:a16="http://schemas.microsoft.com/office/drawing/2014/main" id="{2E8E5A1F-C846-4B1C-FB20-17EED72ED8EF}"/>
              </a:ext>
            </a:extLst>
          </p:cNvPr>
          <p:cNvSpPr/>
          <p:nvPr/>
        </p:nvSpPr>
        <p:spPr>
          <a:xfrm>
            <a:off x="3363309" y="1040531"/>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生育歴・生活歴</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今までの関係性</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a:extLst>
              <a:ext uri="{FF2B5EF4-FFF2-40B4-BE49-F238E27FC236}">
                <a16:creationId xmlns:a16="http://schemas.microsoft.com/office/drawing/2014/main" id="{FCB7BFFC-E7DE-7849-BF0D-F614E3AC71E3}"/>
              </a:ext>
            </a:extLst>
          </p:cNvPr>
          <p:cNvSpPr txBox="1"/>
          <p:nvPr/>
        </p:nvSpPr>
        <p:spPr>
          <a:xfrm>
            <a:off x="924909" y="933601"/>
            <a:ext cx="2364827"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客観的事実</a:t>
            </a:r>
          </a:p>
        </p:txBody>
      </p:sp>
      <p:sp>
        <p:nvSpPr>
          <p:cNvPr id="15" name="テキスト ボックス 14">
            <a:extLst>
              <a:ext uri="{FF2B5EF4-FFF2-40B4-BE49-F238E27FC236}">
                <a16:creationId xmlns:a16="http://schemas.microsoft.com/office/drawing/2014/main" id="{2A1991BA-0CBA-E416-8778-545877CD6AED}"/>
              </a:ext>
            </a:extLst>
          </p:cNvPr>
          <p:cNvSpPr txBox="1"/>
          <p:nvPr/>
        </p:nvSpPr>
        <p:spPr>
          <a:xfrm>
            <a:off x="3436881" y="933601"/>
            <a:ext cx="2291255"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今まで</a:t>
            </a:r>
          </a:p>
        </p:txBody>
      </p:sp>
      <p:sp>
        <p:nvSpPr>
          <p:cNvPr id="16" name="テキスト ボックス 15">
            <a:extLst>
              <a:ext uri="{FF2B5EF4-FFF2-40B4-BE49-F238E27FC236}">
                <a16:creationId xmlns:a16="http://schemas.microsoft.com/office/drawing/2014/main" id="{CFEB23A9-2582-7D4D-5064-D6015686CA74}"/>
              </a:ext>
            </a:extLst>
          </p:cNvPr>
          <p:cNvSpPr txBox="1"/>
          <p:nvPr/>
        </p:nvSpPr>
        <p:spPr>
          <a:xfrm>
            <a:off x="5875281" y="933601"/>
            <a:ext cx="2364828"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現状認識</a:t>
            </a:r>
          </a:p>
        </p:txBody>
      </p:sp>
      <p:sp>
        <p:nvSpPr>
          <p:cNvPr id="5" name="テキスト ボックス 4">
            <a:extLst>
              <a:ext uri="{FF2B5EF4-FFF2-40B4-BE49-F238E27FC236}">
                <a16:creationId xmlns:a16="http://schemas.microsoft.com/office/drawing/2014/main" id="{C9C6F3F6-85D8-5A23-D527-39CF4C50E0E1}"/>
              </a:ext>
            </a:extLst>
          </p:cNvPr>
          <p:cNvSpPr txBox="1"/>
          <p:nvPr/>
        </p:nvSpPr>
        <p:spPr>
          <a:xfrm>
            <a:off x="285322" y="933601"/>
            <a:ext cx="492443" cy="1986447"/>
          </a:xfrm>
          <a:prstGeom prst="rect">
            <a:avLst/>
          </a:prstGeom>
          <a:solidFill>
            <a:schemeClr val="bg1"/>
          </a:solidFill>
          <a:ln>
            <a:solidFill>
              <a:schemeClr val="accent1"/>
            </a:solidFill>
          </a:ln>
        </p:spPr>
        <p:txBody>
          <a:bodyPr vert="eaVert" wrap="square" rtlCol="0">
            <a:spAutoFit/>
          </a:bodyPr>
          <a:lstStyle/>
          <a:p>
            <a:pPr algn="ctr"/>
            <a:r>
              <a:rPr kumimoji="1"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高齢者本人</a:t>
            </a:r>
          </a:p>
        </p:txBody>
      </p:sp>
      <p:sp>
        <p:nvSpPr>
          <p:cNvPr id="6" name="四角形: 角を丸くする 5">
            <a:extLst>
              <a:ext uri="{FF2B5EF4-FFF2-40B4-BE49-F238E27FC236}">
                <a16:creationId xmlns:a16="http://schemas.microsoft.com/office/drawing/2014/main" id="{4F4F84A8-6552-0CF0-5D75-73040E505EA8}"/>
              </a:ext>
            </a:extLst>
          </p:cNvPr>
          <p:cNvSpPr/>
          <p:nvPr/>
        </p:nvSpPr>
        <p:spPr>
          <a:xfrm>
            <a:off x="5833245" y="3288650"/>
            <a:ext cx="2438400" cy="1961261"/>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訴え</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意思・意向</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現状認識</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それぞれへの思い</a:t>
            </a:r>
            <a:endParaRPr lang="en-US" altLang="ja-JP"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選好・価値観</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四角形: 角を丸くする 7">
            <a:extLst>
              <a:ext uri="{FF2B5EF4-FFF2-40B4-BE49-F238E27FC236}">
                <a16:creationId xmlns:a16="http://schemas.microsoft.com/office/drawing/2014/main" id="{9D55CBFE-00C7-ABE0-9988-5C90357CD1C7}"/>
              </a:ext>
            </a:extLst>
          </p:cNvPr>
          <p:cNvSpPr/>
          <p:nvPr/>
        </p:nvSpPr>
        <p:spPr>
          <a:xfrm>
            <a:off x="940679" y="3263464"/>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身体状況</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心理状況</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高齢者本人の疾患・介護状況等への理解</a:t>
            </a:r>
            <a:endParaRPr lang="en-US" altLang="ja-JP"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経済情報</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四角形: 角を丸くする 9">
            <a:extLst>
              <a:ext uri="{FF2B5EF4-FFF2-40B4-BE49-F238E27FC236}">
                <a16:creationId xmlns:a16="http://schemas.microsoft.com/office/drawing/2014/main" id="{9EF31431-83FC-8200-F1FA-81C200F7EECA}"/>
              </a:ext>
            </a:extLst>
          </p:cNvPr>
          <p:cNvSpPr/>
          <p:nvPr/>
        </p:nvSpPr>
        <p:spPr>
          <a:xfrm>
            <a:off x="3379079" y="3263464"/>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生育歴・生活歴</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今までの関係性</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テキスト ボックス 16">
            <a:extLst>
              <a:ext uri="{FF2B5EF4-FFF2-40B4-BE49-F238E27FC236}">
                <a16:creationId xmlns:a16="http://schemas.microsoft.com/office/drawing/2014/main" id="{5AC637AE-E770-A487-9E6E-EC77B91350DB}"/>
              </a:ext>
            </a:extLst>
          </p:cNvPr>
          <p:cNvSpPr txBox="1"/>
          <p:nvPr/>
        </p:nvSpPr>
        <p:spPr>
          <a:xfrm>
            <a:off x="940679" y="3156534"/>
            <a:ext cx="2364827"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客観的事実</a:t>
            </a:r>
          </a:p>
        </p:txBody>
      </p:sp>
      <p:sp>
        <p:nvSpPr>
          <p:cNvPr id="18" name="テキスト ボックス 17">
            <a:extLst>
              <a:ext uri="{FF2B5EF4-FFF2-40B4-BE49-F238E27FC236}">
                <a16:creationId xmlns:a16="http://schemas.microsoft.com/office/drawing/2014/main" id="{3267A26D-155C-CFEB-1888-85D045EB3544}"/>
              </a:ext>
            </a:extLst>
          </p:cNvPr>
          <p:cNvSpPr txBox="1"/>
          <p:nvPr/>
        </p:nvSpPr>
        <p:spPr>
          <a:xfrm>
            <a:off x="3452651" y="3156534"/>
            <a:ext cx="2291255"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今まで</a:t>
            </a:r>
          </a:p>
        </p:txBody>
      </p:sp>
      <p:sp>
        <p:nvSpPr>
          <p:cNvPr id="19" name="テキスト ボックス 18">
            <a:extLst>
              <a:ext uri="{FF2B5EF4-FFF2-40B4-BE49-F238E27FC236}">
                <a16:creationId xmlns:a16="http://schemas.microsoft.com/office/drawing/2014/main" id="{FC5765FE-6E5F-E82B-F468-49F50B27FD5A}"/>
              </a:ext>
            </a:extLst>
          </p:cNvPr>
          <p:cNvSpPr txBox="1"/>
          <p:nvPr/>
        </p:nvSpPr>
        <p:spPr>
          <a:xfrm>
            <a:off x="5891051" y="3156534"/>
            <a:ext cx="2364828"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prstClr val="white"/>
                </a:solidFill>
                <a:latin typeface="UD デジタル 教科書体 NK-R" panose="02020400000000000000" pitchFamily="18" charset="-128"/>
                <a:ea typeface="UD デジタル 教科書体 NK-R" panose="02020400000000000000" pitchFamily="18" charset="-128"/>
              </a:rPr>
              <a:t>現状</a:t>
            </a: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認識</a:t>
            </a:r>
          </a:p>
        </p:txBody>
      </p:sp>
      <p:sp>
        <p:nvSpPr>
          <p:cNvPr id="20" name="テキスト ボックス 19">
            <a:extLst>
              <a:ext uri="{FF2B5EF4-FFF2-40B4-BE49-F238E27FC236}">
                <a16:creationId xmlns:a16="http://schemas.microsoft.com/office/drawing/2014/main" id="{4D2EA1C9-756A-DD29-4CA2-761787D42422}"/>
              </a:ext>
            </a:extLst>
          </p:cNvPr>
          <p:cNvSpPr txBox="1"/>
          <p:nvPr/>
        </p:nvSpPr>
        <p:spPr>
          <a:xfrm>
            <a:off x="301112" y="3156534"/>
            <a:ext cx="492443" cy="1986447"/>
          </a:xfrm>
          <a:prstGeom prst="rect">
            <a:avLst/>
          </a:prstGeom>
          <a:solidFill>
            <a:schemeClr val="bg1"/>
          </a:solidFill>
          <a:ln>
            <a:solidFill>
              <a:schemeClr val="accent1"/>
            </a:solidFill>
          </a:ln>
        </p:spPr>
        <p:txBody>
          <a:bodyPr vert="eaVert" wrap="square" rtlCol="0">
            <a:spAutoFit/>
          </a:bodyPr>
          <a:lstStyle/>
          <a:p>
            <a:pPr algn="ctr"/>
            <a:r>
              <a:rPr kumimoji="1"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養護者</a:t>
            </a:r>
          </a:p>
        </p:txBody>
      </p:sp>
      <p:sp>
        <p:nvSpPr>
          <p:cNvPr id="21" name="テキスト ボックス 20">
            <a:extLst>
              <a:ext uri="{FF2B5EF4-FFF2-40B4-BE49-F238E27FC236}">
                <a16:creationId xmlns:a16="http://schemas.microsoft.com/office/drawing/2014/main" id="{23E26052-887D-1DCD-B70A-77B65DC77EE7}"/>
              </a:ext>
            </a:extLst>
          </p:cNvPr>
          <p:cNvSpPr txBox="1"/>
          <p:nvPr/>
        </p:nvSpPr>
        <p:spPr>
          <a:xfrm>
            <a:off x="547333" y="5330618"/>
            <a:ext cx="7861738" cy="923330"/>
          </a:xfrm>
          <a:prstGeom prst="rect">
            <a:avLst/>
          </a:prstGeom>
          <a:noFill/>
        </p:spPr>
        <p:txBody>
          <a:bodyPr wrap="square" rtlCol="0">
            <a:spAutoFit/>
          </a:bodyPr>
          <a:lstStyle/>
          <a:p>
            <a:r>
              <a:rPr lang="ja-JP" altLang="en-US" dirty="0">
                <a:highlight>
                  <a:srgbClr val="FFFF66"/>
                </a:highlight>
                <a:latin typeface="UD デジタル 教科書体 NK-R" panose="02020400000000000000" pitchFamily="18" charset="-128"/>
                <a:ea typeface="UD デジタル 教科書体 NK-R" panose="02020400000000000000" pitchFamily="18" charset="-128"/>
              </a:rPr>
              <a:t>「</a:t>
            </a:r>
            <a:r>
              <a:rPr lang="ja-JP" altLang="en-US" sz="1800" dirty="0">
                <a:highlight>
                  <a:srgbClr val="FFFF66"/>
                </a:highlight>
                <a:latin typeface="UD デジタル 教科書体 NK-R" panose="02020400000000000000" pitchFamily="18" charset="-128"/>
                <a:ea typeface="UD デジタル 教科書体 NK-R" panose="02020400000000000000" pitchFamily="18" charset="-128"/>
              </a:rPr>
              <a:t>将来起こりうる状況を予見しやすく、今後の支援方針を検討する上で</a:t>
            </a:r>
            <a:r>
              <a:rPr lang="ja-JP" altLang="en-US" sz="1800" dirty="0">
                <a:solidFill>
                  <a:srgbClr val="FF0000"/>
                </a:solidFill>
                <a:highlight>
                  <a:srgbClr val="FFFF66"/>
                </a:highlight>
                <a:latin typeface="UD デジタル 教科書体 NK-R" panose="02020400000000000000" pitchFamily="18" charset="-128"/>
                <a:ea typeface="UD デジタル 教科書体 NK-R" panose="02020400000000000000" pitchFamily="18" charset="-128"/>
              </a:rPr>
              <a:t>必要となる家族状況について、全体的に把握する</a:t>
            </a:r>
            <a:r>
              <a:rPr lang="ja-JP" altLang="en-US" sz="1800" dirty="0">
                <a:highlight>
                  <a:srgbClr val="FFFF66"/>
                </a:highlight>
                <a:latin typeface="UD デジタル 教科書体 NK-R" panose="02020400000000000000" pitchFamily="18" charset="-128"/>
                <a:ea typeface="UD デジタル 教科書体 NK-R" panose="02020400000000000000" pitchFamily="18" charset="-128"/>
              </a:rPr>
              <a:t>ことが重要」</a:t>
            </a:r>
            <a:endParaRPr lang="en-US" altLang="ja-JP" sz="1800" dirty="0">
              <a:highlight>
                <a:srgbClr val="FFFF66"/>
              </a:highlight>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p:cNvSpPr txBox="1"/>
          <p:nvPr/>
        </p:nvSpPr>
        <p:spPr>
          <a:xfrm>
            <a:off x="310827" y="5903541"/>
            <a:ext cx="8726512" cy="584775"/>
          </a:xfrm>
          <a:prstGeom prst="rect">
            <a:avLst/>
          </a:prstGeom>
          <a:noFill/>
        </p:spPr>
        <p:txBody>
          <a:bodyPr wrap="square" rtlCol="0">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「アセスメント項目（例）」については、お役立ち帳</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P.22</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23</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、ワークシート４「事実確認（訪問・面接調査）前の協議シート」の「面接で確認すること」等を参照</a:t>
            </a:r>
          </a:p>
        </p:txBody>
      </p:sp>
      <p:sp>
        <p:nvSpPr>
          <p:cNvPr id="24" name="フローチャート: 代替処理 23">
            <a:extLst>
              <a:ext uri="{FF2B5EF4-FFF2-40B4-BE49-F238E27FC236}">
                <a16:creationId xmlns:a16="http://schemas.microsoft.com/office/drawing/2014/main" id="{98202FBC-535C-905F-96C3-43BE96A37782}"/>
              </a:ext>
            </a:extLst>
          </p:cNvPr>
          <p:cNvSpPr/>
          <p:nvPr/>
        </p:nvSpPr>
        <p:spPr>
          <a:xfrm>
            <a:off x="8409071" y="1849821"/>
            <a:ext cx="449607" cy="261707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世帯と地域との関係</a:t>
            </a:r>
          </a:p>
        </p:txBody>
      </p:sp>
      <p:sp>
        <p:nvSpPr>
          <p:cNvPr id="7" name="スライド番号プレースホルダー 6">
            <a:extLst>
              <a:ext uri="{FF2B5EF4-FFF2-40B4-BE49-F238E27FC236}">
                <a16:creationId xmlns:a16="http://schemas.microsoft.com/office/drawing/2014/main" id="{2D003EFB-881D-4F85-A05C-6BA7AD7D806F}"/>
              </a:ext>
            </a:extLst>
          </p:cNvPr>
          <p:cNvSpPr>
            <a:spLocks noGrp="1"/>
          </p:cNvSpPr>
          <p:nvPr>
            <p:ph type="sldNum" sz="quarter" idx="12"/>
          </p:nvPr>
        </p:nvSpPr>
        <p:spPr>
          <a:xfrm>
            <a:off x="7052445" y="6221603"/>
            <a:ext cx="2133600" cy="365125"/>
          </a:xfrm>
        </p:spPr>
        <p:txBody>
          <a:bodyPr/>
          <a:lstStyle/>
          <a:p>
            <a:pPr>
              <a:defRPr/>
            </a:pPr>
            <a:fld id="{CCA985D5-74A5-4032-A7FB-8486440A4F3C}" type="slidenum">
              <a:rPr lang="ja-JP" altLang="en-US" smtClean="0"/>
              <a:pPr>
                <a:defRPr/>
              </a:pPr>
              <a:t>56</a:t>
            </a:fld>
            <a:endParaRPr lang="ja-JP" altLang="en-US" dirty="0"/>
          </a:p>
        </p:txBody>
      </p:sp>
    </p:spTree>
    <p:extLst>
      <p:ext uri="{BB962C8B-B14F-4D97-AF65-F5344CB8AC3E}">
        <p14:creationId xmlns:p14="http://schemas.microsoft.com/office/powerpoint/2010/main" val="2307600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536684" y="1177378"/>
            <a:ext cx="7829550" cy="3909630"/>
          </a:xfrm>
          <a:ln>
            <a:solidFill>
              <a:schemeClr val="accent1">
                <a:shade val="50000"/>
              </a:schemeClr>
            </a:solidFill>
          </a:ln>
        </p:spPr>
        <p:txBody>
          <a:bodyPr>
            <a:normAutofit/>
          </a:bodyPr>
          <a:lstStyle/>
          <a:p>
            <a:pPr>
              <a:lnSpc>
                <a:spcPts val="3240"/>
              </a:lnSpc>
              <a:spcBef>
                <a:spcPts val="0"/>
              </a:spcBef>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本人は虐待の事実をどうとらえているか？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本人は</a:t>
            </a:r>
            <a:r>
              <a:rPr lang="ja-JP" altLang="en-US" sz="2400" dirty="0">
                <a:latin typeface="UD デジタル 教科書体 NK-R" panose="02020400000000000000" pitchFamily="18" charset="-128"/>
                <a:ea typeface="UD デジタル 教科書体 NK-R" panose="02020400000000000000" pitchFamily="18" charset="-128"/>
              </a:rPr>
              <a:t>何を大切にして、何を好み、これから</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どのように生活をしたいと望んでいるのか？</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養護者は虐待の事実をどうとらえているのか？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lvl="2">
              <a:lnSpc>
                <a:spcPts val="3240"/>
              </a:lnSpc>
              <a:spcBef>
                <a:spcPts val="0"/>
              </a:spcBef>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虐待という認識はないことが多い、現在の状況</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養護者は何を大切にして、何を好み、これからどのように生活したいと望んでいるのか？</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ts val="3240"/>
              </a:lnSpc>
              <a:spcBef>
                <a:spcPts val="0"/>
              </a:spcBef>
              <a:buNone/>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94AD5AE9-DB98-1454-590E-D70F33CD2FC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現状認識、意思・意向</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8" name="直線矢印コネクタ 7">
            <a:extLst>
              <a:ext uri="{FF2B5EF4-FFF2-40B4-BE49-F238E27FC236}">
                <a16:creationId xmlns:a16="http://schemas.microsoft.com/office/drawing/2014/main" id="{4877A0A9-BDB4-4711-6473-6E0A832126C2}"/>
              </a:ext>
            </a:extLst>
          </p:cNvPr>
          <p:cNvCxnSpPr/>
          <p:nvPr/>
        </p:nvCxnSpPr>
        <p:spPr>
          <a:xfrm>
            <a:off x="2238703" y="2511972"/>
            <a:ext cx="0" cy="693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B27E60DC-72B8-82EF-46F1-042ADB44D938}"/>
              </a:ext>
            </a:extLst>
          </p:cNvPr>
          <p:cNvCxnSpPr>
            <a:cxnSpLocks/>
          </p:cNvCxnSpPr>
          <p:nvPr/>
        </p:nvCxnSpPr>
        <p:spPr>
          <a:xfrm flipV="1">
            <a:off x="2843048" y="2511972"/>
            <a:ext cx="0" cy="693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1B4A6FAB-5C5C-0A12-F73F-72115A72F53B}"/>
              </a:ext>
            </a:extLst>
          </p:cNvPr>
          <p:cNvSpPr/>
          <p:nvPr/>
        </p:nvSpPr>
        <p:spPr>
          <a:xfrm>
            <a:off x="3699641" y="2427890"/>
            <a:ext cx="4056992" cy="77776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この思いや望みがすれ違っていることも多い。対応段階では、このすり合わせができるかを意識して支援していく</a:t>
            </a:r>
          </a:p>
        </p:txBody>
      </p:sp>
      <p:sp>
        <p:nvSpPr>
          <p:cNvPr id="2" name="スライド番号プレースホルダー 1">
            <a:extLst>
              <a:ext uri="{FF2B5EF4-FFF2-40B4-BE49-F238E27FC236}">
                <a16:creationId xmlns:a16="http://schemas.microsoft.com/office/drawing/2014/main" id="{5177B18C-ABC8-4F71-8E70-6ACB425D0A13}"/>
              </a:ext>
            </a:extLst>
          </p:cNvPr>
          <p:cNvSpPr>
            <a:spLocks noGrp="1"/>
          </p:cNvSpPr>
          <p:nvPr>
            <p:ph type="sldNum" sz="quarter" idx="12"/>
          </p:nvPr>
        </p:nvSpPr>
        <p:spPr>
          <a:xfrm>
            <a:off x="7010400" y="6486186"/>
            <a:ext cx="2133600" cy="365125"/>
          </a:xfrm>
        </p:spPr>
        <p:txBody>
          <a:bodyPr/>
          <a:lstStyle/>
          <a:p>
            <a:pPr>
              <a:defRPr/>
            </a:pPr>
            <a:fld id="{CCA985D5-74A5-4032-A7FB-8486440A4F3C}" type="slidenum">
              <a:rPr lang="ja-JP" altLang="en-US" smtClean="0"/>
              <a:pPr>
                <a:defRPr/>
              </a:pPr>
              <a:t>57</a:t>
            </a:fld>
            <a:endParaRPr lang="ja-JP" altLang="en-US" dirty="0"/>
          </a:p>
        </p:txBody>
      </p:sp>
    </p:spTree>
    <p:extLst>
      <p:ext uri="{BB962C8B-B14F-4D97-AF65-F5344CB8AC3E}">
        <p14:creationId xmlns:p14="http://schemas.microsoft.com/office/powerpoint/2010/main" val="2042772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④虐待の事実の確認</a:t>
            </a:r>
            <a:r>
              <a:rPr lang="en-US" altLang="ja-JP" sz="2400" dirty="0">
                <a:solidFill>
                  <a:prstClr val="white"/>
                </a:solidFill>
                <a:latin typeface="UD デジタル 教科書体 NP-R" panose="02020400000000000000" pitchFamily="18" charset="-128"/>
                <a:ea typeface="UD デジタル 教科書体 NP-R" panose="02020400000000000000" pitchFamily="18" charset="-128"/>
              </a:rPr>
              <a:t>―</a:t>
            </a: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どのような事実が、どのように</a:t>
            </a:r>
            <a:r>
              <a:rPr lang="en-US" altLang="ja-JP" sz="2400" dirty="0">
                <a:solidFill>
                  <a:prstClr val="white"/>
                </a:solidFill>
                <a:latin typeface="UD デジタル 教科書体 NP-R" panose="02020400000000000000" pitchFamily="18" charset="-128"/>
                <a:ea typeface="UD デジタル 教科書体 NP-R" panose="02020400000000000000" pitchFamily="18" charset="-128"/>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716016" y="1359558"/>
            <a:ext cx="7543801" cy="4358069"/>
          </a:xfrm>
          <a:prstGeom prst="rect">
            <a:avLst/>
          </a:prstGeom>
          <a:ln>
            <a:solidFill>
              <a:schemeClr val="tx1"/>
            </a:solid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latin typeface="UD デジタル 教科書体 NK-R" panose="02020400000000000000" pitchFamily="18" charset="-128"/>
                <a:ea typeface="UD デジタル 教科書体 NK-R" panose="02020400000000000000" pitchFamily="18" charset="-128"/>
              </a:rPr>
              <a:t>高齢者本人の心身の状況から、何が起きていると考えられるのか？</a:t>
            </a:r>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latin typeface="UD デジタル 教科書体 NK-R" panose="02020400000000000000" pitchFamily="18" charset="-128"/>
                <a:ea typeface="UD デジタル 教科書体 NK-R" panose="02020400000000000000" pitchFamily="18" charset="-128"/>
              </a:rPr>
              <a:t>虐待の種別、習慣性や程度は？</a:t>
            </a:r>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latin typeface="UD デジタル 教科書体 NK-R" panose="02020400000000000000" pitchFamily="18" charset="-128"/>
                <a:ea typeface="UD デジタル 教科書体 NK-R" panose="02020400000000000000" pitchFamily="18" charset="-128"/>
              </a:rPr>
              <a:t>その裏付けは？</a:t>
            </a:r>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highlight>
                  <a:srgbClr val="FFFF66"/>
                </a:highlight>
                <a:latin typeface="UD デジタル 教科書体 NK-R" panose="02020400000000000000" pitchFamily="18" charset="-128"/>
                <a:ea typeface="UD デジタル 教科書体 NK-R" panose="02020400000000000000" pitchFamily="18" charset="-128"/>
              </a:rPr>
              <a:t>発生状況は？　</a:t>
            </a:r>
            <a:endParaRPr lang="en-US" altLang="ja-JP" sz="2400" dirty="0">
              <a:highlight>
                <a:srgbClr val="FFFF66"/>
              </a:highlight>
              <a:latin typeface="UD デジタル 教科書体 NK-R" panose="02020400000000000000" pitchFamily="18" charset="-128"/>
              <a:ea typeface="UD デジタル 教科書体 NK-R" panose="02020400000000000000" pitchFamily="18" charset="-128"/>
            </a:endParaRPr>
          </a:p>
          <a:p>
            <a:pPr marL="876300"/>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6CDD0327-6360-4918-A308-1096DC267DE2}"/>
              </a:ext>
            </a:extLst>
          </p:cNvPr>
          <p:cNvSpPr>
            <a:spLocks noGrp="1"/>
          </p:cNvSpPr>
          <p:nvPr>
            <p:ph type="sldNum" sz="quarter" idx="12"/>
          </p:nvPr>
        </p:nvSpPr>
        <p:spPr>
          <a:xfrm>
            <a:off x="7010400" y="6160622"/>
            <a:ext cx="2133600" cy="365125"/>
          </a:xfrm>
        </p:spPr>
        <p:txBody>
          <a:bodyPr/>
          <a:lstStyle/>
          <a:p>
            <a:pPr>
              <a:defRPr/>
            </a:pPr>
            <a:fld id="{CCA985D5-74A5-4032-A7FB-8486440A4F3C}" type="slidenum">
              <a:rPr lang="ja-JP" altLang="en-US" smtClean="0"/>
              <a:pPr>
                <a:defRPr/>
              </a:pPr>
              <a:t>58</a:t>
            </a:fld>
            <a:endParaRPr lang="ja-JP" altLang="en-US" dirty="0"/>
          </a:p>
        </p:txBody>
      </p:sp>
    </p:spTree>
    <p:extLst>
      <p:ext uri="{BB962C8B-B14F-4D97-AF65-F5344CB8AC3E}">
        <p14:creationId xmlns:p14="http://schemas.microsoft.com/office/powerpoint/2010/main" val="944344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④虐待の事実の確認</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発生状況</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bwMode="auto">
          <a:xfrm>
            <a:off x="394137" y="632182"/>
            <a:ext cx="8355726" cy="58143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33400" indent="-444500">
              <a:lnSpc>
                <a:spcPts val="3000"/>
              </a:lnSpc>
              <a:spcBef>
                <a:spcPts val="0"/>
              </a:spcBef>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　　その後の情報収集や対応を考えるうえで重要な情報となる。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536575" indent="-180975">
              <a:lnSpc>
                <a:spcPts val="3000"/>
              </a:lnSpc>
              <a:spcBef>
                <a:spcPts val="0"/>
              </a:spcBef>
              <a:buFont typeface="Wingdings" panose="05000000000000000000" pitchFamily="2" charset="2"/>
              <a:buChar char="u"/>
            </a:pP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始まった時期</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そのころの生活上の変化や出来事等について情報収集すると、虐待の発生要因がつかめることもある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介護が必要となる前から生じている虐待かどうかも、確認する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a:lnSpc>
                <a:spcPts val="3000"/>
              </a:lnSpc>
              <a:spcBef>
                <a:spcPts val="0"/>
              </a:spcBef>
              <a:buFont typeface="Wingdings" panose="05000000000000000000" pitchFamily="2" charset="2"/>
              <a:buChar char="u"/>
            </a:pPr>
            <a:r>
              <a:rPr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a:t>
            </a: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頻度</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頻度が増していることが緊急性判断の材料となる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a:lnSpc>
                <a:spcPts val="3000"/>
              </a:lnSpc>
              <a:spcBef>
                <a:spcPts val="0"/>
              </a:spcBef>
              <a:buFont typeface="Wingdings" panose="05000000000000000000" pitchFamily="2" charset="2"/>
              <a:buChar char="u"/>
            </a:pPr>
            <a:r>
              <a:rPr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a:t>
            </a: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きっかけ</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きっかけに対応することで発生を防止することができる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排泄の失敗がきっかけとなることが多い　　　</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a:lnSpc>
                <a:spcPts val="3000"/>
              </a:lnSpc>
              <a:spcBef>
                <a:spcPts val="0"/>
              </a:spcBef>
              <a:buFont typeface="Wingdings" panose="05000000000000000000" pitchFamily="2" charset="2"/>
              <a:buChar char="u"/>
            </a:pPr>
            <a:r>
              <a:rPr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a:t>
            </a: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発生しやすい時間帯</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発生しやすい時間帯に人目を入れたり、その時間帯の過ごし方を変えることで抑止できる可能性もある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817562" indent="-457200" defTabSz="360363">
              <a:lnSpc>
                <a:spcPts val="3000"/>
              </a:lnSpc>
              <a:spcBef>
                <a:spcPts val="0"/>
              </a:spcBef>
              <a:buFont typeface="Wingdings" panose="05000000000000000000" pitchFamily="2" charset="2"/>
              <a:buChar char="u"/>
            </a:pP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繰り返されていること</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804863" indent="-85725" defTabSz="401638">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緊急性・深刻度を把握することにつながる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FD743F38-29B0-48E0-982A-1B8409484D28}"/>
              </a:ext>
            </a:extLst>
          </p:cNvPr>
          <p:cNvSpPr>
            <a:spLocks noGrp="1"/>
          </p:cNvSpPr>
          <p:nvPr>
            <p:ph type="sldNum" sz="quarter" idx="12"/>
          </p:nvPr>
        </p:nvSpPr>
        <p:spPr>
          <a:xfrm>
            <a:off x="7010400" y="6263952"/>
            <a:ext cx="2133600" cy="365125"/>
          </a:xfrm>
        </p:spPr>
        <p:txBody>
          <a:bodyPr/>
          <a:lstStyle/>
          <a:p>
            <a:pPr>
              <a:defRPr/>
            </a:pPr>
            <a:fld id="{CCA985D5-74A5-4032-A7FB-8486440A4F3C}" type="slidenum">
              <a:rPr lang="ja-JP" altLang="en-US" smtClean="0"/>
              <a:pPr>
                <a:defRPr/>
              </a:pPr>
              <a:t>59</a:t>
            </a:fld>
            <a:endParaRPr lang="ja-JP" altLang="en-US" dirty="0"/>
          </a:p>
        </p:txBody>
      </p:sp>
    </p:spTree>
    <p:extLst>
      <p:ext uri="{BB962C8B-B14F-4D97-AF65-F5344CB8AC3E}">
        <p14:creationId xmlns:p14="http://schemas.microsoft.com/office/powerpoint/2010/main" val="11514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虐待対応の大まかな流れ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9" name="テキスト ボックス 18">
            <a:extLst>
              <a:ext uri="{FF2B5EF4-FFF2-40B4-BE49-F238E27FC236}">
                <a16:creationId xmlns:a16="http://schemas.microsoft.com/office/drawing/2014/main" id="{1155805C-AE5B-2DB0-8585-DB73D846E19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a:t>
            </a:r>
          </a:p>
        </p:txBody>
      </p:sp>
      <p:sp>
        <p:nvSpPr>
          <p:cNvPr id="21" name="四角形: 角を丸くする 20">
            <a:extLst>
              <a:ext uri="{FF2B5EF4-FFF2-40B4-BE49-F238E27FC236}">
                <a16:creationId xmlns:a16="http://schemas.microsoft.com/office/drawing/2014/main" id="{242D16B0-6557-FEDA-4C2E-B3DDAB4A1DE7}"/>
              </a:ext>
            </a:extLst>
          </p:cNvPr>
          <p:cNvSpPr/>
          <p:nvPr/>
        </p:nvSpPr>
        <p:spPr>
          <a:xfrm>
            <a:off x="4572000" y="2110711"/>
            <a:ext cx="3049814" cy="1524000"/>
          </a:xfrm>
          <a:prstGeom prst="roundRect">
            <a:avLst/>
          </a:prstGeom>
          <a:solidFill>
            <a:srgbClr val="FF9999">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初動期は、必要な緊急対応を行い、</a:t>
            </a: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緊急性を下げる</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支援を優先する</a:t>
            </a:r>
          </a:p>
        </p:txBody>
      </p:sp>
      <p:sp>
        <p:nvSpPr>
          <p:cNvPr id="28" name="正方形/長方形 27">
            <a:extLst>
              <a:ext uri="{FF2B5EF4-FFF2-40B4-BE49-F238E27FC236}">
                <a16:creationId xmlns:a16="http://schemas.microsoft.com/office/drawing/2014/main" id="{2EBD670E-66F1-5E83-4C27-914787FA5F7E}"/>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吹き出し: 下矢印 28">
            <a:extLst>
              <a:ext uri="{FF2B5EF4-FFF2-40B4-BE49-F238E27FC236}">
                <a16:creationId xmlns:a16="http://schemas.microsoft.com/office/drawing/2014/main" id="{A2BF1A80-5D57-33D0-D700-1258452C7725}"/>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35" name="吹き出し: 下矢印 34">
            <a:extLst>
              <a:ext uri="{FF2B5EF4-FFF2-40B4-BE49-F238E27FC236}">
                <a16:creationId xmlns:a16="http://schemas.microsoft.com/office/drawing/2014/main" id="{504F67AF-8EBF-01A7-EA9E-935F5309BC66}"/>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37" name="吹き出し: 下矢印 36">
            <a:extLst>
              <a:ext uri="{FF2B5EF4-FFF2-40B4-BE49-F238E27FC236}">
                <a16:creationId xmlns:a16="http://schemas.microsoft.com/office/drawing/2014/main" id="{83A7B3FA-D598-3529-76B9-046EAC663F7D}"/>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38" name="吹き出し: 下矢印 37">
            <a:extLst>
              <a:ext uri="{FF2B5EF4-FFF2-40B4-BE49-F238E27FC236}">
                <a16:creationId xmlns:a16="http://schemas.microsoft.com/office/drawing/2014/main" id="{F550F908-BD43-ED32-17B0-7D5D295A341E}"/>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39" name="吹き出し: 下矢印 38">
            <a:extLst>
              <a:ext uri="{FF2B5EF4-FFF2-40B4-BE49-F238E27FC236}">
                <a16:creationId xmlns:a16="http://schemas.microsoft.com/office/drawing/2014/main" id="{DB6FC7B6-9395-AE85-0DEB-1B720E3465F0}"/>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40" name="吹き出し: 下矢印 39">
            <a:extLst>
              <a:ext uri="{FF2B5EF4-FFF2-40B4-BE49-F238E27FC236}">
                <a16:creationId xmlns:a16="http://schemas.microsoft.com/office/drawing/2014/main" id="{4DABFD48-4D3E-FC73-2315-4D0F8A3F0B24}"/>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41" name="テキスト ボックス 40">
            <a:extLst>
              <a:ext uri="{FF2B5EF4-FFF2-40B4-BE49-F238E27FC236}">
                <a16:creationId xmlns:a16="http://schemas.microsoft.com/office/drawing/2014/main" id="{DBAC5951-0093-B514-D52C-7BE5F58E8AF5}"/>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42" name="楕円 41">
            <a:extLst>
              <a:ext uri="{FF2B5EF4-FFF2-40B4-BE49-F238E27FC236}">
                <a16:creationId xmlns:a16="http://schemas.microsoft.com/office/drawing/2014/main" id="{FEE3C024-CDB2-DC99-6E2B-0C20A541451E}"/>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3" name="テキスト ボックス 42">
            <a:extLst>
              <a:ext uri="{FF2B5EF4-FFF2-40B4-BE49-F238E27FC236}">
                <a16:creationId xmlns:a16="http://schemas.microsoft.com/office/drawing/2014/main" id="{BE90C170-CA52-9A27-C32C-63655A7C1CB5}"/>
              </a:ext>
            </a:extLst>
          </p:cNvPr>
          <p:cNvSpPr txBox="1"/>
          <p:nvPr/>
        </p:nvSpPr>
        <p:spPr>
          <a:xfrm>
            <a:off x="227778"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4" name="吹き出し: 下矢印 43">
            <a:extLst>
              <a:ext uri="{FF2B5EF4-FFF2-40B4-BE49-F238E27FC236}">
                <a16:creationId xmlns:a16="http://schemas.microsoft.com/office/drawing/2014/main" id="{DA0E3D01-1EF8-FCB2-B667-2D9884DEBCE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45" name="楕円 44">
            <a:extLst>
              <a:ext uri="{FF2B5EF4-FFF2-40B4-BE49-F238E27FC236}">
                <a16:creationId xmlns:a16="http://schemas.microsoft.com/office/drawing/2014/main" id="{6404BE3B-4B5C-9129-B267-EF039A67D43E}"/>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6" name="テキスト ボックス 45">
            <a:extLst>
              <a:ext uri="{FF2B5EF4-FFF2-40B4-BE49-F238E27FC236}">
                <a16:creationId xmlns:a16="http://schemas.microsoft.com/office/drawing/2014/main" id="{53ED5E8F-5C00-282C-618D-DB70B5EC2B53}"/>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7" name="正方形/長方形 46">
            <a:extLst>
              <a:ext uri="{FF2B5EF4-FFF2-40B4-BE49-F238E27FC236}">
                <a16:creationId xmlns:a16="http://schemas.microsoft.com/office/drawing/2014/main" id="{FBB6ABC0-B3CA-57C0-481C-AB03BAFB97DA}"/>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3" name="右中かっこ 2">
            <a:extLst>
              <a:ext uri="{FF2B5EF4-FFF2-40B4-BE49-F238E27FC236}">
                <a16:creationId xmlns:a16="http://schemas.microsoft.com/office/drawing/2014/main" id="{D5656B60-B5D7-06CC-6DC6-BA1AB12AB8A7}"/>
              </a:ext>
            </a:extLst>
          </p:cNvPr>
          <p:cNvSpPr/>
          <p:nvPr/>
        </p:nvSpPr>
        <p:spPr>
          <a:xfrm>
            <a:off x="4021183" y="769320"/>
            <a:ext cx="322162" cy="311385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37556117-81B1-4EFE-9A47-FB3904F21E5B}"/>
              </a:ext>
            </a:extLst>
          </p:cNvPr>
          <p:cNvSpPr>
            <a:spLocks noGrp="1"/>
          </p:cNvSpPr>
          <p:nvPr>
            <p:ph type="sldNum" sz="quarter" idx="12"/>
          </p:nvPr>
        </p:nvSpPr>
        <p:spPr>
          <a:xfrm>
            <a:off x="8846820" y="6191757"/>
            <a:ext cx="2057400" cy="365125"/>
          </a:xfrm>
        </p:spPr>
        <p:txBody>
          <a:bodyPr/>
          <a:lstStyle/>
          <a:p>
            <a:pPr algn="l"/>
            <a:fld id="{FAEF9944-A4F6-4C59-AEBD-678D6480B8EA}" type="slidenum">
              <a:rPr lang="en-US" smtClean="0"/>
              <a:pPr algn="l"/>
              <a:t>6</a:t>
            </a:fld>
            <a:endParaRPr lang="en-US" dirty="0"/>
          </a:p>
        </p:txBody>
      </p:sp>
    </p:spTree>
    <p:extLst>
      <p:ext uri="{BB962C8B-B14F-4D97-AF65-F5344CB8AC3E}">
        <p14:creationId xmlns:p14="http://schemas.microsoft.com/office/powerpoint/2010/main" val="3576924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a:extLst>
              <a:ext uri="{FF2B5EF4-FFF2-40B4-BE49-F238E27FC236}">
                <a16:creationId xmlns:a16="http://schemas.microsoft.com/office/drawing/2014/main" id="{B37177CA-4CD4-D622-846D-3FEE4B69E66A}"/>
              </a:ext>
            </a:extLst>
          </p:cNvPr>
          <p:cNvSpPr/>
          <p:nvPr/>
        </p:nvSpPr>
        <p:spPr>
          <a:xfrm>
            <a:off x="79375" y="3733344"/>
            <a:ext cx="3694113" cy="2319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円/楕円 6">
            <a:extLst>
              <a:ext uri="{FF2B5EF4-FFF2-40B4-BE49-F238E27FC236}">
                <a16:creationId xmlns:a16="http://schemas.microsoft.com/office/drawing/2014/main" id="{2CE97847-58DB-BBC6-F184-EC5298D726BE}"/>
              </a:ext>
            </a:extLst>
          </p:cNvPr>
          <p:cNvSpPr/>
          <p:nvPr/>
        </p:nvSpPr>
        <p:spPr>
          <a:xfrm>
            <a:off x="539750" y="2593519"/>
            <a:ext cx="2760663" cy="95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認知症と思われる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行動・心理症状？</a:t>
            </a:r>
          </a:p>
        </p:txBody>
      </p:sp>
      <p:sp>
        <p:nvSpPr>
          <p:cNvPr id="8" name="下カーブ矢印 7">
            <a:extLst>
              <a:ext uri="{FF2B5EF4-FFF2-40B4-BE49-F238E27FC236}">
                <a16:creationId xmlns:a16="http://schemas.microsoft.com/office/drawing/2014/main" id="{C20BF158-F058-2ED0-0C1F-ECCB6D3CC6AA}"/>
              </a:ext>
            </a:extLst>
          </p:cNvPr>
          <p:cNvSpPr/>
          <p:nvPr/>
        </p:nvSpPr>
        <p:spPr>
          <a:xfrm>
            <a:off x="3365500" y="2355394"/>
            <a:ext cx="2971800" cy="4746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円/楕円 8">
            <a:extLst>
              <a:ext uri="{FF2B5EF4-FFF2-40B4-BE49-F238E27FC236}">
                <a16:creationId xmlns:a16="http://schemas.microsoft.com/office/drawing/2014/main" id="{F404A9B5-0AFB-6F69-D5BA-D7629F8348EE}"/>
              </a:ext>
            </a:extLst>
          </p:cNvPr>
          <p:cNvSpPr/>
          <p:nvPr/>
        </p:nvSpPr>
        <p:spPr>
          <a:xfrm>
            <a:off x="5556250" y="2830057"/>
            <a:ext cx="2762250" cy="960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暴言</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乱暴な介護？</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暴力行為？</a:t>
            </a:r>
          </a:p>
        </p:txBody>
      </p:sp>
      <p:sp>
        <p:nvSpPr>
          <p:cNvPr id="10" name="下カーブ矢印 9">
            <a:extLst>
              <a:ext uri="{FF2B5EF4-FFF2-40B4-BE49-F238E27FC236}">
                <a16:creationId xmlns:a16="http://schemas.microsoft.com/office/drawing/2014/main" id="{82FBC945-4FA4-A614-AE0D-9CE88776E4A2}"/>
              </a:ext>
            </a:extLst>
          </p:cNvPr>
          <p:cNvSpPr/>
          <p:nvPr/>
        </p:nvSpPr>
        <p:spPr>
          <a:xfrm rot="10800000">
            <a:off x="2713038" y="3552369"/>
            <a:ext cx="2971800" cy="4762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円/楕円 10">
            <a:extLst>
              <a:ext uri="{FF2B5EF4-FFF2-40B4-BE49-F238E27FC236}">
                <a16:creationId xmlns:a16="http://schemas.microsoft.com/office/drawing/2014/main" id="{A589D988-7169-9651-8990-9CFA5C46B855}"/>
              </a:ext>
            </a:extLst>
          </p:cNvPr>
          <p:cNvSpPr/>
          <p:nvPr/>
        </p:nvSpPr>
        <p:spPr>
          <a:xfrm>
            <a:off x="66675" y="3734932"/>
            <a:ext cx="3706813" cy="2317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経済的困窮？</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他者が家に入ることへの抵抗感？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しつけて当然という認知症への理解不足</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暴力がコミュニケーション手段である家族関係？</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円/楕円 11">
            <a:extLst>
              <a:ext uri="{FF2B5EF4-FFF2-40B4-BE49-F238E27FC236}">
                <a16:creationId xmlns:a16="http://schemas.microsoft.com/office/drawing/2014/main" id="{4363C6F3-A29D-4AB2-39F8-D03AAB2369CA}"/>
              </a:ext>
            </a:extLst>
          </p:cNvPr>
          <p:cNvSpPr/>
          <p:nvPr/>
        </p:nvSpPr>
        <p:spPr>
          <a:xfrm>
            <a:off x="5794375" y="4571544"/>
            <a:ext cx="2760663" cy="960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介護サービス導入への消極的態度</a:t>
            </a:r>
          </a:p>
        </p:txBody>
      </p:sp>
      <p:sp>
        <p:nvSpPr>
          <p:cNvPr id="13" name="下カーブ矢印 12">
            <a:extLst>
              <a:ext uri="{FF2B5EF4-FFF2-40B4-BE49-F238E27FC236}">
                <a16:creationId xmlns:a16="http://schemas.microsoft.com/office/drawing/2014/main" id="{181971D5-7CCC-CBD7-E6BA-A0E9B29AFED3}"/>
              </a:ext>
            </a:extLst>
          </p:cNvPr>
          <p:cNvSpPr/>
          <p:nvPr/>
        </p:nvSpPr>
        <p:spPr>
          <a:xfrm>
            <a:off x="3173413" y="4298494"/>
            <a:ext cx="2971800" cy="4159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円形吹き出し 13">
            <a:extLst>
              <a:ext uri="{FF2B5EF4-FFF2-40B4-BE49-F238E27FC236}">
                <a16:creationId xmlns:a16="http://schemas.microsoft.com/office/drawing/2014/main" id="{D4787E84-FD36-B2BA-16A2-D60CA1950D87}"/>
              </a:ext>
            </a:extLst>
          </p:cNvPr>
          <p:cNvSpPr/>
          <p:nvPr/>
        </p:nvSpPr>
        <p:spPr>
          <a:xfrm>
            <a:off x="3492500" y="2498269"/>
            <a:ext cx="2192338" cy="862013"/>
          </a:xfrm>
          <a:prstGeom prst="wedgeEllipseCallout">
            <a:avLst>
              <a:gd name="adj1" fmla="val 17005"/>
              <a:gd name="adj2" fmla="val 101276"/>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どんな場面で何が起こっているんだろう</a:t>
            </a:r>
          </a:p>
        </p:txBody>
      </p:sp>
      <p:sp>
        <p:nvSpPr>
          <p:cNvPr id="15" name="円形吹き出し 14">
            <a:extLst>
              <a:ext uri="{FF2B5EF4-FFF2-40B4-BE49-F238E27FC236}">
                <a16:creationId xmlns:a16="http://schemas.microsoft.com/office/drawing/2014/main" id="{57F603C2-F40E-90BB-71C1-6E55D8BC0438}"/>
              </a:ext>
            </a:extLst>
          </p:cNvPr>
          <p:cNvSpPr/>
          <p:nvPr/>
        </p:nvSpPr>
        <p:spPr>
          <a:xfrm>
            <a:off x="3508375" y="4581069"/>
            <a:ext cx="2300288" cy="1152525"/>
          </a:xfrm>
          <a:prstGeom prst="wedgeEllipseCallout">
            <a:avLst>
              <a:gd name="adj1" fmla="val 66276"/>
              <a:gd name="adj2" fmla="val 44976"/>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どのようなときに何と言ってサービスを断っているんだろう</a:t>
            </a:r>
          </a:p>
        </p:txBody>
      </p:sp>
      <p:sp>
        <p:nvSpPr>
          <p:cNvPr id="17" name="右矢印 16">
            <a:extLst>
              <a:ext uri="{FF2B5EF4-FFF2-40B4-BE49-F238E27FC236}">
                <a16:creationId xmlns:a16="http://schemas.microsoft.com/office/drawing/2014/main" id="{D8622EC9-5C60-F1DF-0E34-2A68E64A9E8C}"/>
              </a:ext>
            </a:extLst>
          </p:cNvPr>
          <p:cNvSpPr/>
          <p:nvPr/>
        </p:nvSpPr>
        <p:spPr>
          <a:xfrm rot="20843373">
            <a:off x="3487738" y="4130219"/>
            <a:ext cx="3106737"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正方形/長方形 2">
            <a:extLst>
              <a:ext uri="{FF2B5EF4-FFF2-40B4-BE49-F238E27FC236}">
                <a16:creationId xmlns:a16="http://schemas.microsoft.com/office/drawing/2014/main" id="{0AFCF69F-4319-AD8F-D237-266006B626A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事実を把握することの重要性</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影響しあっている虐待の因子ー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2C0AD8B9-1140-B151-6254-F49143C3BB7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正方形/長方形 4">
            <a:extLst>
              <a:ext uri="{FF2B5EF4-FFF2-40B4-BE49-F238E27FC236}">
                <a16:creationId xmlns:a16="http://schemas.microsoft.com/office/drawing/2014/main" id="{4D1E836B-0682-D135-0AC2-33389313A8A9}"/>
              </a:ext>
            </a:extLst>
          </p:cNvPr>
          <p:cNvSpPr/>
          <p:nvPr/>
        </p:nvSpPr>
        <p:spPr>
          <a:xfrm>
            <a:off x="211577" y="599764"/>
            <a:ext cx="8720846" cy="1423927"/>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虐待の背景・因子は複雑に絡み合い、モビールのように互いに影響しあっている。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具体的な事実の把握によって、背景・因子や当事者の思いが明らかになっていく。</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とりあえずの「サービス導入の提案」は、時に当事者をかえって追い詰めてしまうので注意が必要。</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スライド番号プレースホルダー 6">
            <a:extLst>
              <a:ext uri="{FF2B5EF4-FFF2-40B4-BE49-F238E27FC236}">
                <a16:creationId xmlns:a16="http://schemas.microsoft.com/office/drawing/2014/main" id="{9AA91375-5F55-4AE4-895A-462E4ACB4F46}"/>
              </a:ext>
            </a:extLst>
          </p:cNvPr>
          <p:cNvSpPr txBox="1">
            <a:spLocks/>
          </p:cNvSpPr>
          <p:nvPr/>
        </p:nvSpPr>
        <p:spPr>
          <a:xfrm>
            <a:off x="8812805" y="6212559"/>
            <a:ext cx="2057400" cy="365125"/>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825" kern="1200">
                <a:solidFill>
                  <a:schemeClr val="tx1">
                    <a:tint val="75000"/>
                  </a:schemeClr>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60</a:t>
            </a:fld>
            <a:endParaRPr kumimoji="1"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20" name="四角形: 角を丸くする 19">
            <a:extLst>
              <a:ext uri="{FF2B5EF4-FFF2-40B4-BE49-F238E27FC236}">
                <a16:creationId xmlns:a16="http://schemas.microsoft.com/office/drawing/2014/main" id="{5D02B143-98CA-4595-9A57-04D1EC7B510B}"/>
              </a:ext>
            </a:extLst>
          </p:cNvPr>
          <p:cNvSpPr/>
          <p:nvPr/>
        </p:nvSpPr>
        <p:spPr>
          <a:xfrm>
            <a:off x="66675" y="6384459"/>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Tree>
    <p:extLst>
      <p:ext uri="{BB962C8B-B14F-4D97-AF65-F5344CB8AC3E}">
        <p14:creationId xmlns:p14="http://schemas.microsoft.com/office/powerpoint/2010/main" val="370371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horizontal)">
                                      <p:cBhvr>
                                        <p:cTn id="54" dur="500"/>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83413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⑤</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悪化リスクを回避するための対応</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訪問時にその場で行う可能性のある対応</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489259" y="1389522"/>
            <a:ext cx="5417555" cy="475161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緊急受診支援</a:t>
            </a:r>
            <a:endParaRPr lang="en-US" altLang="ja-JP" sz="2400" dirty="0">
              <a:latin typeface="UD デジタル 教科書体 NK-R" panose="02020400000000000000" pitchFamily="18" charset="-128"/>
              <a:ea typeface="UD デジタル 教科書体 NK-R" panose="02020400000000000000" pitchFamily="18" charset="-128"/>
            </a:endParaRPr>
          </a:p>
          <a:p>
            <a:pPr lvl="1">
              <a:spcBef>
                <a:spcPts val="600"/>
              </a:spcBef>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健康保険証や費用等の問題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marL="622300" indent="-180975">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保護の訴えへの緊急対応</a:t>
            </a:r>
            <a:endParaRPr lang="en-US" altLang="ja-JP" sz="2400" dirty="0">
              <a:latin typeface="UD デジタル 教科書体 NK-R" panose="02020400000000000000" pitchFamily="18" charset="-128"/>
              <a:ea typeface="UD デジタル 教科書体 NK-R" panose="02020400000000000000" pitchFamily="18" charset="-128"/>
            </a:endParaRPr>
          </a:p>
          <a:p>
            <a:pPr lvl="1">
              <a:spcBef>
                <a:spcPts val="600"/>
              </a:spcBef>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本人からの「殺される」「家を出たい」「泊まれるところを探して欲しい」などへの対応</a:t>
            </a:r>
            <a:endParaRPr lang="en-US" altLang="ja-JP" sz="20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切迫感のある訴えへの緊急対応</a:t>
            </a:r>
            <a:endParaRPr lang="en-US" altLang="ja-JP" sz="2400" dirty="0">
              <a:latin typeface="UD デジタル 教科書体 NK-R" panose="02020400000000000000" pitchFamily="18" charset="-128"/>
              <a:ea typeface="UD デジタル 教科書体 NK-R" panose="02020400000000000000" pitchFamily="18" charset="-128"/>
            </a:endParaRPr>
          </a:p>
          <a:p>
            <a:pPr lvl="1">
              <a:spcBef>
                <a:spcPts val="600"/>
              </a:spcBef>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養護者からの「殺してしまうかもしれない」等の切羽詰まった訴えへの対応</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右中かっこ 5">
            <a:extLst>
              <a:ext uri="{FF2B5EF4-FFF2-40B4-BE49-F238E27FC236}">
                <a16:creationId xmlns:a16="http://schemas.microsoft.com/office/drawing/2014/main" id="{944A599D-270C-9DA4-16A5-C18901E8F3AF}"/>
              </a:ext>
            </a:extLst>
          </p:cNvPr>
          <p:cNvSpPr/>
          <p:nvPr/>
        </p:nvSpPr>
        <p:spPr>
          <a:xfrm>
            <a:off x="5906814" y="2704258"/>
            <a:ext cx="136635" cy="27642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C88BF40-ECF6-57E7-B1B0-2CE10C3884AD}"/>
              </a:ext>
            </a:extLst>
          </p:cNvPr>
          <p:cNvSpPr txBox="1"/>
          <p:nvPr/>
        </p:nvSpPr>
        <p:spPr>
          <a:xfrm>
            <a:off x="6106513" y="3343297"/>
            <a:ext cx="2984937" cy="1769715"/>
          </a:xfrm>
          <a:prstGeom prst="rect">
            <a:avLst/>
          </a:prstGeom>
          <a:noFill/>
          <a:ln>
            <a:solidFill>
              <a:schemeClr val="dk1">
                <a:shade val="95000"/>
                <a:satMod val="105000"/>
              </a:schemeClr>
            </a:solidFill>
          </a:ln>
        </p:spPr>
        <p:txBody>
          <a:bodyPr wrap="square" rtlCol="0">
            <a:spAutoFit/>
          </a:bodyPr>
          <a:lstStyle/>
          <a:p>
            <a:pPr marL="84138" lvl="1">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緊急一時ショートステイの利用で対応する場合が多い</a:t>
            </a:r>
            <a:endParaRPr lang="en-US" altLang="ja-JP" dirty="0">
              <a:latin typeface="UD デジタル 教科書体 NK-R" panose="02020400000000000000" pitchFamily="18" charset="-128"/>
              <a:ea typeface="UD デジタル 教科書体 NK-R" panose="02020400000000000000" pitchFamily="18" charset="-128"/>
            </a:endParaRPr>
          </a:p>
          <a:p>
            <a:pPr marL="84138" lvl="1">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虐待対応では、費用を行政が負担できるようにしているところがある</a:t>
            </a: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8BF4C649-203E-4336-ACA5-6FAE8005DE9E}"/>
              </a:ext>
            </a:extLst>
          </p:cNvPr>
          <p:cNvSpPr>
            <a:spLocks noGrp="1"/>
          </p:cNvSpPr>
          <p:nvPr>
            <p:ph type="sldNum" sz="quarter" idx="12"/>
          </p:nvPr>
        </p:nvSpPr>
        <p:spPr>
          <a:xfrm>
            <a:off x="7010400" y="6171794"/>
            <a:ext cx="2133600" cy="365125"/>
          </a:xfrm>
        </p:spPr>
        <p:txBody>
          <a:bodyPr/>
          <a:lstStyle/>
          <a:p>
            <a:pPr>
              <a:defRPr/>
            </a:pPr>
            <a:fld id="{CCA985D5-74A5-4032-A7FB-8486440A4F3C}" type="slidenum">
              <a:rPr lang="ja-JP" altLang="en-US" smtClean="0"/>
              <a:pPr>
                <a:defRPr/>
              </a:pPr>
              <a:t>61</a:t>
            </a:fld>
            <a:endParaRPr lang="ja-JP" altLang="en-US"/>
          </a:p>
        </p:txBody>
      </p:sp>
    </p:spTree>
    <p:extLst>
      <p:ext uri="{BB962C8B-B14F-4D97-AF65-F5344CB8AC3E}">
        <p14:creationId xmlns:p14="http://schemas.microsoft.com/office/powerpoint/2010/main" val="3699578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83413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⑤悪化リスクを回避するための対応</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訪問時にその場で行う可能性のある対応</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bwMode="auto">
          <a:xfrm>
            <a:off x="218254" y="911736"/>
            <a:ext cx="870749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buFont typeface="Wingdings" panose="05000000000000000000" pitchFamily="2" charset="2"/>
              <a:buChar char="l"/>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具体的なリスク回避のための支援</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30238" lvl="1" indent="-173038">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暴力・暴言行為は無いが、不適切な介護状況の継続（放棄放任に該当する可能性）への指導・手当て</a:t>
            </a:r>
            <a:endParaRPr lang="en-US" altLang="ja-JP" sz="22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転倒による受傷リスクを減らす（物を整理する、段差を解消する、ぶつけやすい所に緩衝材を貼る等）</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本人・養護者からの「虐待をうけている」「虐待をしてしまう」という吐露</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まずは、吐露した人の心情を受容する</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「がんばり」の中での虐待の場合には、その「がんばり」は承認する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どのような場面で起こっていて、どのようにしたら回避できるかを一緒に考える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en-US" altLang="ja-JP" sz="2400" dirty="0">
                <a:latin typeface="UD デジタル 教科書体 NK-R" panose="02020400000000000000" pitchFamily="18" charset="-128"/>
                <a:ea typeface="UD デジタル 教科書体 NK-R" panose="02020400000000000000" pitchFamily="18" charset="-128"/>
              </a:rPr>
              <a:t>SOS</a:t>
            </a:r>
            <a:r>
              <a:rPr lang="ja-JP" altLang="en-US" sz="2400" dirty="0">
                <a:latin typeface="UD デジタル 教科書体 NK-R" panose="02020400000000000000" pitchFamily="18" charset="-128"/>
                <a:ea typeface="UD デジタル 教科書体 NK-R" panose="02020400000000000000" pitchFamily="18" charset="-128"/>
              </a:rPr>
              <a:t>の出し方を決める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「そのまま」うやむやにして流してしまうと「消極的容認」となりうる</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8" name="吹き出し: 角を丸めた四角形 7">
            <a:extLst>
              <a:ext uri="{FF2B5EF4-FFF2-40B4-BE49-F238E27FC236}">
                <a16:creationId xmlns:a16="http://schemas.microsoft.com/office/drawing/2014/main" id="{0C035689-2DE5-233F-EEF3-6ACBF1D59243}"/>
              </a:ext>
            </a:extLst>
          </p:cNvPr>
          <p:cNvSpPr/>
          <p:nvPr/>
        </p:nvSpPr>
        <p:spPr>
          <a:xfrm>
            <a:off x="809296" y="6001407"/>
            <a:ext cx="6011918" cy="420414"/>
          </a:xfrm>
          <a:prstGeom prst="wedgeRoundRectCallout">
            <a:avLst>
              <a:gd name="adj1" fmla="val 54517"/>
              <a:gd name="adj2" fmla="val 250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詳しくは、次の演習の「安全プラン」で説明します</a:t>
            </a:r>
          </a:p>
        </p:txBody>
      </p:sp>
      <p:pic>
        <p:nvPicPr>
          <p:cNvPr id="9" name="Picture 2" descr="フクロウ博士のイラスト">
            <a:extLst>
              <a:ext uri="{FF2B5EF4-FFF2-40B4-BE49-F238E27FC236}">
                <a16:creationId xmlns:a16="http://schemas.microsoft.com/office/drawing/2014/main" id="{297E2A24-7643-676C-B2F7-D812E4123A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08425" y="5857261"/>
            <a:ext cx="576703" cy="62011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7210F184-3591-4352-A459-E6F310C75AF8}"/>
              </a:ext>
            </a:extLst>
          </p:cNvPr>
          <p:cNvSpPr>
            <a:spLocks noGrp="1"/>
          </p:cNvSpPr>
          <p:nvPr>
            <p:ph type="sldNum" sz="quarter" idx="12"/>
          </p:nvPr>
        </p:nvSpPr>
        <p:spPr>
          <a:xfrm>
            <a:off x="7010400" y="6183155"/>
            <a:ext cx="2133600" cy="365125"/>
          </a:xfrm>
        </p:spPr>
        <p:txBody>
          <a:bodyPr/>
          <a:lstStyle/>
          <a:p>
            <a:pPr>
              <a:defRPr/>
            </a:pPr>
            <a:fld id="{CCA985D5-74A5-4032-A7FB-8486440A4F3C}" type="slidenum">
              <a:rPr lang="ja-JP" altLang="en-US" smtClean="0"/>
              <a:pPr>
                <a:defRPr/>
              </a:pPr>
              <a:t>62</a:t>
            </a:fld>
            <a:endParaRPr lang="ja-JP" altLang="en-US" dirty="0"/>
          </a:p>
        </p:txBody>
      </p:sp>
    </p:spTree>
    <p:extLst>
      <p:ext uri="{BB962C8B-B14F-4D97-AF65-F5344CB8AC3E}">
        <p14:creationId xmlns:p14="http://schemas.microsoft.com/office/powerpoint/2010/main" val="1837324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事実確認調査の留意点（まとめ）</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5"/>
          <p:cNvSpPr txBox="1">
            <a:spLocks/>
          </p:cNvSpPr>
          <p:nvPr/>
        </p:nvSpPr>
        <p:spPr bwMode="auto">
          <a:xfrm>
            <a:off x="370180" y="839394"/>
            <a:ext cx="8403639" cy="53999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latin typeface="UD デジタル 教科書体 NK-R" panose="02020400000000000000" pitchFamily="18" charset="-128"/>
                <a:ea typeface="UD デジタル 教科書体 NK-R" panose="02020400000000000000" pitchFamily="18" charset="-128"/>
              </a:rPr>
              <a:t>事実確認は</a:t>
            </a:r>
            <a:r>
              <a:rPr lang="ja-JP" altLang="en-US" sz="2400" u="sng" dirty="0">
                <a:latin typeface="UD デジタル 教科書体 NK-R" panose="02020400000000000000" pitchFamily="18" charset="-128"/>
                <a:ea typeface="UD デジタル 教科書体 NK-R" panose="02020400000000000000" pitchFamily="18" charset="-128"/>
              </a:rPr>
              <a:t>区市町村・地域包括支援センターの役割</a:t>
            </a:r>
            <a:r>
              <a:rPr lang="ja-JP" altLang="en-US" sz="2400" dirty="0">
                <a:latin typeface="UD デジタル 教科書体 NK-R" panose="02020400000000000000" pitchFamily="18" charset="-128"/>
                <a:ea typeface="UD デジタル 教科書体 NK-R" panose="02020400000000000000" pitchFamily="18" charset="-128"/>
              </a:rPr>
              <a:t>であり、ケアマネジャーや民生委員の役割ではない。</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最初の</a:t>
            </a:r>
            <a:r>
              <a:rPr lang="ja-JP" altLang="en-US" sz="2400" u="sng" dirty="0">
                <a:latin typeface="UD デジタル 教科書体 NK-R" panose="02020400000000000000" pitchFamily="18" charset="-128"/>
                <a:ea typeface="UD デジタル 教科書体 NK-R" panose="02020400000000000000" pitchFamily="18" charset="-128"/>
              </a:rPr>
              <a:t>直接目視・本人面接は、通報受付から速やかに行う</a:t>
            </a:r>
            <a:r>
              <a:rPr lang="ja-JP" altLang="en-US" sz="2400" dirty="0">
                <a:latin typeface="UD デジタル 教科書体 NK-R" panose="02020400000000000000" pitchFamily="18" charset="-128"/>
                <a:ea typeface="UD デジタル 教科書体 NK-R" panose="02020400000000000000" pitchFamily="18" charset="-128"/>
              </a:rPr>
              <a:t>ことが原則</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u="sng" dirty="0">
                <a:latin typeface="UD デジタル 教科書体 NK-R" panose="02020400000000000000" pitchFamily="18" charset="-128"/>
                <a:ea typeface="UD デジタル 教科書体 NK-R" panose="02020400000000000000" pitchFamily="18" charset="-128"/>
              </a:rPr>
              <a:t>複数人、複数職種</a:t>
            </a:r>
            <a:r>
              <a:rPr lang="ja-JP" altLang="en-US" sz="2400" dirty="0">
                <a:latin typeface="UD デジタル 教科書体 NK-R" panose="02020400000000000000" pitchFamily="18" charset="-128"/>
                <a:ea typeface="UD デジタル 教科書体 NK-R" panose="02020400000000000000" pitchFamily="18" charset="-128"/>
              </a:rPr>
              <a:t>（医療＆福祉）で対応し、</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記録</a:t>
            </a:r>
            <a:r>
              <a:rPr lang="ja-JP" altLang="en-US" sz="2400" dirty="0">
                <a:latin typeface="UD デジタル 教科書体 NK-R" panose="02020400000000000000" pitchFamily="18" charset="-128"/>
                <a:ea typeface="UD デジタル 教科書体 NK-R" panose="02020400000000000000" pitchFamily="18" charset="-128"/>
              </a:rPr>
              <a:t>を残す</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情報が膨大であることも多く、事実もつかみにくいため、一度の調査では終わらないことも多い。優先順位をつけて行う</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　次スライドへ</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「記録」が極めて重要な意味を持つ</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虐待対応は様々な判断をしなければならない。その判断根拠、対応根拠を示すものは「記録」として残されていなければ、</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説明責任</a:t>
            </a:r>
            <a:r>
              <a:rPr lang="ja-JP" altLang="en-US" sz="2000" dirty="0">
                <a:latin typeface="UD デジタル 教科書体 NK-R" panose="02020400000000000000" pitchFamily="18" charset="-128"/>
                <a:ea typeface="UD デジタル 教科書体 NK-R" panose="02020400000000000000" pitchFamily="18" charset="-128"/>
              </a:rPr>
              <a:t>を果たすことも、</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対応の妥当性を示すこと</a:t>
            </a:r>
            <a:r>
              <a:rPr lang="ja-JP" altLang="en-US" sz="2000" dirty="0">
                <a:latin typeface="UD デジタル 教科書体 NK-R" panose="02020400000000000000" pitchFamily="18" charset="-128"/>
                <a:ea typeface="UD デジタル 教科書体 NK-R" panose="02020400000000000000" pitchFamily="18" charset="-128"/>
              </a:rPr>
              <a:t>も、</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検証</a:t>
            </a:r>
            <a:r>
              <a:rPr lang="ja-JP" altLang="en-US" sz="2000" dirty="0">
                <a:latin typeface="UD デジタル 教科書体 NK-R" panose="02020400000000000000" pitchFamily="18" charset="-128"/>
                <a:ea typeface="UD デジタル 教科書体 NK-R" panose="02020400000000000000" pitchFamily="18" charset="-128"/>
              </a:rPr>
              <a:t>もできない。</a:t>
            </a:r>
            <a:r>
              <a:rPr lang="ja-JP" altLang="en-US" sz="2000" u="sng" dirty="0">
                <a:latin typeface="UD デジタル 教科書体 NK-R" panose="02020400000000000000" pitchFamily="18" charset="-128"/>
                <a:ea typeface="UD デジタル 教科書体 NK-R" panose="02020400000000000000" pitchFamily="18" charset="-128"/>
              </a:rPr>
              <a:t>時に</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記録は支援者を守るもの</a:t>
            </a:r>
            <a:r>
              <a:rPr lang="ja-JP" altLang="en-US" sz="2000" u="sng" dirty="0">
                <a:latin typeface="UD デジタル 教科書体 NK-R" panose="02020400000000000000" pitchFamily="18" charset="-128"/>
                <a:ea typeface="UD デジタル 教科書体 NK-R" panose="02020400000000000000" pitchFamily="18" charset="-128"/>
              </a:rPr>
              <a:t>にもなる。</a:t>
            </a:r>
            <a:endParaRPr lang="ja-JP" altLang="en-US" sz="2400" u="sng"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ADE1CB7A-B532-40A3-8A47-016E44B29FE1}"/>
              </a:ext>
            </a:extLst>
          </p:cNvPr>
          <p:cNvSpPr>
            <a:spLocks noGrp="1"/>
          </p:cNvSpPr>
          <p:nvPr>
            <p:ph type="sldNum" sz="quarter" idx="12"/>
          </p:nvPr>
        </p:nvSpPr>
        <p:spPr>
          <a:xfrm>
            <a:off x="7010400" y="6200720"/>
            <a:ext cx="2133600" cy="365125"/>
          </a:xfrm>
        </p:spPr>
        <p:txBody>
          <a:bodyPr/>
          <a:lstStyle/>
          <a:p>
            <a:pPr>
              <a:defRPr/>
            </a:pPr>
            <a:fld id="{CCA985D5-74A5-4032-A7FB-8486440A4F3C}" type="slidenum">
              <a:rPr lang="ja-JP" altLang="en-US" smtClean="0"/>
              <a:pPr>
                <a:defRPr/>
              </a:pPr>
              <a:t>63</a:t>
            </a:fld>
            <a:endParaRPr lang="ja-JP" altLang="en-US" dirty="0"/>
          </a:p>
        </p:txBody>
      </p:sp>
    </p:spTree>
    <p:extLst>
      <p:ext uri="{BB962C8B-B14F-4D97-AF65-F5344CB8AC3E}">
        <p14:creationId xmlns:p14="http://schemas.microsoft.com/office/powerpoint/2010/main" val="3807443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フリーフォーム 226"/>
          <p:cNvSpPr/>
          <p:nvPr/>
        </p:nvSpPr>
        <p:spPr>
          <a:xfrm>
            <a:off x="19050" y="0"/>
            <a:ext cx="2732088" cy="3227388"/>
          </a:xfrm>
          <a:custGeom>
            <a:avLst/>
            <a:gdLst>
              <a:gd name="connsiteX0" fmla="*/ 33695 w 2732888"/>
              <a:gd name="connsiteY0" fmla="*/ 264724 h 3226999"/>
              <a:gd name="connsiteX1" fmla="*/ 62270 w 2732888"/>
              <a:gd name="connsiteY1" fmla="*/ 245674 h 3226999"/>
              <a:gd name="connsiteX2" fmla="*/ 138470 w 2732888"/>
              <a:gd name="connsiteY2" fmla="*/ 217099 h 3226999"/>
              <a:gd name="connsiteX3" fmla="*/ 167045 w 2732888"/>
              <a:gd name="connsiteY3" fmla="*/ 188524 h 3226999"/>
              <a:gd name="connsiteX4" fmla="*/ 252770 w 2732888"/>
              <a:gd name="connsiteY4" fmla="*/ 140899 h 3226999"/>
              <a:gd name="connsiteX5" fmla="*/ 290870 w 2732888"/>
              <a:gd name="connsiteY5" fmla="*/ 131374 h 3226999"/>
              <a:gd name="connsiteX6" fmla="*/ 376595 w 2732888"/>
              <a:gd name="connsiteY6" fmla="*/ 93274 h 3226999"/>
              <a:gd name="connsiteX7" fmla="*/ 424220 w 2732888"/>
              <a:gd name="connsiteY7" fmla="*/ 64699 h 3226999"/>
              <a:gd name="connsiteX8" fmla="*/ 462320 w 2732888"/>
              <a:gd name="connsiteY8" fmla="*/ 55174 h 3226999"/>
              <a:gd name="connsiteX9" fmla="*/ 557570 w 2732888"/>
              <a:gd name="connsiteY9" fmla="*/ 26599 h 3226999"/>
              <a:gd name="connsiteX10" fmla="*/ 643295 w 2732888"/>
              <a:gd name="connsiteY10" fmla="*/ 17074 h 3226999"/>
              <a:gd name="connsiteX11" fmla="*/ 576620 w 2732888"/>
              <a:gd name="connsiteY11" fmla="*/ 102799 h 3226999"/>
              <a:gd name="connsiteX12" fmla="*/ 481370 w 2732888"/>
              <a:gd name="connsiteY12" fmla="*/ 207574 h 3226999"/>
              <a:gd name="connsiteX13" fmla="*/ 424220 w 2732888"/>
              <a:gd name="connsiteY13" fmla="*/ 255199 h 3226999"/>
              <a:gd name="connsiteX14" fmla="*/ 357545 w 2732888"/>
              <a:gd name="connsiteY14" fmla="*/ 340924 h 3226999"/>
              <a:gd name="connsiteX15" fmla="*/ 328970 w 2732888"/>
              <a:gd name="connsiteY15" fmla="*/ 359974 h 3226999"/>
              <a:gd name="connsiteX16" fmla="*/ 300395 w 2732888"/>
              <a:gd name="connsiteY16" fmla="*/ 369499 h 3226999"/>
              <a:gd name="connsiteX17" fmla="*/ 243245 w 2732888"/>
              <a:gd name="connsiteY17" fmla="*/ 426649 h 3226999"/>
              <a:gd name="connsiteX18" fmla="*/ 167045 w 2732888"/>
              <a:gd name="connsiteY18" fmla="*/ 483799 h 3226999"/>
              <a:gd name="connsiteX19" fmla="*/ 128945 w 2732888"/>
              <a:gd name="connsiteY19" fmla="*/ 531424 h 3226999"/>
              <a:gd name="connsiteX20" fmla="*/ 119420 w 2732888"/>
              <a:gd name="connsiteY20" fmla="*/ 559999 h 3226999"/>
              <a:gd name="connsiteX21" fmla="*/ 100370 w 2732888"/>
              <a:gd name="connsiteY21" fmla="*/ 588574 h 3226999"/>
              <a:gd name="connsiteX22" fmla="*/ 90845 w 2732888"/>
              <a:gd name="connsiteY22" fmla="*/ 617149 h 3226999"/>
              <a:gd name="connsiteX23" fmla="*/ 24170 w 2732888"/>
              <a:gd name="connsiteY23" fmla="*/ 693349 h 3226999"/>
              <a:gd name="connsiteX24" fmla="*/ 5120 w 2732888"/>
              <a:gd name="connsiteY24" fmla="*/ 721924 h 3226999"/>
              <a:gd name="connsiteX25" fmla="*/ 33695 w 2732888"/>
              <a:gd name="connsiteY25" fmla="*/ 712399 h 3226999"/>
              <a:gd name="connsiteX26" fmla="*/ 109895 w 2732888"/>
              <a:gd name="connsiteY26" fmla="*/ 664774 h 3226999"/>
              <a:gd name="connsiteX27" fmla="*/ 176570 w 2732888"/>
              <a:gd name="connsiteY27" fmla="*/ 626674 h 3226999"/>
              <a:gd name="connsiteX28" fmla="*/ 233720 w 2732888"/>
              <a:gd name="connsiteY28" fmla="*/ 588574 h 3226999"/>
              <a:gd name="connsiteX29" fmla="*/ 271820 w 2732888"/>
              <a:gd name="connsiteY29" fmla="*/ 569524 h 3226999"/>
              <a:gd name="connsiteX30" fmla="*/ 348020 w 2732888"/>
              <a:gd name="connsiteY30" fmla="*/ 521899 h 3226999"/>
              <a:gd name="connsiteX31" fmla="*/ 452795 w 2732888"/>
              <a:gd name="connsiteY31" fmla="*/ 474274 h 3226999"/>
              <a:gd name="connsiteX32" fmla="*/ 490895 w 2732888"/>
              <a:gd name="connsiteY32" fmla="*/ 445699 h 3226999"/>
              <a:gd name="connsiteX33" fmla="*/ 519470 w 2732888"/>
              <a:gd name="connsiteY33" fmla="*/ 436174 h 3226999"/>
              <a:gd name="connsiteX34" fmla="*/ 557570 w 2732888"/>
              <a:gd name="connsiteY34" fmla="*/ 417124 h 3226999"/>
              <a:gd name="connsiteX35" fmla="*/ 595670 w 2732888"/>
              <a:gd name="connsiteY35" fmla="*/ 388549 h 3226999"/>
              <a:gd name="connsiteX36" fmla="*/ 624245 w 2732888"/>
              <a:gd name="connsiteY36" fmla="*/ 369499 h 3226999"/>
              <a:gd name="connsiteX37" fmla="*/ 662345 w 2732888"/>
              <a:gd name="connsiteY37" fmla="*/ 340924 h 3226999"/>
              <a:gd name="connsiteX38" fmla="*/ 690920 w 2732888"/>
              <a:gd name="connsiteY38" fmla="*/ 331399 h 3226999"/>
              <a:gd name="connsiteX39" fmla="*/ 776645 w 2732888"/>
              <a:gd name="connsiteY39" fmla="*/ 312349 h 3226999"/>
              <a:gd name="connsiteX40" fmla="*/ 843320 w 2732888"/>
              <a:gd name="connsiteY40" fmla="*/ 274249 h 3226999"/>
              <a:gd name="connsiteX41" fmla="*/ 948095 w 2732888"/>
              <a:gd name="connsiteY41" fmla="*/ 226624 h 3226999"/>
              <a:gd name="connsiteX42" fmla="*/ 986195 w 2732888"/>
              <a:gd name="connsiteY42" fmla="*/ 217099 h 3226999"/>
              <a:gd name="connsiteX43" fmla="*/ 1014770 w 2732888"/>
              <a:gd name="connsiteY43" fmla="*/ 188524 h 3226999"/>
              <a:gd name="connsiteX44" fmla="*/ 1138595 w 2732888"/>
              <a:gd name="connsiteY44" fmla="*/ 131374 h 3226999"/>
              <a:gd name="connsiteX45" fmla="*/ 1176695 w 2732888"/>
              <a:gd name="connsiteY45" fmla="*/ 121849 h 3226999"/>
              <a:gd name="connsiteX46" fmla="*/ 1205270 w 2732888"/>
              <a:gd name="connsiteY46" fmla="*/ 102799 h 3226999"/>
              <a:gd name="connsiteX47" fmla="*/ 1243370 w 2732888"/>
              <a:gd name="connsiteY47" fmla="*/ 93274 h 3226999"/>
              <a:gd name="connsiteX48" fmla="*/ 1329095 w 2732888"/>
              <a:gd name="connsiteY48" fmla="*/ 64699 h 3226999"/>
              <a:gd name="connsiteX49" fmla="*/ 1357670 w 2732888"/>
              <a:gd name="connsiteY49" fmla="*/ 55174 h 3226999"/>
              <a:gd name="connsiteX50" fmla="*/ 1386245 w 2732888"/>
              <a:gd name="connsiteY50" fmla="*/ 45649 h 3226999"/>
              <a:gd name="connsiteX51" fmla="*/ 1462445 w 2732888"/>
              <a:gd name="connsiteY51" fmla="*/ 7549 h 3226999"/>
              <a:gd name="connsiteX52" fmla="*/ 1452920 w 2732888"/>
              <a:gd name="connsiteY52" fmla="*/ 45649 h 3226999"/>
              <a:gd name="connsiteX53" fmla="*/ 1367195 w 2732888"/>
              <a:gd name="connsiteY53" fmla="*/ 112324 h 3226999"/>
              <a:gd name="connsiteX54" fmla="*/ 1338620 w 2732888"/>
              <a:gd name="connsiteY54" fmla="*/ 140899 h 3226999"/>
              <a:gd name="connsiteX55" fmla="*/ 1281470 w 2732888"/>
              <a:gd name="connsiteY55" fmla="*/ 178999 h 3226999"/>
              <a:gd name="connsiteX56" fmla="*/ 1233845 w 2732888"/>
              <a:gd name="connsiteY56" fmla="*/ 236149 h 3226999"/>
              <a:gd name="connsiteX57" fmla="*/ 1176695 w 2732888"/>
              <a:gd name="connsiteY57" fmla="*/ 293299 h 3226999"/>
              <a:gd name="connsiteX58" fmla="*/ 1052870 w 2732888"/>
              <a:gd name="connsiteY58" fmla="*/ 388549 h 3226999"/>
              <a:gd name="connsiteX59" fmla="*/ 1014770 w 2732888"/>
              <a:gd name="connsiteY59" fmla="*/ 426649 h 3226999"/>
              <a:gd name="connsiteX60" fmla="*/ 957620 w 2732888"/>
              <a:gd name="connsiteY60" fmla="*/ 474274 h 3226999"/>
              <a:gd name="connsiteX61" fmla="*/ 890945 w 2732888"/>
              <a:gd name="connsiteY61" fmla="*/ 521899 h 3226999"/>
              <a:gd name="connsiteX62" fmla="*/ 843320 w 2732888"/>
              <a:gd name="connsiteY62" fmla="*/ 569524 h 3226999"/>
              <a:gd name="connsiteX63" fmla="*/ 805220 w 2732888"/>
              <a:gd name="connsiteY63" fmla="*/ 617149 h 3226999"/>
              <a:gd name="connsiteX64" fmla="*/ 767120 w 2732888"/>
              <a:gd name="connsiteY64" fmla="*/ 636199 h 3226999"/>
              <a:gd name="connsiteX65" fmla="*/ 719495 w 2732888"/>
              <a:gd name="connsiteY65" fmla="*/ 683824 h 3226999"/>
              <a:gd name="connsiteX66" fmla="*/ 662345 w 2732888"/>
              <a:gd name="connsiteY66" fmla="*/ 750499 h 3226999"/>
              <a:gd name="connsiteX67" fmla="*/ 614720 w 2732888"/>
              <a:gd name="connsiteY67" fmla="*/ 779074 h 3226999"/>
              <a:gd name="connsiteX68" fmla="*/ 576620 w 2732888"/>
              <a:gd name="connsiteY68" fmla="*/ 826699 h 3226999"/>
              <a:gd name="connsiteX69" fmla="*/ 509945 w 2732888"/>
              <a:gd name="connsiteY69" fmla="*/ 893374 h 3226999"/>
              <a:gd name="connsiteX70" fmla="*/ 481370 w 2732888"/>
              <a:gd name="connsiteY70" fmla="*/ 931474 h 3226999"/>
              <a:gd name="connsiteX71" fmla="*/ 443270 w 2732888"/>
              <a:gd name="connsiteY71" fmla="*/ 950524 h 3226999"/>
              <a:gd name="connsiteX72" fmla="*/ 414695 w 2732888"/>
              <a:gd name="connsiteY72" fmla="*/ 979099 h 3226999"/>
              <a:gd name="connsiteX73" fmla="*/ 376595 w 2732888"/>
              <a:gd name="connsiteY73" fmla="*/ 1007674 h 3226999"/>
              <a:gd name="connsiteX74" fmla="*/ 348020 w 2732888"/>
              <a:gd name="connsiteY74" fmla="*/ 1045774 h 3226999"/>
              <a:gd name="connsiteX75" fmla="*/ 281345 w 2732888"/>
              <a:gd name="connsiteY75" fmla="*/ 1102924 h 3226999"/>
              <a:gd name="connsiteX76" fmla="*/ 224195 w 2732888"/>
              <a:gd name="connsiteY76" fmla="*/ 1150549 h 3226999"/>
              <a:gd name="connsiteX77" fmla="*/ 176570 w 2732888"/>
              <a:gd name="connsiteY77" fmla="*/ 1226749 h 3226999"/>
              <a:gd name="connsiteX78" fmla="*/ 157520 w 2732888"/>
              <a:gd name="connsiteY78" fmla="*/ 1255324 h 3226999"/>
              <a:gd name="connsiteX79" fmla="*/ 128945 w 2732888"/>
              <a:gd name="connsiteY79" fmla="*/ 1283899 h 3226999"/>
              <a:gd name="connsiteX80" fmla="*/ 109895 w 2732888"/>
              <a:gd name="connsiteY80" fmla="*/ 1312474 h 3226999"/>
              <a:gd name="connsiteX81" fmla="*/ 81320 w 2732888"/>
              <a:gd name="connsiteY81" fmla="*/ 1350574 h 3226999"/>
              <a:gd name="connsiteX82" fmla="*/ 71795 w 2732888"/>
              <a:gd name="connsiteY82" fmla="*/ 1379149 h 3226999"/>
              <a:gd name="connsiteX83" fmla="*/ 43220 w 2732888"/>
              <a:gd name="connsiteY83" fmla="*/ 1398199 h 3226999"/>
              <a:gd name="connsiteX84" fmla="*/ 62270 w 2732888"/>
              <a:gd name="connsiteY84" fmla="*/ 1350574 h 3226999"/>
              <a:gd name="connsiteX85" fmla="*/ 90845 w 2732888"/>
              <a:gd name="connsiteY85" fmla="*/ 1341049 h 3226999"/>
              <a:gd name="connsiteX86" fmla="*/ 138470 w 2732888"/>
              <a:gd name="connsiteY86" fmla="*/ 1321999 h 3226999"/>
              <a:gd name="connsiteX87" fmla="*/ 252770 w 2732888"/>
              <a:gd name="connsiteY87" fmla="*/ 1245799 h 3226999"/>
              <a:gd name="connsiteX88" fmla="*/ 462320 w 2732888"/>
              <a:gd name="connsiteY88" fmla="*/ 1150549 h 3226999"/>
              <a:gd name="connsiteX89" fmla="*/ 509945 w 2732888"/>
              <a:gd name="connsiteY89" fmla="*/ 1121974 h 3226999"/>
              <a:gd name="connsiteX90" fmla="*/ 548045 w 2732888"/>
              <a:gd name="connsiteY90" fmla="*/ 1083874 h 3226999"/>
              <a:gd name="connsiteX91" fmla="*/ 624245 w 2732888"/>
              <a:gd name="connsiteY91" fmla="*/ 1055299 h 3226999"/>
              <a:gd name="connsiteX92" fmla="*/ 719495 w 2732888"/>
              <a:gd name="connsiteY92" fmla="*/ 1007674 h 3226999"/>
              <a:gd name="connsiteX93" fmla="*/ 776645 w 2732888"/>
              <a:gd name="connsiteY93" fmla="*/ 988624 h 3226999"/>
              <a:gd name="connsiteX94" fmla="*/ 833795 w 2732888"/>
              <a:gd name="connsiteY94" fmla="*/ 950524 h 3226999"/>
              <a:gd name="connsiteX95" fmla="*/ 929045 w 2732888"/>
              <a:gd name="connsiteY95" fmla="*/ 912424 h 3226999"/>
              <a:gd name="connsiteX96" fmla="*/ 967145 w 2732888"/>
              <a:gd name="connsiteY96" fmla="*/ 883849 h 3226999"/>
              <a:gd name="connsiteX97" fmla="*/ 1005245 w 2732888"/>
              <a:gd name="connsiteY97" fmla="*/ 864799 h 3226999"/>
              <a:gd name="connsiteX98" fmla="*/ 1081445 w 2732888"/>
              <a:gd name="connsiteY98" fmla="*/ 807649 h 3226999"/>
              <a:gd name="connsiteX99" fmla="*/ 1119545 w 2732888"/>
              <a:gd name="connsiteY99" fmla="*/ 788599 h 3226999"/>
              <a:gd name="connsiteX100" fmla="*/ 1148120 w 2732888"/>
              <a:gd name="connsiteY100" fmla="*/ 769549 h 3226999"/>
              <a:gd name="connsiteX101" fmla="*/ 1195745 w 2732888"/>
              <a:gd name="connsiteY101" fmla="*/ 760024 h 3226999"/>
              <a:gd name="connsiteX102" fmla="*/ 1233845 w 2732888"/>
              <a:gd name="connsiteY102" fmla="*/ 740974 h 3226999"/>
              <a:gd name="connsiteX103" fmla="*/ 1281470 w 2732888"/>
              <a:gd name="connsiteY103" fmla="*/ 721924 h 3226999"/>
              <a:gd name="connsiteX104" fmla="*/ 1310045 w 2732888"/>
              <a:gd name="connsiteY104" fmla="*/ 702874 h 3226999"/>
              <a:gd name="connsiteX105" fmla="*/ 1357670 w 2732888"/>
              <a:gd name="connsiteY105" fmla="*/ 693349 h 3226999"/>
              <a:gd name="connsiteX106" fmla="*/ 1395770 w 2732888"/>
              <a:gd name="connsiteY106" fmla="*/ 674299 h 3226999"/>
              <a:gd name="connsiteX107" fmla="*/ 1443395 w 2732888"/>
              <a:gd name="connsiteY107" fmla="*/ 655249 h 3226999"/>
              <a:gd name="connsiteX108" fmla="*/ 1491020 w 2732888"/>
              <a:gd name="connsiteY108" fmla="*/ 626674 h 3226999"/>
              <a:gd name="connsiteX109" fmla="*/ 1557695 w 2732888"/>
              <a:gd name="connsiteY109" fmla="*/ 579049 h 3226999"/>
              <a:gd name="connsiteX110" fmla="*/ 1586270 w 2732888"/>
              <a:gd name="connsiteY110" fmla="*/ 550474 h 3226999"/>
              <a:gd name="connsiteX111" fmla="*/ 1624370 w 2732888"/>
              <a:gd name="connsiteY111" fmla="*/ 531424 h 3226999"/>
              <a:gd name="connsiteX112" fmla="*/ 1710095 w 2732888"/>
              <a:gd name="connsiteY112" fmla="*/ 464749 h 3226999"/>
              <a:gd name="connsiteX113" fmla="*/ 1748195 w 2732888"/>
              <a:gd name="connsiteY113" fmla="*/ 436174 h 3226999"/>
              <a:gd name="connsiteX114" fmla="*/ 1776770 w 2732888"/>
              <a:gd name="connsiteY114" fmla="*/ 407599 h 3226999"/>
              <a:gd name="connsiteX115" fmla="*/ 1814870 w 2732888"/>
              <a:gd name="connsiteY115" fmla="*/ 388549 h 3226999"/>
              <a:gd name="connsiteX116" fmla="*/ 1843445 w 2732888"/>
              <a:gd name="connsiteY116" fmla="*/ 369499 h 3226999"/>
              <a:gd name="connsiteX117" fmla="*/ 1900595 w 2732888"/>
              <a:gd name="connsiteY117" fmla="*/ 350449 h 3226999"/>
              <a:gd name="connsiteX118" fmla="*/ 1929170 w 2732888"/>
              <a:gd name="connsiteY118" fmla="*/ 340924 h 3226999"/>
              <a:gd name="connsiteX119" fmla="*/ 1995845 w 2732888"/>
              <a:gd name="connsiteY119" fmla="*/ 302824 h 3226999"/>
              <a:gd name="connsiteX120" fmla="*/ 2033945 w 2732888"/>
              <a:gd name="connsiteY120" fmla="*/ 283774 h 3226999"/>
              <a:gd name="connsiteX121" fmla="*/ 2072045 w 2732888"/>
              <a:gd name="connsiteY121" fmla="*/ 255199 h 3226999"/>
              <a:gd name="connsiteX122" fmla="*/ 2129195 w 2732888"/>
              <a:gd name="connsiteY122" fmla="*/ 236149 h 3226999"/>
              <a:gd name="connsiteX123" fmla="*/ 2167295 w 2732888"/>
              <a:gd name="connsiteY123" fmla="*/ 207574 h 3226999"/>
              <a:gd name="connsiteX124" fmla="*/ 2233970 w 2732888"/>
              <a:gd name="connsiteY124" fmla="*/ 150424 h 3226999"/>
              <a:gd name="connsiteX125" fmla="*/ 2262545 w 2732888"/>
              <a:gd name="connsiteY125" fmla="*/ 140899 h 3226999"/>
              <a:gd name="connsiteX126" fmla="*/ 2272070 w 2732888"/>
              <a:gd name="connsiteY126" fmla="*/ 112324 h 3226999"/>
              <a:gd name="connsiteX127" fmla="*/ 2329220 w 2732888"/>
              <a:gd name="connsiteY127" fmla="*/ 74224 h 3226999"/>
              <a:gd name="connsiteX128" fmla="*/ 2338745 w 2732888"/>
              <a:gd name="connsiteY128" fmla="*/ 45649 h 3226999"/>
              <a:gd name="connsiteX129" fmla="*/ 2329220 w 2732888"/>
              <a:gd name="connsiteY129" fmla="*/ 102799 h 3226999"/>
              <a:gd name="connsiteX130" fmla="*/ 2319695 w 2732888"/>
              <a:gd name="connsiteY130" fmla="*/ 150424 h 3226999"/>
              <a:gd name="connsiteX131" fmla="*/ 2272070 w 2732888"/>
              <a:gd name="connsiteY131" fmla="*/ 245674 h 3226999"/>
              <a:gd name="connsiteX132" fmla="*/ 2233970 w 2732888"/>
              <a:gd name="connsiteY132" fmla="*/ 302824 h 3226999"/>
              <a:gd name="connsiteX133" fmla="*/ 2195870 w 2732888"/>
              <a:gd name="connsiteY133" fmla="*/ 340924 h 3226999"/>
              <a:gd name="connsiteX134" fmla="*/ 2167295 w 2732888"/>
              <a:gd name="connsiteY134" fmla="*/ 388549 h 3226999"/>
              <a:gd name="connsiteX135" fmla="*/ 2138720 w 2732888"/>
              <a:gd name="connsiteY135" fmla="*/ 417124 h 3226999"/>
              <a:gd name="connsiteX136" fmla="*/ 2110145 w 2732888"/>
              <a:gd name="connsiteY136" fmla="*/ 464749 h 3226999"/>
              <a:gd name="connsiteX137" fmla="*/ 2033945 w 2732888"/>
              <a:gd name="connsiteY137" fmla="*/ 559999 h 3226999"/>
              <a:gd name="connsiteX138" fmla="*/ 1995845 w 2732888"/>
              <a:gd name="connsiteY138" fmla="*/ 598099 h 3226999"/>
              <a:gd name="connsiteX139" fmla="*/ 1919645 w 2732888"/>
              <a:gd name="connsiteY139" fmla="*/ 702874 h 3226999"/>
              <a:gd name="connsiteX140" fmla="*/ 1872020 w 2732888"/>
              <a:gd name="connsiteY140" fmla="*/ 750499 h 3226999"/>
              <a:gd name="connsiteX141" fmla="*/ 1833920 w 2732888"/>
              <a:gd name="connsiteY141" fmla="*/ 798124 h 3226999"/>
              <a:gd name="connsiteX142" fmla="*/ 1786295 w 2732888"/>
              <a:gd name="connsiteY142" fmla="*/ 836224 h 3226999"/>
              <a:gd name="connsiteX143" fmla="*/ 1738670 w 2732888"/>
              <a:gd name="connsiteY143" fmla="*/ 893374 h 3226999"/>
              <a:gd name="connsiteX144" fmla="*/ 1700570 w 2732888"/>
              <a:gd name="connsiteY144" fmla="*/ 931474 h 3226999"/>
              <a:gd name="connsiteX145" fmla="*/ 1633895 w 2732888"/>
              <a:gd name="connsiteY145" fmla="*/ 1017199 h 3226999"/>
              <a:gd name="connsiteX146" fmla="*/ 1595795 w 2732888"/>
              <a:gd name="connsiteY146" fmla="*/ 1064824 h 3226999"/>
              <a:gd name="connsiteX147" fmla="*/ 1557695 w 2732888"/>
              <a:gd name="connsiteY147" fmla="*/ 1102924 h 3226999"/>
              <a:gd name="connsiteX148" fmla="*/ 1510070 w 2732888"/>
              <a:gd name="connsiteY148" fmla="*/ 1141024 h 3226999"/>
              <a:gd name="connsiteX149" fmla="*/ 1481495 w 2732888"/>
              <a:gd name="connsiteY149" fmla="*/ 1179124 h 3226999"/>
              <a:gd name="connsiteX150" fmla="*/ 1433870 w 2732888"/>
              <a:gd name="connsiteY150" fmla="*/ 1226749 h 3226999"/>
              <a:gd name="connsiteX151" fmla="*/ 1386245 w 2732888"/>
              <a:gd name="connsiteY151" fmla="*/ 1302949 h 3226999"/>
              <a:gd name="connsiteX152" fmla="*/ 1367195 w 2732888"/>
              <a:gd name="connsiteY152" fmla="*/ 1331524 h 3226999"/>
              <a:gd name="connsiteX153" fmla="*/ 1319570 w 2732888"/>
              <a:gd name="connsiteY153" fmla="*/ 1379149 h 3226999"/>
              <a:gd name="connsiteX154" fmla="*/ 1300520 w 2732888"/>
              <a:gd name="connsiteY154" fmla="*/ 1407724 h 3226999"/>
              <a:gd name="connsiteX155" fmla="*/ 1252895 w 2732888"/>
              <a:gd name="connsiteY155" fmla="*/ 1455349 h 3226999"/>
              <a:gd name="connsiteX156" fmla="*/ 1195745 w 2732888"/>
              <a:gd name="connsiteY156" fmla="*/ 1502974 h 3226999"/>
              <a:gd name="connsiteX157" fmla="*/ 1157645 w 2732888"/>
              <a:gd name="connsiteY157" fmla="*/ 1560124 h 3226999"/>
              <a:gd name="connsiteX158" fmla="*/ 1062395 w 2732888"/>
              <a:gd name="connsiteY158" fmla="*/ 1645849 h 3226999"/>
              <a:gd name="connsiteX159" fmla="*/ 1033820 w 2732888"/>
              <a:gd name="connsiteY159" fmla="*/ 1702999 h 3226999"/>
              <a:gd name="connsiteX160" fmla="*/ 986195 w 2732888"/>
              <a:gd name="connsiteY160" fmla="*/ 1750624 h 3226999"/>
              <a:gd name="connsiteX161" fmla="*/ 948095 w 2732888"/>
              <a:gd name="connsiteY161" fmla="*/ 1798249 h 3226999"/>
              <a:gd name="connsiteX162" fmla="*/ 881420 w 2732888"/>
              <a:gd name="connsiteY162" fmla="*/ 1864924 h 3226999"/>
              <a:gd name="connsiteX163" fmla="*/ 852845 w 2732888"/>
              <a:gd name="connsiteY163" fmla="*/ 1903024 h 3226999"/>
              <a:gd name="connsiteX164" fmla="*/ 833795 w 2732888"/>
              <a:gd name="connsiteY164" fmla="*/ 1941124 h 3226999"/>
              <a:gd name="connsiteX165" fmla="*/ 776645 w 2732888"/>
              <a:gd name="connsiteY165" fmla="*/ 1998274 h 3226999"/>
              <a:gd name="connsiteX166" fmla="*/ 719495 w 2732888"/>
              <a:gd name="connsiteY166" fmla="*/ 2074474 h 3226999"/>
              <a:gd name="connsiteX167" fmla="*/ 643295 w 2732888"/>
              <a:gd name="connsiteY167" fmla="*/ 2150674 h 3226999"/>
              <a:gd name="connsiteX168" fmla="*/ 586145 w 2732888"/>
              <a:gd name="connsiteY168" fmla="*/ 2245924 h 3226999"/>
              <a:gd name="connsiteX169" fmla="*/ 548045 w 2732888"/>
              <a:gd name="connsiteY169" fmla="*/ 2274499 h 3226999"/>
              <a:gd name="connsiteX170" fmla="*/ 490895 w 2732888"/>
              <a:gd name="connsiteY170" fmla="*/ 2312599 h 3226999"/>
              <a:gd name="connsiteX171" fmla="*/ 443270 w 2732888"/>
              <a:gd name="connsiteY171" fmla="*/ 2360224 h 3226999"/>
              <a:gd name="connsiteX172" fmla="*/ 386120 w 2732888"/>
              <a:gd name="connsiteY172" fmla="*/ 2436424 h 3226999"/>
              <a:gd name="connsiteX173" fmla="*/ 338495 w 2732888"/>
              <a:gd name="connsiteY173" fmla="*/ 2493574 h 3226999"/>
              <a:gd name="connsiteX174" fmla="*/ 281345 w 2732888"/>
              <a:gd name="connsiteY174" fmla="*/ 2541199 h 3226999"/>
              <a:gd name="connsiteX175" fmla="*/ 252770 w 2732888"/>
              <a:gd name="connsiteY175" fmla="*/ 2569774 h 3226999"/>
              <a:gd name="connsiteX176" fmla="*/ 224195 w 2732888"/>
              <a:gd name="connsiteY176" fmla="*/ 2588824 h 3226999"/>
              <a:gd name="connsiteX177" fmla="*/ 176570 w 2732888"/>
              <a:gd name="connsiteY177" fmla="*/ 2626924 h 3226999"/>
              <a:gd name="connsiteX178" fmla="*/ 167045 w 2732888"/>
              <a:gd name="connsiteY178" fmla="*/ 2655499 h 3226999"/>
              <a:gd name="connsiteX179" fmla="*/ 138470 w 2732888"/>
              <a:gd name="connsiteY179" fmla="*/ 2665024 h 3226999"/>
              <a:gd name="connsiteX180" fmla="*/ 109895 w 2732888"/>
              <a:gd name="connsiteY180" fmla="*/ 2684074 h 3226999"/>
              <a:gd name="connsiteX181" fmla="*/ 100370 w 2732888"/>
              <a:gd name="connsiteY181" fmla="*/ 2655499 h 3226999"/>
              <a:gd name="connsiteX182" fmla="*/ 138470 w 2732888"/>
              <a:gd name="connsiteY182" fmla="*/ 2617399 h 3226999"/>
              <a:gd name="connsiteX183" fmla="*/ 205145 w 2732888"/>
              <a:gd name="connsiteY183" fmla="*/ 2560249 h 3226999"/>
              <a:gd name="connsiteX184" fmla="*/ 243245 w 2732888"/>
              <a:gd name="connsiteY184" fmla="*/ 2522149 h 3226999"/>
              <a:gd name="connsiteX185" fmla="*/ 452795 w 2732888"/>
              <a:gd name="connsiteY185" fmla="*/ 2350699 h 3226999"/>
              <a:gd name="connsiteX186" fmla="*/ 548045 w 2732888"/>
              <a:gd name="connsiteY186" fmla="*/ 2274499 h 3226999"/>
              <a:gd name="connsiteX187" fmla="*/ 652820 w 2732888"/>
              <a:gd name="connsiteY187" fmla="*/ 2217349 h 3226999"/>
              <a:gd name="connsiteX188" fmla="*/ 909995 w 2732888"/>
              <a:gd name="connsiteY188" fmla="*/ 2036374 h 3226999"/>
              <a:gd name="connsiteX189" fmla="*/ 995720 w 2732888"/>
              <a:gd name="connsiteY189" fmla="*/ 1979224 h 3226999"/>
              <a:gd name="connsiteX190" fmla="*/ 1167170 w 2732888"/>
              <a:gd name="connsiteY190" fmla="*/ 1826824 h 3226999"/>
              <a:gd name="connsiteX191" fmla="*/ 1233845 w 2732888"/>
              <a:gd name="connsiteY191" fmla="*/ 1760149 h 3226999"/>
              <a:gd name="connsiteX192" fmla="*/ 1376720 w 2732888"/>
              <a:gd name="connsiteY192" fmla="*/ 1636324 h 3226999"/>
              <a:gd name="connsiteX193" fmla="*/ 1443395 w 2732888"/>
              <a:gd name="connsiteY193" fmla="*/ 1579174 h 3226999"/>
              <a:gd name="connsiteX194" fmla="*/ 1491020 w 2732888"/>
              <a:gd name="connsiteY194" fmla="*/ 1531549 h 3226999"/>
              <a:gd name="connsiteX195" fmla="*/ 1529120 w 2732888"/>
              <a:gd name="connsiteY195" fmla="*/ 1474399 h 3226999"/>
              <a:gd name="connsiteX196" fmla="*/ 1586270 w 2732888"/>
              <a:gd name="connsiteY196" fmla="*/ 1436299 h 3226999"/>
              <a:gd name="connsiteX197" fmla="*/ 1633895 w 2732888"/>
              <a:gd name="connsiteY197" fmla="*/ 1388674 h 3226999"/>
              <a:gd name="connsiteX198" fmla="*/ 1662470 w 2732888"/>
              <a:gd name="connsiteY198" fmla="*/ 1350574 h 3226999"/>
              <a:gd name="connsiteX199" fmla="*/ 1691045 w 2732888"/>
              <a:gd name="connsiteY199" fmla="*/ 1321999 h 3226999"/>
              <a:gd name="connsiteX200" fmla="*/ 1710095 w 2732888"/>
              <a:gd name="connsiteY200" fmla="*/ 1293424 h 3226999"/>
              <a:gd name="connsiteX201" fmla="*/ 1805345 w 2732888"/>
              <a:gd name="connsiteY201" fmla="*/ 1207699 h 3226999"/>
              <a:gd name="connsiteX202" fmla="*/ 1881545 w 2732888"/>
              <a:gd name="connsiteY202" fmla="*/ 1131499 h 3226999"/>
              <a:gd name="connsiteX203" fmla="*/ 1919645 w 2732888"/>
              <a:gd name="connsiteY203" fmla="*/ 1093399 h 3226999"/>
              <a:gd name="connsiteX204" fmla="*/ 2005370 w 2732888"/>
              <a:gd name="connsiteY204" fmla="*/ 1026724 h 3226999"/>
              <a:gd name="connsiteX205" fmla="*/ 2043470 w 2732888"/>
              <a:gd name="connsiteY205" fmla="*/ 979099 h 3226999"/>
              <a:gd name="connsiteX206" fmla="*/ 2100620 w 2732888"/>
              <a:gd name="connsiteY206" fmla="*/ 940999 h 3226999"/>
              <a:gd name="connsiteX207" fmla="*/ 2129195 w 2732888"/>
              <a:gd name="connsiteY207" fmla="*/ 912424 h 3226999"/>
              <a:gd name="connsiteX208" fmla="*/ 2186345 w 2732888"/>
              <a:gd name="connsiteY208" fmla="*/ 864799 h 3226999"/>
              <a:gd name="connsiteX209" fmla="*/ 2205395 w 2732888"/>
              <a:gd name="connsiteY209" fmla="*/ 836224 h 3226999"/>
              <a:gd name="connsiteX210" fmla="*/ 2262545 w 2732888"/>
              <a:gd name="connsiteY210" fmla="*/ 788599 h 3226999"/>
              <a:gd name="connsiteX211" fmla="*/ 2338745 w 2732888"/>
              <a:gd name="connsiteY211" fmla="*/ 721924 h 3226999"/>
              <a:gd name="connsiteX212" fmla="*/ 2367320 w 2732888"/>
              <a:gd name="connsiteY212" fmla="*/ 702874 h 3226999"/>
              <a:gd name="connsiteX213" fmla="*/ 2395895 w 2732888"/>
              <a:gd name="connsiteY213" fmla="*/ 683824 h 3226999"/>
              <a:gd name="connsiteX214" fmla="*/ 2414945 w 2732888"/>
              <a:gd name="connsiteY214" fmla="*/ 655249 h 3226999"/>
              <a:gd name="connsiteX215" fmla="*/ 2443520 w 2732888"/>
              <a:gd name="connsiteY215" fmla="*/ 645724 h 3226999"/>
              <a:gd name="connsiteX216" fmla="*/ 2414945 w 2732888"/>
              <a:gd name="connsiteY216" fmla="*/ 693349 h 3226999"/>
              <a:gd name="connsiteX217" fmla="*/ 2395895 w 2732888"/>
              <a:gd name="connsiteY217" fmla="*/ 731449 h 3226999"/>
              <a:gd name="connsiteX218" fmla="*/ 2367320 w 2732888"/>
              <a:gd name="connsiteY218" fmla="*/ 769549 h 3226999"/>
              <a:gd name="connsiteX219" fmla="*/ 2319695 w 2732888"/>
              <a:gd name="connsiteY219" fmla="*/ 874324 h 3226999"/>
              <a:gd name="connsiteX220" fmla="*/ 2272070 w 2732888"/>
              <a:gd name="connsiteY220" fmla="*/ 921949 h 3226999"/>
              <a:gd name="connsiteX221" fmla="*/ 2186345 w 2732888"/>
              <a:gd name="connsiteY221" fmla="*/ 1036249 h 3226999"/>
              <a:gd name="connsiteX222" fmla="*/ 2138720 w 2732888"/>
              <a:gd name="connsiteY222" fmla="*/ 1083874 h 3226999"/>
              <a:gd name="connsiteX223" fmla="*/ 2100620 w 2732888"/>
              <a:gd name="connsiteY223" fmla="*/ 1150549 h 3226999"/>
              <a:gd name="connsiteX224" fmla="*/ 2024420 w 2732888"/>
              <a:gd name="connsiteY224" fmla="*/ 1226749 h 3226999"/>
              <a:gd name="connsiteX225" fmla="*/ 1938695 w 2732888"/>
              <a:gd name="connsiteY225" fmla="*/ 1379149 h 3226999"/>
              <a:gd name="connsiteX226" fmla="*/ 1872020 w 2732888"/>
              <a:gd name="connsiteY226" fmla="*/ 1464874 h 3226999"/>
              <a:gd name="connsiteX227" fmla="*/ 1843445 w 2732888"/>
              <a:gd name="connsiteY227" fmla="*/ 1522024 h 3226999"/>
              <a:gd name="connsiteX228" fmla="*/ 1814870 w 2732888"/>
              <a:gd name="connsiteY228" fmla="*/ 1569649 h 3226999"/>
              <a:gd name="connsiteX229" fmla="*/ 1805345 w 2732888"/>
              <a:gd name="connsiteY229" fmla="*/ 1598224 h 3226999"/>
              <a:gd name="connsiteX230" fmla="*/ 1748195 w 2732888"/>
              <a:gd name="connsiteY230" fmla="*/ 1674424 h 3226999"/>
              <a:gd name="connsiteX231" fmla="*/ 1710095 w 2732888"/>
              <a:gd name="connsiteY231" fmla="*/ 1741099 h 3226999"/>
              <a:gd name="connsiteX232" fmla="*/ 1691045 w 2732888"/>
              <a:gd name="connsiteY232" fmla="*/ 1779199 h 3226999"/>
              <a:gd name="connsiteX233" fmla="*/ 1681520 w 2732888"/>
              <a:gd name="connsiteY233" fmla="*/ 1817299 h 3226999"/>
              <a:gd name="connsiteX234" fmla="*/ 1605320 w 2732888"/>
              <a:gd name="connsiteY234" fmla="*/ 1893499 h 3226999"/>
              <a:gd name="connsiteX235" fmla="*/ 1538645 w 2732888"/>
              <a:gd name="connsiteY235" fmla="*/ 1988749 h 3226999"/>
              <a:gd name="connsiteX236" fmla="*/ 1500545 w 2732888"/>
              <a:gd name="connsiteY236" fmla="*/ 2017324 h 3226999"/>
              <a:gd name="connsiteX237" fmla="*/ 1405295 w 2732888"/>
              <a:gd name="connsiteY237" fmla="*/ 2112574 h 3226999"/>
              <a:gd name="connsiteX238" fmla="*/ 1367195 w 2732888"/>
              <a:gd name="connsiteY238" fmla="*/ 2150674 h 3226999"/>
              <a:gd name="connsiteX239" fmla="*/ 1329095 w 2732888"/>
              <a:gd name="connsiteY239" fmla="*/ 2198299 h 3226999"/>
              <a:gd name="connsiteX240" fmla="*/ 1281470 w 2732888"/>
              <a:gd name="connsiteY240" fmla="*/ 2245924 h 3226999"/>
              <a:gd name="connsiteX241" fmla="*/ 1233845 w 2732888"/>
              <a:gd name="connsiteY241" fmla="*/ 2312599 h 3226999"/>
              <a:gd name="connsiteX242" fmla="*/ 1167170 w 2732888"/>
              <a:gd name="connsiteY242" fmla="*/ 2379274 h 3226999"/>
              <a:gd name="connsiteX243" fmla="*/ 1052870 w 2732888"/>
              <a:gd name="connsiteY243" fmla="*/ 2503099 h 3226999"/>
              <a:gd name="connsiteX244" fmla="*/ 1033820 w 2732888"/>
              <a:gd name="connsiteY244" fmla="*/ 2541199 h 3226999"/>
              <a:gd name="connsiteX245" fmla="*/ 957620 w 2732888"/>
              <a:gd name="connsiteY245" fmla="*/ 2626924 h 3226999"/>
              <a:gd name="connsiteX246" fmla="*/ 909995 w 2732888"/>
              <a:gd name="connsiteY246" fmla="*/ 2684074 h 3226999"/>
              <a:gd name="connsiteX247" fmla="*/ 871895 w 2732888"/>
              <a:gd name="connsiteY247" fmla="*/ 2741224 h 3226999"/>
              <a:gd name="connsiteX248" fmla="*/ 852845 w 2732888"/>
              <a:gd name="connsiteY248" fmla="*/ 2769799 h 3226999"/>
              <a:gd name="connsiteX249" fmla="*/ 833795 w 2732888"/>
              <a:gd name="connsiteY249" fmla="*/ 2798374 h 3226999"/>
              <a:gd name="connsiteX250" fmla="*/ 805220 w 2732888"/>
              <a:gd name="connsiteY250" fmla="*/ 2826949 h 3226999"/>
              <a:gd name="connsiteX251" fmla="*/ 795695 w 2732888"/>
              <a:gd name="connsiteY251" fmla="*/ 2855524 h 3226999"/>
              <a:gd name="connsiteX252" fmla="*/ 767120 w 2732888"/>
              <a:gd name="connsiteY252" fmla="*/ 2874574 h 3226999"/>
              <a:gd name="connsiteX253" fmla="*/ 776645 w 2732888"/>
              <a:gd name="connsiteY253" fmla="*/ 2836474 h 3226999"/>
              <a:gd name="connsiteX254" fmla="*/ 833795 w 2732888"/>
              <a:gd name="connsiteY254" fmla="*/ 2807899 h 3226999"/>
              <a:gd name="connsiteX255" fmla="*/ 862370 w 2732888"/>
              <a:gd name="connsiteY255" fmla="*/ 2779324 h 3226999"/>
              <a:gd name="connsiteX256" fmla="*/ 938570 w 2732888"/>
              <a:gd name="connsiteY256" fmla="*/ 2722174 h 3226999"/>
              <a:gd name="connsiteX257" fmla="*/ 938570 w 2732888"/>
              <a:gd name="connsiteY257" fmla="*/ 2722174 h 3226999"/>
              <a:gd name="connsiteX258" fmla="*/ 1024295 w 2732888"/>
              <a:gd name="connsiteY258" fmla="*/ 2674549 h 3226999"/>
              <a:gd name="connsiteX259" fmla="*/ 1110020 w 2732888"/>
              <a:gd name="connsiteY259" fmla="*/ 2588824 h 3226999"/>
              <a:gd name="connsiteX260" fmla="*/ 1195745 w 2732888"/>
              <a:gd name="connsiteY260" fmla="*/ 2522149 h 3226999"/>
              <a:gd name="connsiteX261" fmla="*/ 1290995 w 2732888"/>
              <a:gd name="connsiteY261" fmla="*/ 2426899 h 3226999"/>
              <a:gd name="connsiteX262" fmla="*/ 1319570 w 2732888"/>
              <a:gd name="connsiteY262" fmla="*/ 2398324 h 3226999"/>
              <a:gd name="connsiteX263" fmla="*/ 1357670 w 2732888"/>
              <a:gd name="connsiteY263" fmla="*/ 2379274 h 3226999"/>
              <a:gd name="connsiteX264" fmla="*/ 1433870 w 2732888"/>
              <a:gd name="connsiteY264" fmla="*/ 2303074 h 3226999"/>
              <a:gd name="connsiteX265" fmla="*/ 1462445 w 2732888"/>
              <a:gd name="connsiteY265" fmla="*/ 2284024 h 3226999"/>
              <a:gd name="connsiteX266" fmla="*/ 1500545 w 2732888"/>
              <a:gd name="connsiteY266" fmla="*/ 2245924 h 3226999"/>
              <a:gd name="connsiteX267" fmla="*/ 1538645 w 2732888"/>
              <a:gd name="connsiteY267" fmla="*/ 2236399 h 3226999"/>
              <a:gd name="connsiteX268" fmla="*/ 1586270 w 2732888"/>
              <a:gd name="connsiteY268" fmla="*/ 2188774 h 3226999"/>
              <a:gd name="connsiteX269" fmla="*/ 1605320 w 2732888"/>
              <a:gd name="connsiteY269" fmla="*/ 2160199 h 3226999"/>
              <a:gd name="connsiteX270" fmla="*/ 1633895 w 2732888"/>
              <a:gd name="connsiteY270" fmla="*/ 2141149 h 3226999"/>
              <a:gd name="connsiteX271" fmla="*/ 1700570 w 2732888"/>
              <a:gd name="connsiteY271" fmla="*/ 2093524 h 3226999"/>
              <a:gd name="connsiteX272" fmla="*/ 1738670 w 2732888"/>
              <a:gd name="connsiteY272" fmla="*/ 2064949 h 3226999"/>
              <a:gd name="connsiteX273" fmla="*/ 1786295 w 2732888"/>
              <a:gd name="connsiteY273" fmla="*/ 2036374 h 3226999"/>
              <a:gd name="connsiteX274" fmla="*/ 1805345 w 2732888"/>
              <a:gd name="connsiteY274" fmla="*/ 2007799 h 3226999"/>
              <a:gd name="connsiteX275" fmla="*/ 1833920 w 2732888"/>
              <a:gd name="connsiteY275" fmla="*/ 1998274 h 3226999"/>
              <a:gd name="connsiteX276" fmla="*/ 1891070 w 2732888"/>
              <a:gd name="connsiteY276" fmla="*/ 1960174 h 3226999"/>
              <a:gd name="connsiteX277" fmla="*/ 1891070 w 2732888"/>
              <a:gd name="connsiteY277" fmla="*/ 1960174 h 3226999"/>
              <a:gd name="connsiteX278" fmla="*/ 1919645 w 2732888"/>
              <a:gd name="connsiteY278" fmla="*/ 1931599 h 3226999"/>
              <a:gd name="connsiteX279" fmla="*/ 1948220 w 2732888"/>
              <a:gd name="connsiteY279" fmla="*/ 1912549 h 3226999"/>
              <a:gd name="connsiteX280" fmla="*/ 2033945 w 2732888"/>
              <a:gd name="connsiteY280" fmla="*/ 1874449 h 3226999"/>
              <a:gd name="connsiteX281" fmla="*/ 2100620 w 2732888"/>
              <a:gd name="connsiteY281" fmla="*/ 1817299 h 3226999"/>
              <a:gd name="connsiteX282" fmla="*/ 2167295 w 2732888"/>
              <a:gd name="connsiteY282" fmla="*/ 1807774 h 3226999"/>
              <a:gd name="connsiteX283" fmla="*/ 2262545 w 2732888"/>
              <a:gd name="connsiteY283" fmla="*/ 1750624 h 3226999"/>
              <a:gd name="connsiteX284" fmla="*/ 2291120 w 2732888"/>
              <a:gd name="connsiteY284" fmla="*/ 1731574 h 3226999"/>
              <a:gd name="connsiteX285" fmla="*/ 2348270 w 2732888"/>
              <a:gd name="connsiteY285" fmla="*/ 1712524 h 3226999"/>
              <a:gd name="connsiteX286" fmla="*/ 2376845 w 2732888"/>
              <a:gd name="connsiteY286" fmla="*/ 1683949 h 3226999"/>
              <a:gd name="connsiteX287" fmla="*/ 2414945 w 2732888"/>
              <a:gd name="connsiteY287" fmla="*/ 1664899 h 3226999"/>
              <a:gd name="connsiteX288" fmla="*/ 2472095 w 2732888"/>
              <a:gd name="connsiteY288" fmla="*/ 1626799 h 3226999"/>
              <a:gd name="connsiteX289" fmla="*/ 2500670 w 2732888"/>
              <a:gd name="connsiteY289" fmla="*/ 1607749 h 3226999"/>
              <a:gd name="connsiteX290" fmla="*/ 2529245 w 2732888"/>
              <a:gd name="connsiteY290" fmla="*/ 1588699 h 3226999"/>
              <a:gd name="connsiteX291" fmla="*/ 2510195 w 2732888"/>
              <a:gd name="connsiteY291" fmla="*/ 1645849 h 3226999"/>
              <a:gd name="connsiteX292" fmla="*/ 2481620 w 2732888"/>
              <a:gd name="connsiteY292" fmla="*/ 1674424 h 3226999"/>
              <a:gd name="connsiteX293" fmla="*/ 2453045 w 2732888"/>
              <a:gd name="connsiteY293" fmla="*/ 1722049 h 3226999"/>
              <a:gd name="connsiteX294" fmla="*/ 2376845 w 2732888"/>
              <a:gd name="connsiteY294" fmla="*/ 1817299 h 3226999"/>
              <a:gd name="connsiteX295" fmla="*/ 2281595 w 2732888"/>
              <a:gd name="connsiteY295" fmla="*/ 1922074 h 3226999"/>
              <a:gd name="connsiteX296" fmla="*/ 2186345 w 2732888"/>
              <a:gd name="connsiteY296" fmla="*/ 2036374 h 3226999"/>
              <a:gd name="connsiteX297" fmla="*/ 2138720 w 2732888"/>
              <a:gd name="connsiteY297" fmla="*/ 2074474 h 3226999"/>
              <a:gd name="connsiteX298" fmla="*/ 2119670 w 2732888"/>
              <a:gd name="connsiteY298" fmla="*/ 2103049 h 3226999"/>
              <a:gd name="connsiteX299" fmla="*/ 2072045 w 2732888"/>
              <a:gd name="connsiteY299" fmla="*/ 2141149 h 3226999"/>
              <a:gd name="connsiteX300" fmla="*/ 2033945 w 2732888"/>
              <a:gd name="connsiteY300" fmla="*/ 2179249 h 3226999"/>
              <a:gd name="connsiteX301" fmla="*/ 1986320 w 2732888"/>
              <a:gd name="connsiteY301" fmla="*/ 2217349 h 3226999"/>
              <a:gd name="connsiteX302" fmla="*/ 1967270 w 2732888"/>
              <a:gd name="connsiteY302" fmla="*/ 2245924 h 3226999"/>
              <a:gd name="connsiteX303" fmla="*/ 1900595 w 2732888"/>
              <a:gd name="connsiteY303" fmla="*/ 2312599 h 3226999"/>
              <a:gd name="connsiteX304" fmla="*/ 1833920 w 2732888"/>
              <a:gd name="connsiteY304" fmla="*/ 2369749 h 3226999"/>
              <a:gd name="connsiteX305" fmla="*/ 1805345 w 2732888"/>
              <a:gd name="connsiteY305" fmla="*/ 2417374 h 3226999"/>
              <a:gd name="connsiteX306" fmla="*/ 1719620 w 2732888"/>
              <a:gd name="connsiteY306" fmla="*/ 2484049 h 3226999"/>
              <a:gd name="connsiteX307" fmla="*/ 1671995 w 2732888"/>
              <a:gd name="connsiteY307" fmla="*/ 2522149 h 3226999"/>
              <a:gd name="connsiteX308" fmla="*/ 1633895 w 2732888"/>
              <a:gd name="connsiteY308" fmla="*/ 2569774 h 3226999"/>
              <a:gd name="connsiteX309" fmla="*/ 1605320 w 2732888"/>
              <a:gd name="connsiteY309" fmla="*/ 2607874 h 3226999"/>
              <a:gd name="connsiteX310" fmla="*/ 1557695 w 2732888"/>
              <a:gd name="connsiteY310" fmla="*/ 2645974 h 3226999"/>
              <a:gd name="connsiteX311" fmla="*/ 1538645 w 2732888"/>
              <a:gd name="connsiteY311" fmla="*/ 2674549 h 3226999"/>
              <a:gd name="connsiteX312" fmla="*/ 1481495 w 2732888"/>
              <a:gd name="connsiteY312" fmla="*/ 2750749 h 3226999"/>
              <a:gd name="connsiteX313" fmla="*/ 1452920 w 2732888"/>
              <a:gd name="connsiteY313" fmla="*/ 2779324 h 3226999"/>
              <a:gd name="connsiteX314" fmla="*/ 1414820 w 2732888"/>
              <a:gd name="connsiteY314" fmla="*/ 2836474 h 3226999"/>
              <a:gd name="connsiteX315" fmla="*/ 1357670 w 2732888"/>
              <a:gd name="connsiteY315" fmla="*/ 2903149 h 3226999"/>
              <a:gd name="connsiteX316" fmla="*/ 1329095 w 2732888"/>
              <a:gd name="connsiteY316" fmla="*/ 2931724 h 3226999"/>
              <a:gd name="connsiteX317" fmla="*/ 1310045 w 2732888"/>
              <a:gd name="connsiteY317" fmla="*/ 2960299 h 3226999"/>
              <a:gd name="connsiteX318" fmla="*/ 1338620 w 2732888"/>
              <a:gd name="connsiteY318" fmla="*/ 2950774 h 3226999"/>
              <a:gd name="connsiteX319" fmla="*/ 1367195 w 2732888"/>
              <a:gd name="connsiteY319" fmla="*/ 2931724 h 3226999"/>
              <a:gd name="connsiteX320" fmla="*/ 1462445 w 2732888"/>
              <a:gd name="connsiteY320" fmla="*/ 2865049 h 3226999"/>
              <a:gd name="connsiteX321" fmla="*/ 1491020 w 2732888"/>
              <a:gd name="connsiteY321" fmla="*/ 2855524 h 3226999"/>
              <a:gd name="connsiteX322" fmla="*/ 1643420 w 2732888"/>
              <a:gd name="connsiteY322" fmla="*/ 2750749 h 3226999"/>
              <a:gd name="connsiteX323" fmla="*/ 1691045 w 2732888"/>
              <a:gd name="connsiteY323" fmla="*/ 2722174 h 3226999"/>
              <a:gd name="connsiteX324" fmla="*/ 1738670 w 2732888"/>
              <a:gd name="connsiteY324" fmla="*/ 2693599 h 3226999"/>
              <a:gd name="connsiteX325" fmla="*/ 1795820 w 2732888"/>
              <a:gd name="connsiteY325" fmla="*/ 2665024 h 3226999"/>
              <a:gd name="connsiteX326" fmla="*/ 1852970 w 2732888"/>
              <a:gd name="connsiteY326" fmla="*/ 2655499 h 3226999"/>
              <a:gd name="connsiteX327" fmla="*/ 1910120 w 2732888"/>
              <a:gd name="connsiteY327" fmla="*/ 2626924 h 3226999"/>
              <a:gd name="connsiteX328" fmla="*/ 2005370 w 2732888"/>
              <a:gd name="connsiteY328" fmla="*/ 2588824 h 3226999"/>
              <a:gd name="connsiteX329" fmla="*/ 2119670 w 2732888"/>
              <a:gd name="connsiteY329" fmla="*/ 2522149 h 3226999"/>
              <a:gd name="connsiteX330" fmla="*/ 2167295 w 2732888"/>
              <a:gd name="connsiteY330" fmla="*/ 2493574 h 3226999"/>
              <a:gd name="connsiteX331" fmla="*/ 2205395 w 2732888"/>
              <a:gd name="connsiteY331" fmla="*/ 2474524 h 3226999"/>
              <a:gd name="connsiteX332" fmla="*/ 2233970 w 2732888"/>
              <a:gd name="connsiteY332" fmla="*/ 2455474 h 3226999"/>
              <a:gd name="connsiteX333" fmla="*/ 2281595 w 2732888"/>
              <a:gd name="connsiteY333" fmla="*/ 2445949 h 3226999"/>
              <a:gd name="connsiteX334" fmla="*/ 2319695 w 2732888"/>
              <a:gd name="connsiteY334" fmla="*/ 2426899 h 3226999"/>
              <a:gd name="connsiteX335" fmla="*/ 2367320 w 2732888"/>
              <a:gd name="connsiteY335" fmla="*/ 2407849 h 3226999"/>
              <a:gd name="connsiteX336" fmla="*/ 2395895 w 2732888"/>
              <a:gd name="connsiteY336" fmla="*/ 2388799 h 3226999"/>
              <a:gd name="connsiteX337" fmla="*/ 2424470 w 2732888"/>
              <a:gd name="connsiteY337" fmla="*/ 2360224 h 3226999"/>
              <a:gd name="connsiteX338" fmla="*/ 2481620 w 2732888"/>
              <a:gd name="connsiteY338" fmla="*/ 2341174 h 3226999"/>
              <a:gd name="connsiteX339" fmla="*/ 2500670 w 2732888"/>
              <a:gd name="connsiteY339" fmla="*/ 2303074 h 3226999"/>
              <a:gd name="connsiteX340" fmla="*/ 2576870 w 2732888"/>
              <a:gd name="connsiteY340" fmla="*/ 2264974 h 3226999"/>
              <a:gd name="connsiteX341" fmla="*/ 2605445 w 2732888"/>
              <a:gd name="connsiteY341" fmla="*/ 2236399 h 3226999"/>
              <a:gd name="connsiteX342" fmla="*/ 2624495 w 2732888"/>
              <a:gd name="connsiteY342" fmla="*/ 2207824 h 3226999"/>
              <a:gd name="connsiteX343" fmla="*/ 2653070 w 2732888"/>
              <a:gd name="connsiteY343" fmla="*/ 2188774 h 3226999"/>
              <a:gd name="connsiteX344" fmla="*/ 2624495 w 2732888"/>
              <a:gd name="connsiteY344" fmla="*/ 2226874 h 3226999"/>
              <a:gd name="connsiteX345" fmla="*/ 2576870 w 2732888"/>
              <a:gd name="connsiteY345" fmla="*/ 2293549 h 3226999"/>
              <a:gd name="connsiteX346" fmla="*/ 2557820 w 2732888"/>
              <a:gd name="connsiteY346" fmla="*/ 2341174 h 3226999"/>
              <a:gd name="connsiteX347" fmla="*/ 2529245 w 2732888"/>
              <a:gd name="connsiteY347" fmla="*/ 2369749 h 3226999"/>
              <a:gd name="connsiteX348" fmla="*/ 2491145 w 2732888"/>
              <a:gd name="connsiteY348" fmla="*/ 2417374 h 3226999"/>
              <a:gd name="connsiteX349" fmla="*/ 2481620 w 2732888"/>
              <a:gd name="connsiteY349" fmla="*/ 2445949 h 3226999"/>
              <a:gd name="connsiteX350" fmla="*/ 2405420 w 2732888"/>
              <a:gd name="connsiteY350" fmla="*/ 2503099 h 3226999"/>
              <a:gd name="connsiteX351" fmla="*/ 2348270 w 2732888"/>
              <a:gd name="connsiteY351" fmla="*/ 2588824 h 3226999"/>
              <a:gd name="connsiteX352" fmla="*/ 2319695 w 2732888"/>
              <a:gd name="connsiteY352" fmla="*/ 2617399 h 3226999"/>
              <a:gd name="connsiteX353" fmla="*/ 2300645 w 2732888"/>
              <a:gd name="connsiteY353" fmla="*/ 2655499 h 3226999"/>
              <a:gd name="connsiteX354" fmla="*/ 2233970 w 2732888"/>
              <a:gd name="connsiteY354" fmla="*/ 2741224 h 3226999"/>
              <a:gd name="connsiteX355" fmla="*/ 2205395 w 2732888"/>
              <a:gd name="connsiteY355" fmla="*/ 2779324 h 3226999"/>
              <a:gd name="connsiteX356" fmla="*/ 2167295 w 2732888"/>
              <a:gd name="connsiteY356" fmla="*/ 2817424 h 3226999"/>
              <a:gd name="connsiteX357" fmla="*/ 2119670 w 2732888"/>
              <a:gd name="connsiteY357" fmla="*/ 2903149 h 3226999"/>
              <a:gd name="connsiteX358" fmla="*/ 2081570 w 2732888"/>
              <a:gd name="connsiteY358" fmla="*/ 2960299 h 3226999"/>
              <a:gd name="connsiteX359" fmla="*/ 2072045 w 2732888"/>
              <a:gd name="connsiteY359" fmla="*/ 2988874 h 3226999"/>
              <a:gd name="connsiteX360" fmla="*/ 2052995 w 2732888"/>
              <a:gd name="connsiteY360" fmla="*/ 3026974 h 3226999"/>
              <a:gd name="connsiteX361" fmla="*/ 2338745 w 2732888"/>
              <a:gd name="connsiteY361" fmla="*/ 2845999 h 3226999"/>
              <a:gd name="connsiteX362" fmla="*/ 2386370 w 2732888"/>
              <a:gd name="connsiteY362" fmla="*/ 2826949 h 3226999"/>
              <a:gd name="connsiteX363" fmla="*/ 2443520 w 2732888"/>
              <a:gd name="connsiteY363" fmla="*/ 2788849 h 3226999"/>
              <a:gd name="connsiteX364" fmla="*/ 2481620 w 2732888"/>
              <a:gd name="connsiteY364" fmla="*/ 2760274 h 3226999"/>
              <a:gd name="connsiteX365" fmla="*/ 2519720 w 2732888"/>
              <a:gd name="connsiteY365" fmla="*/ 2750749 h 3226999"/>
              <a:gd name="connsiteX366" fmla="*/ 2548295 w 2732888"/>
              <a:gd name="connsiteY366" fmla="*/ 2741224 h 3226999"/>
              <a:gd name="connsiteX367" fmla="*/ 2576870 w 2732888"/>
              <a:gd name="connsiteY367" fmla="*/ 2722174 h 3226999"/>
              <a:gd name="connsiteX368" fmla="*/ 2605445 w 2732888"/>
              <a:gd name="connsiteY368" fmla="*/ 2712649 h 3226999"/>
              <a:gd name="connsiteX369" fmla="*/ 2662595 w 2732888"/>
              <a:gd name="connsiteY369" fmla="*/ 2684074 h 3226999"/>
              <a:gd name="connsiteX370" fmla="*/ 2700695 w 2732888"/>
              <a:gd name="connsiteY370" fmla="*/ 2655499 h 3226999"/>
              <a:gd name="connsiteX371" fmla="*/ 2681645 w 2732888"/>
              <a:gd name="connsiteY371" fmla="*/ 2684074 h 3226999"/>
              <a:gd name="connsiteX372" fmla="*/ 2614970 w 2732888"/>
              <a:gd name="connsiteY372" fmla="*/ 2769799 h 3226999"/>
              <a:gd name="connsiteX373" fmla="*/ 2586395 w 2732888"/>
              <a:gd name="connsiteY373" fmla="*/ 2836474 h 3226999"/>
              <a:gd name="connsiteX374" fmla="*/ 2529245 w 2732888"/>
              <a:gd name="connsiteY374" fmla="*/ 2903149 h 3226999"/>
              <a:gd name="connsiteX375" fmla="*/ 2519720 w 2732888"/>
              <a:gd name="connsiteY375" fmla="*/ 2941249 h 3226999"/>
              <a:gd name="connsiteX376" fmla="*/ 2481620 w 2732888"/>
              <a:gd name="connsiteY376" fmla="*/ 2998399 h 3226999"/>
              <a:gd name="connsiteX377" fmla="*/ 2443520 w 2732888"/>
              <a:gd name="connsiteY377" fmla="*/ 3112699 h 3226999"/>
              <a:gd name="connsiteX378" fmla="*/ 2433995 w 2732888"/>
              <a:gd name="connsiteY378" fmla="*/ 3141274 h 3226999"/>
              <a:gd name="connsiteX379" fmla="*/ 2395895 w 2732888"/>
              <a:gd name="connsiteY379" fmla="*/ 3198424 h 3226999"/>
              <a:gd name="connsiteX380" fmla="*/ 2386370 w 2732888"/>
              <a:gd name="connsiteY380" fmla="*/ 3226999 h 322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732888" h="3226999">
                <a:moveTo>
                  <a:pt x="33695" y="264724"/>
                </a:moveTo>
                <a:cubicBezTo>
                  <a:pt x="43220" y="258374"/>
                  <a:pt x="52031" y="250794"/>
                  <a:pt x="62270" y="245674"/>
                </a:cubicBezTo>
                <a:cubicBezTo>
                  <a:pt x="85049" y="234285"/>
                  <a:pt x="113739" y="225343"/>
                  <a:pt x="138470" y="217099"/>
                </a:cubicBezTo>
                <a:cubicBezTo>
                  <a:pt x="147995" y="207574"/>
                  <a:pt x="156412" y="196794"/>
                  <a:pt x="167045" y="188524"/>
                </a:cubicBezTo>
                <a:cubicBezTo>
                  <a:pt x="206659" y="157713"/>
                  <a:pt x="213828" y="152025"/>
                  <a:pt x="252770" y="140899"/>
                </a:cubicBezTo>
                <a:cubicBezTo>
                  <a:pt x="265357" y="137303"/>
                  <a:pt x="278170" y="134549"/>
                  <a:pt x="290870" y="131374"/>
                </a:cubicBezTo>
                <a:cubicBezTo>
                  <a:pt x="448822" y="36603"/>
                  <a:pt x="250459" y="149335"/>
                  <a:pt x="376595" y="93274"/>
                </a:cubicBezTo>
                <a:cubicBezTo>
                  <a:pt x="393513" y="85755"/>
                  <a:pt x="407302" y="72218"/>
                  <a:pt x="424220" y="64699"/>
                </a:cubicBezTo>
                <a:cubicBezTo>
                  <a:pt x="436183" y="59382"/>
                  <a:pt x="449781" y="58936"/>
                  <a:pt x="462320" y="55174"/>
                </a:cubicBezTo>
                <a:cubicBezTo>
                  <a:pt x="489647" y="46976"/>
                  <a:pt x="527527" y="31221"/>
                  <a:pt x="557570" y="26599"/>
                </a:cubicBezTo>
                <a:cubicBezTo>
                  <a:pt x="585987" y="22227"/>
                  <a:pt x="614720" y="20249"/>
                  <a:pt x="643295" y="17074"/>
                </a:cubicBezTo>
                <a:cubicBezTo>
                  <a:pt x="620462" y="85574"/>
                  <a:pt x="653719" y="0"/>
                  <a:pt x="576620" y="102799"/>
                </a:cubicBezTo>
                <a:cubicBezTo>
                  <a:pt x="529186" y="166044"/>
                  <a:pt x="559270" y="129674"/>
                  <a:pt x="481370" y="207574"/>
                </a:cubicBezTo>
                <a:cubicBezTo>
                  <a:pt x="444700" y="244244"/>
                  <a:pt x="464003" y="228677"/>
                  <a:pt x="424220" y="255199"/>
                </a:cubicBezTo>
                <a:cubicBezTo>
                  <a:pt x="397669" y="295025"/>
                  <a:pt x="391118" y="312946"/>
                  <a:pt x="357545" y="340924"/>
                </a:cubicBezTo>
                <a:cubicBezTo>
                  <a:pt x="348751" y="348253"/>
                  <a:pt x="339209" y="354854"/>
                  <a:pt x="328970" y="359974"/>
                </a:cubicBezTo>
                <a:cubicBezTo>
                  <a:pt x="319990" y="364464"/>
                  <a:pt x="309920" y="366324"/>
                  <a:pt x="300395" y="369499"/>
                </a:cubicBezTo>
                <a:cubicBezTo>
                  <a:pt x="265723" y="421506"/>
                  <a:pt x="299955" y="377028"/>
                  <a:pt x="243245" y="426649"/>
                </a:cubicBezTo>
                <a:cubicBezTo>
                  <a:pt x="179058" y="482813"/>
                  <a:pt x="233895" y="450374"/>
                  <a:pt x="167045" y="483799"/>
                </a:cubicBezTo>
                <a:cubicBezTo>
                  <a:pt x="143104" y="555623"/>
                  <a:pt x="178184" y="469876"/>
                  <a:pt x="128945" y="531424"/>
                </a:cubicBezTo>
                <a:cubicBezTo>
                  <a:pt x="122673" y="539264"/>
                  <a:pt x="123910" y="551019"/>
                  <a:pt x="119420" y="559999"/>
                </a:cubicBezTo>
                <a:cubicBezTo>
                  <a:pt x="114300" y="570238"/>
                  <a:pt x="105490" y="578335"/>
                  <a:pt x="100370" y="588574"/>
                </a:cubicBezTo>
                <a:cubicBezTo>
                  <a:pt x="95880" y="597554"/>
                  <a:pt x="95721" y="608372"/>
                  <a:pt x="90845" y="617149"/>
                </a:cubicBezTo>
                <a:cubicBezTo>
                  <a:pt x="58161" y="675980"/>
                  <a:pt x="65912" y="665521"/>
                  <a:pt x="24170" y="693349"/>
                </a:cubicBezTo>
                <a:cubicBezTo>
                  <a:pt x="17820" y="702874"/>
                  <a:pt x="0" y="711685"/>
                  <a:pt x="5120" y="721924"/>
                </a:cubicBezTo>
                <a:cubicBezTo>
                  <a:pt x="9610" y="730904"/>
                  <a:pt x="24881" y="717207"/>
                  <a:pt x="33695" y="712399"/>
                </a:cubicBezTo>
                <a:cubicBezTo>
                  <a:pt x="59991" y="698056"/>
                  <a:pt x="84211" y="680185"/>
                  <a:pt x="109895" y="664774"/>
                </a:cubicBezTo>
                <a:cubicBezTo>
                  <a:pt x="131845" y="651604"/>
                  <a:pt x="155271" y="640873"/>
                  <a:pt x="176570" y="626674"/>
                </a:cubicBezTo>
                <a:cubicBezTo>
                  <a:pt x="195620" y="613974"/>
                  <a:pt x="214087" y="600354"/>
                  <a:pt x="233720" y="588574"/>
                </a:cubicBezTo>
                <a:cubicBezTo>
                  <a:pt x="245896" y="581269"/>
                  <a:pt x="259555" y="576678"/>
                  <a:pt x="271820" y="569524"/>
                </a:cubicBezTo>
                <a:cubicBezTo>
                  <a:pt x="297693" y="554432"/>
                  <a:pt x="320209" y="533023"/>
                  <a:pt x="348020" y="521899"/>
                </a:cubicBezTo>
                <a:cubicBezTo>
                  <a:pt x="386343" y="506570"/>
                  <a:pt x="416574" y="496007"/>
                  <a:pt x="452795" y="474274"/>
                </a:cubicBezTo>
                <a:cubicBezTo>
                  <a:pt x="466408" y="466106"/>
                  <a:pt x="477112" y="453575"/>
                  <a:pt x="490895" y="445699"/>
                </a:cubicBezTo>
                <a:cubicBezTo>
                  <a:pt x="499612" y="440718"/>
                  <a:pt x="510242" y="440129"/>
                  <a:pt x="519470" y="436174"/>
                </a:cubicBezTo>
                <a:cubicBezTo>
                  <a:pt x="532521" y="430581"/>
                  <a:pt x="545529" y="424649"/>
                  <a:pt x="557570" y="417124"/>
                </a:cubicBezTo>
                <a:cubicBezTo>
                  <a:pt x="571032" y="408710"/>
                  <a:pt x="582752" y="397776"/>
                  <a:pt x="595670" y="388549"/>
                </a:cubicBezTo>
                <a:cubicBezTo>
                  <a:pt x="604985" y="381895"/>
                  <a:pt x="614930" y="376153"/>
                  <a:pt x="624245" y="369499"/>
                </a:cubicBezTo>
                <a:cubicBezTo>
                  <a:pt x="637163" y="360272"/>
                  <a:pt x="648562" y="348800"/>
                  <a:pt x="662345" y="340924"/>
                </a:cubicBezTo>
                <a:cubicBezTo>
                  <a:pt x="671062" y="335943"/>
                  <a:pt x="681180" y="333834"/>
                  <a:pt x="690920" y="331399"/>
                </a:cubicBezTo>
                <a:cubicBezTo>
                  <a:pt x="719318" y="324299"/>
                  <a:pt x="748070" y="318699"/>
                  <a:pt x="776645" y="312349"/>
                </a:cubicBezTo>
                <a:cubicBezTo>
                  <a:pt x="798870" y="299649"/>
                  <a:pt x="820848" y="286506"/>
                  <a:pt x="843320" y="274249"/>
                </a:cubicBezTo>
                <a:cubicBezTo>
                  <a:pt x="871395" y="258935"/>
                  <a:pt x="922271" y="236015"/>
                  <a:pt x="948095" y="226624"/>
                </a:cubicBezTo>
                <a:cubicBezTo>
                  <a:pt x="960398" y="222150"/>
                  <a:pt x="973495" y="220274"/>
                  <a:pt x="986195" y="217099"/>
                </a:cubicBezTo>
                <a:cubicBezTo>
                  <a:pt x="995720" y="207574"/>
                  <a:pt x="1003298" y="195584"/>
                  <a:pt x="1014770" y="188524"/>
                </a:cubicBezTo>
                <a:cubicBezTo>
                  <a:pt x="1050729" y="166395"/>
                  <a:pt x="1095654" y="143643"/>
                  <a:pt x="1138595" y="131374"/>
                </a:cubicBezTo>
                <a:cubicBezTo>
                  <a:pt x="1151182" y="127778"/>
                  <a:pt x="1163995" y="125024"/>
                  <a:pt x="1176695" y="121849"/>
                </a:cubicBezTo>
                <a:cubicBezTo>
                  <a:pt x="1186220" y="115499"/>
                  <a:pt x="1194748" y="107308"/>
                  <a:pt x="1205270" y="102799"/>
                </a:cubicBezTo>
                <a:cubicBezTo>
                  <a:pt x="1217302" y="97642"/>
                  <a:pt x="1230831" y="97036"/>
                  <a:pt x="1243370" y="93274"/>
                </a:cubicBezTo>
                <a:lnTo>
                  <a:pt x="1329095" y="64699"/>
                </a:lnTo>
                <a:lnTo>
                  <a:pt x="1357670" y="55174"/>
                </a:lnTo>
                <a:cubicBezTo>
                  <a:pt x="1367195" y="51999"/>
                  <a:pt x="1377891" y="51218"/>
                  <a:pt x="1386245" y="45649"/>
                </a:cubicBezTo>
                <a:cubicBezTo>
                  <a:pt x="1429046" y="17115"/>
                  <a:pt x="1404191" y="30851"/>
                  <a:pt x="1462445" y="7549"/>
                </a:cubicBezTo>
                <a:cubicBezTo>
                  <a:pt x="1459270" y="20249"/>
                  <a:pt x="1461726" y="35963"/>
                  <a:pt x="1452920" y="45649"/>
                </a:cubicBezTo>
                <a:cubicBezTo>
                  <a:pt x="1428569" y="72435"/>
                  <a:pt x="1392793" y="86726"/>
                  <a:pt x="1367195" y="112324"/>
                </a:cubicBezTo>
                <a:cubicBezTo>
                  <a:pt x="1357670" y="121849"/>
                  <a:pt x="1349253" y="132629"/>
                  <a:pt x="1338620" y="140899"/>
                </a:cubicBezTo>
                <a:cubicBezTo>
                  <a:pt x="1320548" y="154955"/>
                  <a:pt x="1298411" y="163598"/>
                  <a:pt x="1281470" y="178999"/>
                </a:cubicBezTo>
                <a:cubicBezTo>
                  <a:pt x="1263121" y="195680"/>
                  <a:pt x="1250601" y="217869"/>
                  <a:pt x="1233845" y="236149"/>
                </a:cubicBezTo>
                <a:cubicBezTo>
                  <a:pt x="1215640" y="256008"/>
                  <a:pt x="1196554" y="275094"/>
                  <a:pt x="1176695" y="293299"/>
                </a:cubicBezTo>
                <a:cubicBezTo>
                  <a:pt x="1081486" y="380574"/>
                  <a:pt x="1158533" y="302097"/>
                  <a:pt x="1052870" y="388549"/>
                </a:cubicBezTo>
                <a:cubicBezTo>
                  <a:pt x="1038969" y="399922"/>
                  <a:pt x="1028120" y="414634"/>
                  <a:pt x="1014770" y="426649"/>
                </a:cubicBezTo>
                <a:cubicBezTo>
                  <a:pt x="996338" y="443238"/>
                  <a:pt x="977275" y="459155"/>
                  <a:pt x="957620" y="474274"/>
                </a:cubicBezTo>
                <a:cubicBezTo>
                  <a:pt x="935972" y="490927"/>
                  <a:pt x="911927" y="504414"/>
                  <a:pt x="890945" y="521899"/>
                </a:cubicBezTo>
                <a:cubicBezTo>
                  <a:pt x="873698" y="536272"/>
                  <a:pt x="858339" y="552837"/>
                  <a:pt x="843320" y="569524"/>
                </a:cubicBezTo>
                <a:cubicBezTo>
                  <a:pt x="829720" y="584635"/>
                  <a:pt x="820520" y="603762"/>
                  <a:pt x="805220" y="617149"/>
                </a:cubicBezTo>
                <a:cubicBezTo>
                  <a:pt x="794534" y="626499"/>
                  <a:pt x="778328" y="627482"/>
                  <a:pt x="767120" y="636199"/>
                </a:cubicBezTo>
                <a:cubicBezTo>
                  <a:pt x="749399" y="649982"/>
                  <a:pt x="734410" y="667044"/>
                  <a:pt x="719495" y="683824"/>
                </a:cubicBezTo>
                <a:cubicBezTo>
                  <a:pt x="693743" y="712795"/>
                  <a:pt x="692892" y="727589"/>
                  <a:pt x="662345" y="750499"/>
                </a:cubicBezTo>
                <a:cubicBezTo>
                  <a:pt x="647534" y="761607"/>
                  <a:pt x="630595" y="769549"/>
                  <a:pt x="614720" y="779074"/>
                </a:cubicBezTo>
                <a:cubicBezTo>
                  <a:pt x="602020" y="794949"/>
                  <a:pt x="590357" y="811713"/>
                  <a:pt x="576620" y="826699"/>
                </a:cubicBezTo>
                <a:cubicBezTo>
                  <a:pt x="555381" y="849868"/>
                  <a:pt x="528804" y="868229"/>
                  <a:pt x="509945" y="893374"/>
                </a:cubicBezTo>
                <a:cubicBezTo>
                  <a:pt x="500420" y="906074"/>
                  <a:pt x="493423" y="921143"/>
                  <a:pt x="481370" y="931474"/>
                </a:cubicBezTo>
                <a:cubicBezTo>
                  <a:pt x="470589" y="940715"/>
                  <a:pt x="454824" y="942271"/>
                  <a:pt x="443270" y="950524"/>
                </a:cubicBezTo>
                <a:cubicBezTo>
                  <a:pt x="432309" y="958354"/>
                  <a:pt x="424922" y="970333"/>
                  <a:pt x="414695" y="979099"/>
                </a:cubicBezTo>
                <a:cubicBezTo>
                  <a:pt x="402642" y="989430"/>
                  <a:pt x="387820" y="996449"/>
                  <a:pt x="376595" y="1007674"/>
                </a:cubicBezTo>
                <a:cubicBezTo>
                  <a:pt x="365370" y="1018899"/>
                  <a:pt x="358351" y="1033721"/>
                  <a:pt x="348020" y="1045774"/>
                </a:cubicBezTo>
                <a:cubicBezTo>
                  <a:pt x="315295" y="1083954"/>
                  <a:pt x="321883" y="1068177"/>
                  <a:pt x="281345" y="1102924"/>
                </a:cubicBezTo>
                <a:cubicBezTo>
                  <a:pt x="217173" y="1157929"/>
                  <a:pt x="287350" y="1108445"/>
                  <a:pt x="224195" y="1150549"/>
                </a:cubicBezTo>
                <a:cubicBezTo>
                  <a:pt x="194359" y="1210221"/>
                  <a:pt x="217786" y="1169047"/>
                  <a:pt x="176570" y="1226749"/>
                </a:cubicBezTo>
                <a:cubicBezTo>
                  <a:pt x="169916" y="1236064"/>
                  <a:pt x="164849" y="1246530"/>
                  <a:pt x="157520" y="1255324"/>
                </a:cubicBezTo>
                <a:cubicBezTo>
                  <a:pt x="148896" y="1265672"/>
                  <a:pt x="137569" y="1273551"/>
                  <a:pt x="128945" y="1283899"/>
                </a:cubicBezTo>
                <a:cubicBezTo>
                  <a:pt x="121616" y="1292693"/>
                  <a:pt x="116549" y="1303159"/>
                  <a:pt x="109895" y="1312474"/>
                </a:cubicBezTo>
                <a:cubicBezTo>
                  <a:pt x="100668" y="1325392"/>
                  <a:pt x="90845" y="1337874"/>
                  <a:pt x="81320" y="1350574"/>
                </a:cubicBezTo>
                <a:cubicBezTo>
                  <a:pt x="78145" y="1360099"/>
                  <a:pt x="78067" y="1371309"/>
                  <a:pt x="71795" y="1379149"/>
                </a:cubicBezTo>
                <a:cubicBezTo>
                  <a:pt x="64644" y="1388088"/>
                  <a:pt x="46840" y="1409059"/>
                  <a:pt x="43220" y="1398199"/>
                </a:cubicBezTo>
                <a:cubicBezTo>
                  <a:pt x="37813" y="1381979"/>
                  <a:pt x="51324" y="1363709"/>
                  <a:pt x="62270" y="1350574"/>
                </a:cubicBezTo>
                <a:cubicBezTo>
                  <a:pt x="68698" y="1342861"/>
                  <a:pt x="81444" y="1344574"/>
                  <a:pt x="90845" y="1341049"/>
                </a:cubicBezTo>
                <a:cubicBezTo>
                  <a:pt x="106854" y="1335046"/>
                  <a:pt x="123701" y="1330614"/>
                  <a:pt x="138470" y="1321999"/>
                </a:cubicBezTo>
                <a:cubicBezTo>
                  <a:pt x="188941" y="1292558"/>
                  <a:pt x="202920" y="1268807"/>
                  <a:pt x="252770" y="1245799"/>
                </a:cubicBezTo>
                <a:cubicBezTo>
                  <a:pt x="390074" y="1182428"/>
                  <a:pt x="278011" y="1261134"/>
                  <a:pt x="462320" y="1150549"/>
                </a:cubicBezTo>
                <a:cubicBezTo>
                  <a:pt x="478195" y="1141024"/>
                  <a:pt x="495332" y="1133340"/>
                  <a:pt x="509945" y="1121974"/>
                </a:cubicBezTo>
                <a:cubicBezTo>
                  <a:pt x="524122" y="1110947"/>
                  <a:pt x="532531" y="1092924"/>
                  <a:pt x="548045" y="1083874"/>
                </a:cubicBezTo>
                <a:cubicBezTo>
                  <a:pt x="571477" y="1070205"/>
                  <a:pt x="599456" y="1066316"/>
                  <a:pt x="624245" y="1055299"/>
                </a:cubicBezTo>
                <a:cubicBezTo>
                  <a:pt x="656683" y="1040882"/>
                  <a:pt x="685819" y="1018899"/>
                  <a:pt x="719495" y="1007674"/>
                </a:cubicBezTo>
                <a:cubicBezTo>
                  <a:pt x="738545" y="1001324"/>
                  <a:pt x="758684" y="997604"/>
                  <a:pt x="776645" y="988624"/>
                </a:cubicBezTo>
                <a:cubicBezTo>
                  <a:pt x="797123" y="978385"/>
                  <a:pt x="814019" y="962060"/>
                  <a:pt x="833795" y="950524"/>
                </a:cubicBezTo>
                <a:cubicBezTo>
                  <a:pt x="885439" y="920398"/>
                  <a:pt x="880863" y="924469"/>
                  <a:pt x="929045" y="912424"/>
                </a:cubicBezTo>
                <a:cubicBezTo>
                  <a:pt x="941745" y="902899"/>
                  <a:pt x="953683" y="892263"/>
                  <a:pt x="967145" y="883849"/>
                </a:cubicBezTo>
                <a:cubicBezTo>
                  <a:pt x="979186" y="876324"/>
                  <a:pt x="993431" y="872675"/>
                  <a:pt x="1005245" y="864799"/>
                </a:cubicBezTo>
                <a:cubicBezTo>
                  <a:pt x="1031663" y="847187"/>
                  <a:pt x="1053047" y="821848"/>
                  <a:pt x="1081445" y="807649"/>
                </a:cubicBezTo>
                <a:cubicBezTo>
                  <a:pt x="1094145" y="801299"/>
                  <a:pt x="1107217" y="795644"/>
                  <a:pt x="1119545" y="788599"/>
                </a:cubicBezTo>
                <a:cubicBezTo>
                  <a:pt x="1129484" y="782919"/>
                  <a:pt x="1137401" y="773569"/>
                  <a:pt x="1148120" y="769549"/>
                </a:cubicBezTo>
                <a:cubicBezTo>
                  <a:pt x="1163279" y="763865"/>
                  <a:pt x="1179870" y="763199"/>
                  <a:pt x="1195745" y="760024"/>
                </a:cubicBezTo>
                <a:cubicBezTo>
                  <a:pt x="1208445" y="753674"/>
                  <a:pt x="1220870" y="746741"/>
                  <a:pt x="1233845" y="740974"/>
                </a:cubicBezTo>
                <a:cubicBezTo>
                  <a:pt x="1249469" y="734030"/>
                  <a:pt x="1266177" y="729570"/>
                  <a:pt x="1281470" y="721924"/>
                </a:cubicBezTo>
                <a:cubicBezTo>
                  <a:pt x="1291709" y="716804"/>
                  <a:pt x="1299326" y="706894"/>
                  <a:pt x="1310045" y="702874"/>
                </a:cubicBezTo>
                <a:cubicBezTo>
                  <a:pt x="1325204" y="697190"/>
                  <a:pt x="1341795" y="696524"/>
                  <a:pt x="1357670" y="693349"/>
                </a:cubicBezTo>
                <a:cubicBezTo>
                  <a:pt x="1370370" y="686999"/>
                  <a:pt x="1382795" y="680066"/>
                  <a:pt x="1395770" y="674299"/>
                </a:cubicBezTo>
                <a:cubicBezTo>
                  <a:pt x="1411394" y="667355"/>
                  <a:pt x="1428102" y="662895"/>
                  <a:pt x="1443395" y="655249"/>
                </a:cubicBezTo>
                <a:cubicBezTo>
                  <a:pt x="1459954" y="646970"/>
                  <a:pt x="1475145" y="636199"/>
                  <a:pt x="1491020" y="626674"/>
                </a:cubicBezTo>
                <a:cubicBezTo>
                  <a:pt x="1554821" y="541607"/>
                  <a:pt x="1481623" y="622519"/>
                  <a:pt x="1557695" y="579049"/>
                </a:cubicBezTo>
                <a:cubicBezTo>
                  <a:pt x="1569391" y="572366"/>
                  <a:pt x="1575309" y="558304"/>
                  <a:pt x="1586270" y="550474"/>
                </a:cubicBezTo>
                <a:cubicBezTo>
                  <a:pt x="1597824" y="542221"/>
                  <a:pt x="1612194" y="538729"/>
                  <a:pt x="1624370" y="531424"/>
                </a:cubicBezTo>
                <a:cubicBezTo>
                  <a:pt x="1717275" y="475681"/>
                  <a:pt x="1650888" y="515497"/>
                  <a:pt x="1710095" y="464749"/>
                </a:cubicBezTo>
                <a:cubicBezTo>
                  <a:pt x="1722148" y="454418"/>
                  <a:pt x="1736142" y="446505"/>
                  <a:pt x="1748195" y="436174"/>
                </a:cubicBezTo>
                <a:cubicBezTo>
                  <a:pt x="1758422" y="427408"/>
                  <a:pt x="1765809" y="415429"/>
                  <a:pt x="1776770" y="407599"/>
                </a:cubicBezTo>
                <a:cubicBezTo>
                  <a:pt x="1788324" y="399346"/>
                  <a:pt x="1802542" y="395594"/>
                  <a:pt x="1814870" y="388549"/>
                </a:cubicBezTo>
                <a:cubicBezTo>
                  <a:pt x="1824809" y="382869"/>
                  <a:pt x="1832984" y="374148"/>
                  <a:pt x="1843445" y="369499"/>
                </a:cubicBezTo>
                <a:cubicBezTo>
                  <a:pt x="1861795" y="361344"/>
                  <a:pt x="1881545" y="356799"/>
                  <a:pt x="1900595" y="350449"/>
                </a:cubicBezTo>
                <a:cubicBezTo>
                  <a:pt x="1910120" y="347274"/>
                  <a:pt x="1920190" y="345414"/>
                  <a:pt x="1929170" y="340924"/>
                </a:cubicBezTo>
                <a:cubicBezTo>
                  <a:pt x="2044305" y="283357"/>
                  <a:pt x="1901603" y="356676"/>
                  <a:pt x="1995845" y="302824"/>
                </a:cubicBezTo>
                <a:cubicBezTo>
                  <a:pt x="2008173" y="295779"/>
                  <a:pt x="2021904" y="291299"/>
                  <a:pt x="2033945" y="283774"/>
                </a:cubicBezTo>
                <a:cubicBezTo>
                  <a:pt x="2047407" y="275360"/>
                  <a:pt x="2057846" y="262299"/>
                  <a:pt x="2072045" y="255199"/>
                </a:cubicBezTo>
                <a:cubicBezTo>
                  <a:pt x="2090006" y="246219"/>
                  <a:pt x="2129195" y="236149"/>
                  <a:pt x="2129195" y="236149"/>
                </a:cubicBezTo>
                <a:cubicBezTo>
                  <a:pt x="2141895" y="226624"/>
                  <a:pt x="2155348" y="218028"/>
                  <a:pt x="2167295" y="207574"/>
                </a:cubicBezTo>
                <a:cubicBezTo>
                  <a:pt x="2198542" y="180233"/>
                  <a:pt x="2199978" y="167420"/>
                  <a:pt x="2233970" y="150424"/>
                </a:cubicBezTo>
                <a:cubicBezTo>
                  <a:pt x="2242950" y="145934"/>
                  <a:pt x="2253020" y="144074"/>
                  <a:pt x="2262545" y="140899"/>
                </a:cubicBezTo>
                <a:cubicBezTo>
                  <a:pt x="2265720" y="131374"/>
                  <a:pt x="2264970" y="119424"/>
                  <a:pt x="2272070" y="112324"/>
                </a:cubicBezTo>
                <a:cubicBezTo>
                  <a:pt x="2288259" y="96135"/>
                  <a:pt x="2329220" y="74224"/>
                  <a:pt x="2329220" y="74224"/>
                </a:cubicBezTo>
                <a:cubicBezTo>
                  <a:pt x="2332395" y="64699"/>
                  <a:pt x="2338745" y="35609"/>
                  <a:pt x="2338745" y="45649"/>
                </a:cubicBezTo>
                <a:cubicBezTo>
                  <a:pt x="2338745" y="64962"/>
                  <a:pt x="2332675" y="83798"/>
                  <a:pt x="2329220" y="102799"/>
                </a:cubicBezTo>
                <a:cubicBezTo>
                  <a:pt x="2326324" y="118727"/>
                  <a:pt x="2324347" y="134917"/>
                  <a:pt x="2319695" y="150424"/>
                </a:cubicBezTo>
                <a:cubicBezTo>
                  <a:pt x="2307897" y="189750"/>
                  <a:pt x="2294144" y="210986"/>
                  <a:pt x="2272070" y="245674"/>
                </a:cubicBezTo>
                <a:cubicBezTo>
                  <a:pt x="2259778" y="264990"/>
                  <a:pt x="2248273" y="284946"/>
                  <a:pt x="2233970" y="302824"/>
                </a:cubicBezTo>
                <a:cubicBezTo>
                  <a:pt x="2222750" y="316849"/>
                  <a:pt x="2206897" y="326747"/>
                  <a:pt x="2195870" y="340924"/>
                </a:cubicBezTo>
                <a:cubicBezTo>
                  <a:pt x="2184504" y="355537"/>
                  <a:pt x="2178403" y="373738"/>
                  <a:pt x="2167295" y="388549"/>
                </a:cubicBezTo>
                <a:cubicBezTo>
                  <a:pt x="2159213" y="399325"/>
                  <a:pt x="2146802" y="406348"/>
                  <a:pt x="2138720" y="417124"/>
                </a:cubicBezTo>
                <a:cubicBezTo>
                  <a:pt x="2127612" y="431935"/>
                  <a:pt x="2121093" y="449820"/>
                  <a:pt x="2110145" y="464749"/>
                </a:cubicBezTo>
                <a:cubicBezTo>
                  <a:pt x="2086100" y="497537"/>
                  <a:pt x="2062696" y="531248"/>
                  <a:pt x="2033945" y="559999"/>
                </a:cubicBezTo>
                <a:cubicBezTo>
                  <a:pt x="2021245" y="572699"/>
                  <a:pt x="2007065" y="584074"/>
                  <a:pt x="1995845" y="598099"/>
                </a:cubicBezTo>
                <a:cubicBezTo>
                  <a:pt x="1968868" y="631821"/>
                  <a:pt x="1950181" y="672338"/>
                  <a:pt x="1919645" y="702874"/>
                </a:cubicBezTo>
                <a:cubicBezTo>
                  <a:pt x="1903770" y="718749"/>
                  <a:pt x="1887039" y="733812"/>
                  <a:pt x="1872020" y="750499"/>
                </a:cubicBezTo>
                <a:cubicBezTo>
                  <a:pt x="1858420" y="765610"/>
                  <a:pt x="1848295" y="783749"/>
                  <a:pt x="1833920" y="798124"/>
                </a:cubicBezTo>
                <a:cubicBezTo>
                  <a:pt x="1819545" y="812499"/>
                  <a:pt x="1800670" y="821849"/>
                  <a:pt x="1786295" y="836224"/>
                </a:cubicBezTo>
                <a:cubicBezTo>
                  <a:pt x="1768760" y="853759"/>
                  <a:pt x="1755259" y="874942"/>
                  <a:pt x="1738670" y="893374"/>
                </a:cubicBezTo>
                <a:cubicBezTo>
                  <a:pt x="1726655" y="906724"/>
                  <a:pt x="1712171" y="917763"/>
                  <a:pt x="1700570" y="931474"/>
                </a:cubicBezTo>
                <a:cubicBezTo>
                  <a:pt x="1677187" y="959109"/>
                  <a:pt x="1656260" y="988734"/>
                  <a:pt x="1633895" y="1017199"/>
                </a:cubicBezTo>
                <a:cubicBezTo>
                  <a:pt x="1621335" y="1033185"/>
                  <a:pt x="1610170" y="1050449"/>
                  <a:pt x="1595795" y="1064824"/>
                </a:cubicBezTo>
                <a:cubicBezTo>
                  <a:pt x="1583095" y="1077524"/>
                  <a:pt x="1571119" y="1090992"/>
                  <a:pt x="1557695" y="1102924"/>
                </a:cubicBezTo>
                <a:cubicBezTo>
                  <a:pt x="1542500" y="1116430"/>
                  <a:pt x="1524445" y="1126649"/>
                  <a:pt x="1510070" y="1141024"/>
                </a:cubicBezTo>
                <a:cubicBezTo>
                  <a:pt x="1498845" y="1152249"/>
                  <a:pt x="1492042" y="1167259"/>
                  <a:pt x="1481495" y="1179124"/>
                </a:cubicBezTo>
                <a:cubicBezTo>
                  <a:pt x="1466580" y="1195904"/>
                  <a:pt x="1448654" y="1209853"/>
                  <a:pt x="1433870" y="1226749"/>
                </a:cubicBezTo>
                <a:cubicBezTo>
                  <a:pt x="1424349" y="1237631"/>
                  <a:pt x="1388692" y="1299033"/>
                  <a:pt x="1386245" y="1302949"/>
                </a:cubicBezTo>
                <a:cubicBezTo>
                  <a:pt x="1380178" y="1312657"/>
                  <a:pt x="1374733" y="1322909"/>
                  <a:pt x="1367195" y="1331524"/>
                </a:cubicBezTo>
                <a:cubicBezTo>
                  <a:pt x="1352411" y="1348420"/>
                  <a:pt x="1334354" y="1362253"/>
                  <a:pt x="1319570" y="1379149"/>
                </a:cubicBezTo>
                <a:cubicBezTo>
                  <a:pt x="1312032" y="1387764"/>
                  <a:pt x="1308058" y="1399109"/>
                  <a:pt x="1300520" y="1407724"/>
                </a:cubicBezTo>
                <a:cubicBezTo>
                  <a:pt x="1285736" y="1424620"/>
                  <a:pt x="1269507" y="1440247"/>
                  <a:pt x="1252895" y="1455349"/>
                </a:cubicBezTo>
                <a:cubicBezTo>
                  <a:pt x="1234546" y="1472030"/>
                  <a:pt x="1212426" y="1484625"/>
                  <a:pt x="1195745" y="1502974"/>
                </a:cubicBezTo>
                <a:cubicBezTo>
                  <a:pt x="1180344" y="1519915"/>
                  <a:pt x="1172961" y="1543106"/>
                  <a:pt x="1157645" y="1560124"/>
                </a:cubicBezTo>
                <a:cubicBezTo>
                  <a:pt x="1095457" y="1629222"/>
                  <a:pt x="1121118" y="1565105"/>
                  <a:pt x="1062395" y="1645849"/>
                </a:cubicBezTo>
                <a:cubicBezTo>
                  <a:pt x="1049868" y="1663074"/>
                  <a:pt x="1046347" y="1685774"/>
                  <a:pt x="1033820" y="1702999"/>
                </a:cubicBezTo>
                <a:cubicBezTo>
                  <a:pt x="1020615" y="1721156"/>
                  <a:pt x="1001214" y="1733937"/>
                  <a:pt x="986195" y="1750624"/>
                </a:cubicBezTo>
                <a:cubicBezTo>
                  <a:pt x="972595" y="1765735"/>
                  <a:pt x="961832" y="1783263"/>
                  <a:pt x="948095" y="1798249"/>
                </a:cubicBezTo>
                <a:cubicBezTo>
                  <a:pt x="926856" y="1821418"/>
                  <a:pt x="900279" y="1839779"/>
                  <a:pt x="881420" y="1864924"/>
                </a:cubicBezTo>
                <a:cubicBezTo>
                  <a:pt x="871895" y="1877624"/>
                  <a:pt x="861259" y="1889562"/>
                  <a:pt x="852845" y="1903024"/>
                </a:cubicBezTo>
                <a:cubicBezTo>
                  <a:pt x="845320" y="1915065"/>
                  <a:pt x="842665" y="1930036"/>
                  <a:pt x="833795" y="1941124"/>
                </a:cubicBezTo>
                <a:cubicBezTo>
                  <a:pt x="816965" y="1962161"/>
                  <a:pt x="788693" y="1974177"/>
                  <a:pt x="776645" y="1998274"/>
                </a:cubicBezTo>
                <a:cubicBezTo>
                  <a:pt x="744126" y="2063312"/>
                  <a:pt x="774512" y="2012579"/>
                  <a:pt x="719495" y="2074474"/>
                </a:cubicBezTo>
                <a:cubicBezTo>
                  <a:pt x="655472" y="2146500"/>
                  <a:pt x="710157" y="2100527"/>
                  <a:pt x="643295" y="2150674"/>
                </a:cubicBezTo>
                <a:cubicBezTo>
                  <a:pt x="631114" y="2175036"/>
                  <a:pt x="604535" y="2232131"/>
                  <a:pt x="586145" y="2245924"/>
                </a:cubicBezTo>
                <a:cubicBezTo>
                  <a:pt x="573445" y="2255449"/>
                  <a:pt x="560098" y="2264168"/>
                  <a:pt x="548045" y="2274499"/>
                </a:cubicBezTo>
                <a:cubicBezTo>
                  <a:pt x="502641" y="2313417"/>
                  <a:pt x="539501" y="2296397"/>
                  <a:pt x="490895" y="2312599"/>
                </a:cubicBezTo>
                <a:cubicBezTo>
                  <a:pt x="421952" y="2416013"/>
                  <a:pt x="524913" y="2269510"/>
                  <a:pt x="443270" y="2360224"/>
                </a:cubicBezTo>
                <a:cubicBezTo>
                  <a:pt x="422030" y="2383824"/>
                  <a:pt x="405736" y="2411458"/>
                  <a:pt x="386120" y="2436424"/>
                </a:cubicBezTo>
                <a:cubicBezTo>
                  <a:pt x="370800" y="2455923"/>
                  <a:pt x="353374" y="2473736"/>
                  <a:pt x="338495" y="2493574"/>
                </a:cubicBezTo>
                <a:cubicBezTo>
                  <a:pt x="303896" y="2539706"/>
                  <a:pt x="324980" y="2526654"/>
                  <a:pt x="281345" y="2541199"/>
                </a:cubicBezTo>
                <a:cubicBezTo>
                  <a:pt x="271820" y="2550724"/>
                  <a:pt x="263118" y="2561150"/>
                  <a:pt x="252770" y="2569774"/>
                </a:cubicBezTo>
                <a:cubicBezTo>
                  <a:pt x="243976" y="2577103"/>
                  <a:pt x="232290" y="2580729"/>
                  <a:pt x="224195" y="2588824"/>
                </a:cubicBezTo>
                <a:cubicBezTo>
                  <a:pt x="181111" y="2631908"/>
                  <a:pt x="232200" y="2608381"/>
                  <a:pt x="176570" y="2626924"/>
                </a:cubicBezTo>
                <a:cubicBezTo>
                  <a:pt x="173395" y="2636449"/>
                  <a:pt x="174145" y="2648399"/>
                  <a:pt x="167045" y="2655499"/>
                </a:cubicBezTo>
                <a:cubicBezTo>
                  <a:pt x="159945" y="2662599"/>
                  <a:pt x="147450" y="2660534"/>
                  <a:pt x="138470" y="2665024"/>
                </a:cubicBezTo>
                <a:cubicBezTo>
                  <a:pt x="128231" y="2670144"/>
                  <a:pt x="119420" y="2677724"/>
                  <a:pt x="109895" y="2684074"/>
                </a:cubicBezTo>
                <a:cubicBezTo>
                  <a:pt x="106720" y="2674549"/>
                  <a:pt x="96415" y="2664727"/>
                  <a:pt x="100370" y="2655499"/>
                </a:cubicBezTo>
                <a:cubicBezTo>
                  <a:pt x="107445" y="2638991"/>
                  <a:pt x="125180" y="2629481"/>
                  <a:pt x="138470" y="2617399"/>
                </a:cubicBezTo>
                <a:cubicBezTo>
                  <a:pt x="160130" y="2597708"/>
                  <a:pt x="183485" y="2579940"/>
                  <a:pt x="205145" y="2560249"/>
                </a:cubicBezTo>
                <a:cubicBezTo>
                  <a:pt x="218435" y="2548167"/>
                  <a:pt x="229728" y="2533976"/>
                  <a:pt x="243245" y="2522149"/>
                </a:cubicBezTo>
                <a:cubicBezTo>
                  <a:pt x="307928" y="2465552"/>
                  <a:pt x="385104" y="2404852"/>
                  <a:pt x="452795" y="2350699"/>
                </a:cubicBezTo>
                <a:cubicBezTo>
                  <a:pt x="484545" y="2325299"/>
                  <a:pt x="512350" y="2293969"/>
                  <a:pt x="548045" y="2274499"/>
                </a:cubicBezTo>
                <a:cubicBezTo>
                  <a:pt x="582970" y="2255449"/>
                  <a:pt x="619585" y="2239214"/>
                  <a:pt x="652820" y="2217349"/>
                </a:cubicBezTo>
                <a:cubicBezTo>
                  <a:pt x="740391" y="2159736"/>
                  <a:pt x="823896" y="2096165"/>
                  <a:pt x="909995" y="2036374"/>
                </a:cubicBezTo>
                <a:cubicBezTo>
                  <a:pt x="938203" y="2016785"/>
                  <a:pt x="970052" y="2002040"/>
                  <a:pt x="995720" y="1979224"/>
                </a:cubicBezTo>
                <a:cubicBezTo>
                  <a:pt x="1052870" y="1928424"/>
                  <a:pt x="1113102" y="1880892"/>
                  <a:pt x="1167170" y="1826824"/>
                </a:cubicBezTo>
                <a:cubicBezTo>
                  <a:pt x="1189395" y="1804599"/>
                  <a:pt x="1210588" y="1781292"/>
                  <a:pt x="1233845" y="1760149"/>
                </a:cubicBezTo>
                <a:cubicBezTo>
                  <a:pt x="1280477" y="1717756"/>
                  <a:pt x="1329024" y="1677516"/>
                  <a:pt x="1376720" y="1636324"/>
                </a:cubicBezTo>
                <a:cubicBezTo>
                  <a:pt x="1398874" y="1617191"/>
                  <a:pt x="1422697" y="1599872"/>
                  <a:pt x="1443395" y="1579174"/>
                </a:cubicBezTo>
                <a:cubicBezTo>
                  <a:pt x="1459270" y="1563299"/>
                  <a:pt x="1476803" y="1548925"/>
                  <a:pt x="1491020" y="1531549"/>
                </a:cubicBezTo>
                <a:cubicBezTo>
                  <a:pt x="1505518" y="1513829"/>
                  <a:pt x="1512931" y="1490588"/>
                  <a:pt x="1529120" y="1474399"/>
                </a:cubicBezTo>
                <a:cubicBezTo>
                  <a:pt x="1545309" y="1458210"/>
                  <a:pt x="1568550" y="1450797"/>
                  <a:pt x="1586270" y="1436299"/>
                </a:cubicBezTo>
                <a:cubicBezTo>
                  <a:pt x="1603646" y="1422082"/>
                  <a:pt x="1618980" y="1405454"/>
                  <a:pt x="1633895" y="1388674"/>
                </a:cubicBezTo>
                <a:cubicBezTo>
                  <a:pt x="1644442" y="1376809"/>
                  <a:pt x="1652139" y="1362627"/>
                  <a:pt x="1662470" y="1350574"/>
                </a:cubicBezTo>
                <a:cubicBezTo>
                  <a:pt x="1671236" y="1340347"/>
                  <a:pt x="1682421" y="1332347"/>
                  <a:pt x="1691045" y="1321999"/>
                </a:cubicBezTo>
                <a:cubicBezTo>
                  <a:pt x="1698374" y="1313205"/>
                  <a:pt x="1702490" y="1301980"/>
                  <a:pt x="1710095" y="1293424"/>
                </a:cubicBezTo>
                <a:cubicBezTo>
                  <a:pt x="1818432" y="1171545"/>
                  <a:pt x="1722145" y="1283966"/>
                  <a:pt x="1805345" y="1207699"/>
                </a:cubicBezTo>
                <a:cubicBezTo>
                  <a:pt x="1831824" y="1183426"/>
                  <a:pt x="1856145" y="1156899"/>
                  <a:pt x="1881545" y="1131499"/>
                </a:cubicBezTo>
                <a:cubicBezTo>
                  <a:pt x="1894245" y="1118799"/>
                  <a:pt x="1905468" y="1104426"/>
                  <a:pt x="1919645" y="1093399"/>
                </a:cubicBezTo>
                <a:cubicBezTo>
                  <a:pt x="1948220" y="1071174"/>
                  <a:pt x="1982756" y="1054992"/>
                  <a:pt x="2005370" y="1026724"/>
                </a:cubicBezTo>
                <a:cubicBezTo>
                  <a:pt x="2018070" y="1010849"/>
                  <a:pt x="2028359" y="992699"/>
                  <a:pt x="2043470" y="979099"/>
                </a:cubicBezTo>
                <a:cubicBezTo>
                  <a:pt x="2060488" y="963783"/>
                  <a:pt x="2084431" y="957188"/>
                  <a:pt x="2100620" y="940999"/>
                </a:cubicBezTo>
                <a:cubicBezTo>
                  <a:pt x="2110145" y="931474"/>
                  <a:pt x="2118847" y="921048"/>
                  <a:pt x="2129195" y="912424"/>
                </a:cubicBezTo>
                <a:cubicBezTo>
                  <a:pt x="2170063" y="878367"/>
                  <a:pt x="2148399" y="910335"/>
                  <a:pt x="2186345" y="864799"/>
                </a:cubicBezTo>
                <a:cubicBezTo>
                  <a:pt x="2193674" y="856005"/>
                  <a:pt x="2198066" y="845018"/>
                  <a:pt x="2205395" y="836224"/>
                </a:cubicBezTo>
                <a:cubicBezTo>
                  <a:pt x="2228314" y="808722"/>
                  <a:pt x="2234448" y="807330"/>
                  <a:pt x="2262545" y="788599"/>
                </a:cubicBezTo>
                <a:cubicBezTo>
                  <a:pt x="2294295" y="740974"/>
                  <a:pt x="2272070" y="766374"/>
                  <a:pt x="2338745" y="721924"/>
                </a:cubicBezTo>
                <a:lnTo>
                  <a:pt x="2367320" y="702874"/>
                </a:lnTo>
                <a:lnTo>
                  <a:pt x="2395895" y="683824"/>
                </a:lnTo>
                <a:cubicBezTo>
                  <a:pt x="2402245" y="674299"/>
                  <a:pt x="2406006" y="662400"/>
                  <a:pt x="2414945" y="655249"/>
                </a:cubicBezTo>
                <a:cubicBezTo>
                  <a:pt x="2422785" y="648977"/>
                  <a:pt x="2443520" y="635684"/>
                  <a:pt x="2443520" y="645724"/>
                </a:cubicBezTo>
                <a:cubicBezTo>
                  <a:pt x="2443520" y="664237"/>
                  <a:pt x="2423936" y="677165"/>
                  <a:pt x="2414945" y="693349"/>
                </a:cubicBezTo>
                <a:cubicBezTo>
                  <a:pt x="2408049" y="705761"/>
                  <a:pt x="2403420" y="719408"/>
                  <a:pt x="2395895" y="731449"/>
                </a:cubicBezTo>
                <a:cubicBezTo>
                  <a:pt x="2387481" y="744911"/>
                  <a:pt x="2375030" y="755672"/>
                  <a:pt x="2367320" y="769549"/>
                </a:cubicBezTo>
                <a:cubicBezTo>
                  <a:pt x="2338716" y="821036"/>
                  <a:pt x="2357964" y="821704"/>
                  <a:pt x="2319695" y="874324"/>
                </a:cubicBezTo>
                <a:cubicBezTo>
                  <a:pt x="2306490" y="892481"/>
                  <a:pt x="2286287" y="904573"/>
                  <a:pt x="2272070" y="921949"/>
                </a:cubicBezTo>
                <a:cubicBezTo>
                  <a:pt x="2149411" y="1071865"/>
                  <a:pt x="2325314" y="883383"/>
                  <a:pt x="2186345" y="1036249"/>
                </a:cubicBezTo>
                <a:cubicBezTo>
                  <a:pt x="2171243" y="1052861"/>
                  <a:pt x="2152190" y="1065913"/>
                  <a:pt x="2138720" y="1083874"/>
                </a:cubicBezTo>
                <a:cubicBezTo>
                  <a:pt x="2123361" y="1104352"/>
                  <a:pt x="2116611" y="1130561"/>
                  <a:pt x="2100620" y="1150549"/>
                </a:cubicBezTo>
                <a:cubicBezTo>
                  <a:pt x="2078180" y="1178599"/>
                  <a:pt x="2040484" y="1194620"/>
                  <a:pt x="2024420" y="1226749"/>
                </a:cubicBezTo>
                <a:cubicBezTo>
                  <a:pt x="2000181" y="1275227"/>
                  <a:pt x="1970479" y="1338284"/>
                  <a:pt x="1938695" y="1379149"/>
                </a:cubicBezTo>
                <a:cubicBezTo>
                  <a:pt x="1916470" y="1407724"/>
                  <a:pt x="1888209" y="1432495"/>
                  <a:pt x="1872020" y="1464874"/>
                </a:cubicBezTo>
                <a:cubicBezTo>
                  <a:pt x="1862495" y="1483924"/>
                  <a:pt x="1853644" y="1503326"/>
                  <a:pt x="1843445" y="1522024"/>
                </a:cubicBezTo>
                <a:cubicBezTo>
                  <a:pt x="1834580" y="1538277"/>
                  <a:pt x="1823149" y="1553090"/>
                  <a:pt x="1814870" y="1569649"/>
                </a:cubicBezTo>
                <a:cubicBezTo>
                  <a:pt x="1810380" y="1578629"/>
                  <a:pt x="1810735" y="1589753"/>
                  <a:pt x="1805345" y="1598224"/>
                </a:cubicBezTo>
                <a:cubicBezTo>
                  <a:pt x="1788299" y="1625010"/>
                  <a:pt x="1748195" y="1674424"/>
                  <a:pt x="1748195" y="1674424"/>
                </a:cubicBezTo>
                <a:cubicBezTo>
                  <a:pt x="1729482" y="1730564"/>
                  <a:pt x="1751284" y="1675196"/>
                  <a:pt x="1710095" y="1741099"/>
                </a:cubicBezTo>
                <a:cubicBezTo>
                  <a:pt x="1702570" y="1753140"/>
                  <a:pt x="1696031" y="1765904"/>
                  <a:pt x="1691045" y="1779199"/>
                </a:cubicBezTo>
                <a:cubicBezTo>
                  <a:pt x="1686448" y="1791456"/>
                  <a:pt x="1687877" y="1805856"/>
                  <a:pt x="1681520" y="1817299"/>
                </a:cubicBezTo>
                <a:cubicBezTo>
                  <a:pt x="1644758" y="1883470"/>
                  <a:pt x="1650895" y="1847924"/>
                  <a:pt x="1605320" y="1893499"/>
                </a:cubicBezTo>
                <a:cubicBezTo>
                  <a:pt x="1578270" y="1920549"/>
                  <a:pt x="1563539" y="1960743"/>
                  <a:pt x="1538645" y="1988749"/>
                </a:cubicBezTo>
                <a:cubicBezTo>
                  <a:pt x="1528098" y="2000614"/>
                  <a:pt x="1512178" y="2006522"/>
                  <a:pt x="1500545" y="2017324"/>
                </a:cubicBezTo>
                <a:cubicBezTo>
                  <a:pt x="1467642" y="2047877"/>
                  <a:pt x="1437045" y="2080824"/>
                  <a:pt x="1405295" y="2112574"/>
                </a:cubicBezTo>
                <a:cubicBezTo>
                  <a:pt x="1392595" y="2125274"/>
                  <a:pt x="1378415" y="2136649"/>
                  <a:pt x="1367195" y="2150674"/>
                </a:cubicBezTo>
                <a:cubicBezTo>
                  <a:pt x="1354495" y="2166549"/>
                  <a:pt x="1342695" y="2183188"/>
                  <a:pt x="1329095" y="2198299"/>
                </a:cubicBezTo>
                <a:cubicBezTo>
                  <a:pt x="1314076" y="2214986"/>
                  <a:pt x="1295843" y="2228677"/>
                  <a:pt x="1281470" y="2245924"/>
                </a:cubicBezTo>
                <a:cubicBezTo>
                  <a:pt x="1263985" y="2266906"/>
                  <a:pt x="1251620" y="2291862"/>
                  <a:pt x="1233845" y="2312599"/>
                </a:cubicBezTo>
                <a:cubicBezTo>
                  <a:pt x="1213390" y="2336463"/>
                  <a:pt x="1186805" y="2354731"/>
                  <a:pt x="1167170" y="2379274"/>
                </a:cubicBezTo>
                <a:cubicBezTo>
                  <a:pt x="1081053" y="2486920"/>
                  <a:pt x="1123498" y="2450128"/>
                  <a:pt x="1052870" y="2503099"/>
                </a:cubicBezTo>
                <a:cubicBezTo>
                  <a:pt x="1046520" y="2515799"/>
                  <a:pt x="1041696" y="2529385"/>
                  <a:pt x="1033820" y="2541199"/>
                </a:cubicBezTo>
                <a:cubicBezTo>
                  <a:pt x="999235" y="2593077"/>
                  <a:pt x="997078" y="2583082"/>
                  <a:pt x="957620" y="2626924"/>
                </a:cubicBezTo>
                <a:cubicBezTo>
                  <a:pt x="941031" y="2645356"/>
                  <a:pt x="924874" y="2664236"/>
                  <a:pt x="909995" y="2684074"/>
                </a:cubicBezTo>
                <a:cubicBezTo>
                  <a:pt x="896258" y="2702390"/>
                  <a:pt x="884595" y="2722174"/>
                  <a:pt x="871895" y="2741224"/>
                </a:cubicBezTo>
                <a:lnTo>
                  <a:pt x="852845" y="2769799"/>
                </a:lnTo>
                <a:cubicBezTo>
                  <a:pt x="846495" y="2779324"/>
                  <a:pt x="841890" y="2790279"/>
                  <a:pt x="833795" y="2798374"/>
                </a:cubicBezTo>
                <a:lnTo>
                  <a:pt x="805220" y="2826949"/>
                </a:lnTo>
                <a:cubicBezTo>
                  <a:pt x="802045" y="2836474"/>
                  <a:pt x="801967" y="2847684"/>
                  <a:pt x="795695" y="2855524"/>
                </a:cubicBezTo>
                <a:cubicBezTo>
                  <a:pt x="788544" y="2864463"/>
                  <a:pt x="775215" y="2882669"/>
                  <a:pt x="767120" y="2874574"/>
                </a:cubicBezTo>
                <a:cubicBezTo>
                  <a:pt x="757863" y="2865317"/>
                  <a:pt x="767388" y="2845731"/>
                  <a:pt x="776645" y="2836474"/>
                </a:cubicBezTo>
                <a:cubicBezTo>
                  <a:pt x="791705" y="2821414"/>
                  <a:pt x="816074" y="2819713"/>
                  <a:pt x="833795" y="2807899"/>
                </a:cubicBezTo>
                <a:cubicBezTo>
                  <a:pt x="845003" y="2800427"/>
                  <a:pt x="851944" y="2787854"/>
                  <a:pt x="862370" y="2779324"/>
                </a:cubicBezTo>
                <a:cubicBezTo>
                  <a:pt x="886943" y="2759219"/>
                  <a:pt x="913170" y="2741224"/>
                  <a:pt x="938570" y="2722174"/>
                </a:cubicBezTo>
                <a:lnTo>
                  <a:pt x="938570" y="2722174"/>
                </a:lnTo>
                <a:cubicBezTo>
                  <a:pt x="960206" y="2711356"/>
                  <a:pt x="1007551" y="2688901"/>
                  <a:pt x="1024295" y="2674549"/>
                </a:cubicBezTo>
                <a:cubicBezTo>
                  <a:pt x="1054977" y="2648250"/>
                  <a:pt x="1078121" y="2613634"/>
                  <a:pt x="1110020" y="2588824"/>
                </a:cubicBezTo>
                <a:cubicBezTo>
                  <a:pt x="1138595" y="2566599"/>
                  <a:pt x="1170147" y="2547747"/>
                  <a:pt x="1195745" y="2522149"/>
                </a:cubicBezTo>
                <a:lnTo>
                  <a:pt x="1290995" y="2426899"/>
                </a:lnTo>
                <a:cubicBezTo>
                  <a:pt x="1300520" y="2417374"/>
                  <a:pt x="1307522" y="2404348"/>
                  <a:pt x="1319570" y="2398324"/>
                </a:cubicBezTo>
                <a:cubicBezTo>
                  <a:pt x="1332270" y="2391974"/>
                  <a:pt x="1346762" y="2388364"/>
                  <a:pt x="1357670" y="2379274"/>
                </a:cubicBezTo>
                <a:cubicBezTo>
                  <a:pt x="1385265" y="2356278"/>
                  <a:pt x="1403982" y="2322999"/>
                  <a:pt x="1433870" y="2303074"/>
                </a:cubicBezTo>
                <a:cubicBezTo>
                  <a:pt x="1443395" y="2296724"/>
                  <a:pt x="1453753" y="2291474"/>
                  <a:pt x="1462445" y="2284024"/>
                </a:cubicBezTo>
                <a:cubicBezTo>
                  <a:pt x="1476082" y="2272335"/>
                  <a:pt x="1485315" y="2255443"/>
                  <a:pt x="1500545" y="2245924"/>
                </a:cubicBezTo>
                <a:cubicBezTo>
                  <a:pt x="1511646" y="2238986"/>
                  <a:pt x="1525945" y="2239574"/>
                  <a:pt x="1538645" y="2236399"/>
                </a:cubicBezTo>
                <a:cubicBezTo>
                  <a:pt x="1557782" y="2178989"/>
                  <a:pt x="1531947" y="2234043"/>
                  <a:pt x="1586270" y="2188774"/>
                </a:cubicBezTo>
                <a:cubicBezTo>
                  <a:pt x="1595064" y="2181445"/>
                  <a:pt x="1597225" y="2168294"/>
                  <a:pt x="1605320" y="2160199"/>
                </a:cubicBezTo>
                <a:cubicBezTo>
                  <a:pt x="1613415" y="2152104"/>
                  <a:pt x="1625203" y="2148599"/>
                  <a:pt x="1633895" y="2141149"/>
                </a:cubicBezTo>
                <a:cubicBezTo>
                  <a:pt x="1691422" y="2091840"/>
                  <a:pt x="1648065" y="2111026"/>
                  <a:pt x="1700570" y="2093524"/>
                </a:cubicBezTo>
                <a:cubicBezTo>
                  <a:pt x="1713270" y="2083999"/>
                  <a:pt x="1725461" y="2073755"/>
                  <a:pt x="1738670" y="2064949"/>
                </a:cubicBezTo>
                <a:cubicBezTo>
                  <a:pt x="1754074" y="2054680"/>
                  <a:pt x="1772239" y="2048422"/>
                  <a:pt x="1786295" y="2036374"/>
                </a:cubicBezTo>
                <a:cubicBezTo>
                  <a:pt x="1794987" y="2028924"/>
                  <a:pt x="1796406" y="2014950"/>
                  <a:pt x="1805345" y="2007799"/>
                </a:cubicBezTo>
                <a:cubicBezTo>
                  <a:pt x="1813185" y="2001527"/>
                  <a:pt x="1825143" y="2003150"/>
                  <a:pt x="1833920" y="1998274"/>
                </a:cubicBezTo>
                <a:cubicBezTo>
                  <a:pt x="1853934" y="1987155"/>
                  <a:pt x="1872020" y="1972874"/>
                  <a:pt x="1891070" y="1960174"/>
                </a:cubicBezTo>
                <a:lnTo>
                  <a:pt x="1891070" y="1960174"/>
                </a:lnTo>
                <a:cubicBezTo>
                  <a:pt x="1900595" y="1950649"/>
                  <a:pt x="1909297" y="1940223"/>
                  <a:pt x="1919645" y="1931599"/>
                </a:cubicBezTo>
                <a:cubicBezTo>
                  <a:pt x="1928439" y="1924270"/>
                  <a:pt x="1938281" y="1918229"/>
                  <a:pt x="1948220" y="1912549"/>
                </a:cubicBezTo>
                <a:cubicBezTo>
                  <a:pt x="1979366" y="1894751"/>
                  <a:pt x="1999925" y="1888057"/>
                  <a:pt x="2033945" y="1874449"/>
                </a:cubicBezTo>
                <a:cubicBezTo>
                  <a:pt x="2044375" y="1864019"/>
                  <a:pt x="2079897" y="1823516"/>
                  <a:pt x="2100620" y="1817299"/>
                </a:cubicBezTo>
                <a:cubicBezTo>
                  <a:pt x="2122124" y="1810848"/>
                  <a:pt x="2145070" y="1810949"/>
                  <a:pt x="2167295" y="1807774"/>
                </a:cubicBezTo>
                <a:cubicBezTo>
                  <a:pt x="2199045" y="1788724"/>
                  <a:pt x="2231737" y="1771163"/>
                  <a:pt x="2262545" y="1750624"/>
                </a:cubicBezTo>
                <a:cubicBezTo>
                  <a:pt x="2272070" y="1744274"/>
                  <a:pt x="2280659" y="1736223"/>
                  <a:pt x="2291120" y="1731574"/>
                </a:cubicBezTo>
                <a:cubicBezTo>
                  <a:pt x="2309470" y="1723419"/>
                  <a:pt x="2348270" y="1712524"/>
                  <a:pt x="2348270" y="1712524"/>
                </a:cubicBezTo>
                <a:cubicBezTo>
                  <a:pt x="2357795" y="1702999"/>
                  <a:pt x="2365884" y="1691779"/>
                  <a:pt x="2376845" y="1683949"/>
                </a:cubicBezTo>
                <a:cubicBezTo>
                  <a:pt x="2388399" y="1675696"/>
                  <a:pt x="2402769" y="1672204"/>
                  <a:pt x="2414945" y="1664899"/>
                </a:cubicBezTo>
                <a:cubicBezTo>
                  <a:pt x="2434578" y="1653119"/>
                  <a:pt x="2453045" y="1639499"/>
                  <a:pt x="2472095" y="1626799"/>
                </a:cubicBezTo>
                <a:lnTo>
                  <a:pt x="2500670" y="1607749"/>
                </a:lnTo>
                <a:lnTo>
                  <a:pt x="2529245" y="1588699"/>
                </a:lnTo>
                <a:cubicBezTo>
                  <a:pt x="2522895" y="1607749"/>
                  <a:pt x="2519947" y="1628296"/>
                  <a:pt x="2510195" y="1645849"/>
                </a:cubicBezTo>
                <a:cubicBezTo>
                  <a:pt x="2503653" y="1657624"/>
                  <a:pt x="2489702" y="1663648"/>
                  <a:pt x="2481620" y="1674424"/>
                </a:cubicBezTo>
                <a:cubicBezTo>
                  <a:pt x="2470512" y="1689235"/>
                  <a:pt x="2463993" y="1707120"/>
                  <a:pt x="2453045" y="1722049"/>
                </a:cubicBezTo>
                <a:cubicBezTo>
                  <a:pt x="2429000" y="1754837"/>
                  <a:pt x="2402485" y="1785742"/>
                  <a:pt x="2376845" y="1817299"/>
                </a:cubicBezTo>
                <a:cubicBezTo>
                  <a:pt x="2235939" y="1990722"/>
                  <a:pt x="2418195" y="1767261"/>
                  <a:pt x="2281595" y="1922074"/>
                </a:cubicBezTo>
                <a:cubicBezTo>
                  <a:pt x="2248782" y="1959262"/>
                  <a:pt x="2225072" y="2005392"/>
                  <a:pt x="2186345" y="2036374"/>
                </a:cubicBezTo>
                <a:cubicBezTo>
                  <a:pt x="2170470" y="2049074"/>
                  <a:pt x="2153095" y="2060099"/>
                  <a:pt x="2138720" y="2074474"/>
                </a:cubicBezTo>
                <a:cubicBezTo>
                  <a:pt x="2130625" y="2082569"/>
                  <a:pt x="2127765" y="2094954"/>
                  <a:pt x="2119670" y="2103049"/>
                </a:cubicBezTo>
                <a:cubicBezTo>
                  <a:pt x="2105295" y="2117424"/>
                  <a:pt x="2087240" y="2127643"/>
                  <a:pt x="2072045" y="2141149"/>
                </a:cubicBezTo>
                <a:cubicBezTo>
                  <a:pt x="2058621" y="2153081"/>
                  <a:pt x="2047369" y="2167317"/>
                  <a:pt x="2033945" y="2179249"/>
                </a:cubicBezTo>
                <a:cubicBezTo>
                  <a:pt x="2018750" y="2192755"/>
                  <a:pt x="2000695" y="2202974"/>
                  <a:pt x="1986320" y="2217349"/>
                </a:cubicBezTo>
                <a:cubicBezTo>
                  <a:pt x="1978225" y="2225444"/>
                  <a:pt x="1974928" y="2237415"/>
                  <a:pt x="1967270" y="2245924"/>
                </a:cubicBezTo>
                <a:cubicBezTo>
                  <a:pt x="1946244" y="2269286"/>
                  <a:pt x="1925740" y="2293740"/>
                  <a:pt x="1900595" y="2312599"/>
                </a:cubicBezTo>
                <a:cubicBezTo>
                  <a:pt x="1878522" y="2329154"/>
                  <a:pt x="1850977" y="2347006"/>
                  <a:pt x="1833920" y="2369749"/>
                </a:cubicBezTo>
                <a:cubicBezTo>
                  <a:pt x="1822812" y="2384560"/>
                  <a:pt x="1818436" y="2404283"/>
                  <a:pt x="1805345" y="2417374"/>
                </a:cubicBezTo>
                <a:cubicBezTo>
                  <a:pt x="1779747" y="2442972"/>
                  <a:pt x="1748085" y="2461684"/>
                  <a:pt x="1719620" y="2484049"/>
                </a:cubicBezTo>
                <a:cubicBezTo>
                  <a:pt x="1703634" y="2496609"/>
                  <a:pt x="1671995" y="2522149"/>
                  <a:pt x="1671995" y="2522149"/>
                </a:cubicBezTo>
                <a:cubicBezTo>
                  <a:pt x="1651595" y="2603747"/>
                  <a:pt x="1681362" y="2530218"/>
                  <a:pt x="1633895" y="2569774"/>
                </a:cubicBezTo>
                <a:cubicBezTo>
                  <a:pt x="1621699" y="2579937"/>
                  <a:pt x="1616545" y="2596649"/>
                  <a:pt x="1605320" y="2607874"/>
                </a:cubicBezTo>
                <a:cubicBezTo>
                  <a:pt x="1590945" y="2622249"/>
                  <a:pt x="1572070" y="2631599"/>
                  <a:pt x="1557695" y="2645974"/>
                </a:cubicBezTo>
                <a:cubicBezTo>
                  <a:pt x="1549600" y="2654069"/>
                  <a:pt x="1545378" y="2665291"/>
                  <a:pt x="1538645" y="2674549"/>
                </a:cubicBezTo>
                <a:cubicBezTo>
                  <a:pt x="1519971" y="2700226"/>
                  <a:pt x="1503946" y="2728298"/>
                  <a:pt x="1481495" y="2750749"/>
                </a:cubicBezTo>
                <a:cubicBezTo>
                  <a:pt x="1471970" y="2760274"/>
                  <a:pt x="1461190" y="2768691"/>
                  <a:pt x="1452920" y="2779324"/>
                </a:cubicBezTo>
                <a:cubicBezTo>
                  <a:pt x="1438864" y="2797396"/>
                  <a:pt x="1431009" y="2820285"/>
                  <a:pt x="1414820" y="2836474"/>
                </a:cubicBezTo>
                <a:cubicBezTo>
                  <a:pt x="1300347" y="2950947"/>
                  <a:pt x="1430202" y="2816111"/>
                  <a:pt x="1357670" y="2903149"/>
                </a:cubicBezTo>
                <a:cubicBezTo>
                  <a:pt x="1349046" y="2913497"/>
                  <a:pt x="1337719" y="2921376"/>
                  <a:pt x="1329095" y="2931724"/>
                </a:cubicBezTo>
                <a:cubicBezTo>
                  <a:pt x="1321766" y="2940518"/>
                  <a:pt x="1304925" y="2950060"/>
                  <a:pt x="1310045" y="2960299"/>
                </a:cubicBezTo>
                <a:cubicBezTo>
                  <a:pt x="1314535" y="2969279"/>
                  <a:pt x="1329640" y="2955264"/>
                  <a:pt x="1338620" y="2950774"/>
                </a:cubicBezTo>
                <a:cubicBezTo>
                  <a:pt x="1348859" y="2945654"/>
                  <a:pt x="1358037" y="2938593"/>
                  <a:pt x="1367195" y="2931724"/>
                </a:cubicBezTo>
                <a:cubicBezTo>
                  <a:pt x="1413116" y="2897283"/>
                  <a:pt x="1412104" y="2890220"/>
                  <a:pt x="1462445" y="2865049"/>
                </a:cubicBezTo>
                <a:cubicBezTo>
                  <a:pt x="1471425" y="2860559"/>
                  <a:pt x="1481495" y="2858699"/>
                  <a:pt x="1491020" y="2855524"/>
                </a:cubicBezTo>
                <a:cubicBezTo>
                  <a:pt x="1567082" y="2794674"/>
                  <a:pt x="1529411" y="2822005"/>
                  <a:pt x="1643420" y="2750749"/>
                </a:cubicBezTo>
                <a:cubicBezTo>
                  <a:pt x="1659119" y="2740937"/>
                  <a:pt x="1675170" y="2731699"/>
                  <a:pt x="1691045" y="2722174"/>
                </a:cubicBezTo>
                <a:cubicBezTo>
                  <a:pt x="1706920" y="2712649"/>
                  <a:pt x="1722111" y="2701878"/>
                  <a:pt x="1738670" y="2693599"/>
                </a:cubicBezTo>
                <a:cubicBezTo>
                  <a:pt x="1757720" y="2684074"/>
                  <a:pt x="1775614" y="2671759"/>
                  <a:pt x="1795820" y="2665024"/>
                </a:cubicBezTo>
                <a:cubicBezTo>
                  <a:pt x="1814142" y="2658917"/>
                  <a:pt x="1833920" y="2658674"/>
                  <a:pt x="1852970" y="2655499"/>
                </a:cubicBezTo>
                <a:cubicBezTo>
                  <a:pt x="1872020" y="2645974"/>
                  <a:pt x="1890607" y="2635461"/>
                  <a:pt x="1910120" y="2626924"/>
                </a:cubicBezTo>
                <a:cubicBezTo>
                  <a:pt x="1941449" y="2613218"/>
                  <a:pt x="1976372" y="2606948"/>
                  <a:pt x="2005370" y="2588824"/>
                </a:cubicBezTo>
                <a:cubicBezTo>
                  <a:pt x="2203120" y="2465230"/>
                  <a:pt x="2002867" y="2587040"/>
                  <a:pt x="2119670" y="2522149"/>
                </a:cubicBezTo>
                <a:cubicBezTo>
                  <a:pt x="2135854" y="2513158"/>
                  <a:pt x="2151111" y="2502565"/>
                  <a:pt x="2167295" y="2493574"/>
                </a:cubicBezTo>
                <a:cubicBezTo>
                  <a:pt x="2179707" y="2486678"/>
                  <a:pt x="2193067" y="2481569"/>
                  <a:pt x="2205395" y="2474524"/>
                </a:cubicBezTo>
                <a:cubicBezTo>
                  <a:pt x="2215334" y="2468844"/>
                  <a:pt x="2223251" y="2459494"/>
                  <a:pt x="2233970" y="2455474"/>
                </a:cubicBezTo>
                <a:cubicBezTo>
                  <a:pt x="2249129" y="2449790"/>
                  <a:pt x="2265720" y="2449124"/>
                  <a:pt x="2281595" y="2445949"/>
                </a:cubicBezTo>
                <a:cubicBezTo>
                  <a:pt x="2294295" y="2439599"/>
                  <a:pt x="2306720" y="2432666"/>
                  <a:pt x="2319695" y="2426899"/>
                </a:cubicBezTo>
                <a:cubicBezTo>
                  <a:pt x="2335319" y="2419955"/>
                  <a:pt x="2352027" y="2415495"/>
                  <a:pt x="2367320" y="2407849"/>
                </a:cubicBezTo>
                <a:cubicBezTo>
                  <a:pt x="2377559" y="2402729"/>
                  <a:pt x="2387101" y="2396128"/>
                  <a:pt x="2395895" y="2388799"/>
                </a:cubicBezTo>
                <a:cubicBezTo>
                  <a:pt x="2406243" y="2380175"/>
                  <a:pt x="2412695" y="2366766"/>
                  <a:pt x="2424470" y="2360224"/>
                </a:cubicBezTo>
                <a:cubicBezTo>
                  <a:pt x="2442023" y="2350472"/>
                  <a:pt x="2481620" y="2341174"/>
                  <a:pt x="2481620" y="2341174"/>
                </a:cubicBezTo>
                <a:cubicBezTo>
                  <a:pt x="2487970" y="2328474"/>
                  <a:pt x="2489582" y="2311944"/>
                  <a:pt x="2500670" y="2303074"/>
                </a:cubicBezTo>
                <a:cubicBezTo>
                  <a:pt x="2522845" y="2285334"/>
                  <a:pt x="2556790" y="2285054"/>
                  <a:pt x="2576870" y="2264974"/>
                </a:cubicBezTo>
                <a:cubicBezTo>
                  <a:pt x="2586395" y="2255449"/>
                  <a:pt x="2596821" y="2246747"/>
                  <a:pt x="2605445" y="2236399"/>
                </a:cubicBezTo>
                <a:cubicBezTo>
                  <a:pt x="2612774" y="2227605"/>
                  <a:pt x="2616400" y="2215919"/>
                  <a:pt x="2624495" y="2207824"/>
                </a:cubicBezTo>
                <a:cubicBezTo>
                  <a:pt x="2632590" y="2199729"/>
                  <a:pt x="2653070" y="2177326"/>
                  <a:pt x="2653070" y="2188774"/>
                </a:cubicBezTo>
                <a:cubicBezTo>
                  <a:pt x="2653070" y="2204649"/>
                  <a:pt x="2634020" y="2214174"/>
                  <a:pt x="2624495" y="2226874"/>
                </a:cubicBezTo>
                <a:cubicBezTo>
                  <a:pt x="2600868" y="2297755"/>
                  <a:pt x="2637136" y="2203150"/>
                  <a:pt x="2576870" y="2293549"/>
                </a:cubicBezTo>
                <a:cubicBezTo>
                  <a:pt x="2567386" y="2307775"/>
                  <a:pt x="2566882" y="2326675"/>
                  <a:pt x="2557820" y="2341174"/>
                </a:cubicBezTo>
                <a:cubicBezTo>
                  <a:pt x="2550681" y="2352597"/>
                  <a:pt x="2538115" y="2359612"/>
                  <a:pt x="2529245" y="2369749"/>
                </a:cubicBezTo>
                <a:cubicBezTo>
                  <a:pt x="2515858" y="2385049"/>
                  <a:pt x="2503845" y="2401499"/>
                  <a:pt x="2491145" y="2417374"/>
                </a:cubicBezTo>
                <a:cubicBezTo>
                  <a:pt x="2487970" y="2426899"/>
                  <a:pt x="2488154" y="2438326"/>
                  <a:pt x="2481620" y="2445949"/>
                </a:cubicBezTo>
                <a:cubicBezTo>
                  <a:pt x="2466536" y="2463547"/>
                  <a:pt x="2427553" y="2488344"/>
                  <a:pt x="2405420" y="2503099"/>
                </a:cubicBezTo>
                <a:cubicBezTo>
                  <a:pt x="2384103" y="2538627"/>
                  <a:pt x="2374725" y="2557959"/>
                  <a:pt x="2348270" y="2588824"/>
                </a:cubicBezTo>
                <a:cubicBezTo>
                  <a:pt x="2339504" y="2599051"/>
                  <a:pt x="2327525" y="2606438"/>
                  <a:pt x="2319695" y="2617399"/>
                </a:cubicBezTo>
                <a:cubicBezTo>
                  <a:pt x="2311442" y="2628953"/>
                  <a:pt x="2308727" y="2643825"/>
                  <a:pt x="2300645" y="2655499"/>
                </a:cubicBezTo>
                <a:cubicBezTo>
                  <a:pt x="2280039" y="2685263"/>
                  <a:pt x="2256042" y="2712531"/>
                  <a:pt x="2233970" y="2741224"/>
                </a:cubicBezTo>
                <a:cubicBezTo>
                  <a:pt x="2224291" y="2753807"/>
                  <a:pt x="2216620" y="2768099"/>
                  <a:pt x="2205395" y="2779324"/>
                </a:cubicBezTo>
                <a:cubicBezTo>
                  <a:pt x="2192695" y="2792024"/>
                  <a:pt x="2178515" y="2803399"/>
                  <a:pt x="2167295" y="2817424"/>
                </a:cubicBezTo>
                <a:cubicBezTo>
                  <a:pt x="2060064" y="2951463"/>
                  <a:pt x="2164309" y="2822799"/>
                  <a:pt x="2119670" y="2903149"/>
                </a:cubicBezTo>
                <a:cubicBezTo>
                  <a:pt x="2108551" y="2923163"/>
                  <a:pt x="2088810" y="2938579"/>
                  <a:pt x="2081570" y="2960299"/>
                </a:cubicBezTo>
                <a:cubicBezTo>
                  <a:pt x="2078395" y="2969824"/>
                  <a:pt x="2076000" y="2979646"/>
                  <a:pt x="2072045" y="2988874"/>
                </a:cubicBezTo>
                <a:cubicBezTo>
                  <a:pt x="2066452" y="3001925"/>
                  <a:pt x="2040999" y="3034571"/>
                  <a:pt x="2052995" y="3026974"/>
                </a:cubicBezTo>
                <a:cubicBezTo>
                  <a:pt x="2148245" y="2966649"/>
                  <a:pt x="2242066" y="2904006"/>
                  <a:pt x="2338745" y="2845999"/>
                </a:cubicBezTo>
                <a:cubicBezTo>
                  <a:pt x="2353406" y="2837202"/>
                  <a:pt x="2371360" y="2835136"/>
                  <a:pt x="2386370" y="2826949"/>
                </a:cubicBezTo>
                <a:cubicBezTo>
                  <a:pt x="2406470" y="2815986"/>
                  <a:pt x="2424763" y="2801979"/>
                  <a:pt x="2443520" y="2788849"/>
                </a:cubicBezTo>
                <a:cubicBezTo>
                  <a:pt x="2456525" y="2779745"/>
                  <a:pt x="2467421" y="2767374"/>
                  <a:pt x="2481620" y="2760274"/>
                </a:cubicBezTo>
                <a:cubicBezTo>
                  <a:pt x="2493329" y="2754420"/>
                  <a:pt x="2507133" y="2754345"/>
                  <a:pt x="2519720" y="2750749"/>
                </a:cubicBezTo>
                <a:cubicBezTo>
                  <a:pt x="2529374" y="2747991"/>
                  <a:pt x="2539315" y="2745714"/>
                  <a:pt x="2548295" y="2741224"/>
                </a:cubicBezTo>
                <a:cubicBezTo>
                  <a:pt x="2558534" y="2736104"/>
                  <a:pt x="2566631" y="2727294"/>
                  <a:pt x="2576870" y="2722174"/>
                </a:cubicBezTo>
                <a:cubicBezTo>
                  <a:pt x="2585850" y="2717684"/>
                  <a:pt x="2596465" y="2717139"/>
                  <a:pt x="2605445" y="2712649"/>
                </a:cubicBezTo>
                <a:cubicBezTo>
                  <a:pt x="2679303" y="2675720"/>
                  <a:pt x="2590771" y="2708015"/>
                  <a:pt x="2662595" y="2684074"/>
                </a:cubicBezTo>
                <a:cubicBezTo>
                  <a:pt x="2675295" y="2674549"/>
                  <a:pt x="2684820" y="2655499"/>
                  <a:pt x="2700695" y="2655499"/>
                </a:cubicBezTo>
                <a:cubicBezTo>
                  <a:pt x="2712143" y="2655499"/>
                  <a:pt x="2687325" y="2674135"/>
                  <a:pt x="2681645" y="2684074"/>
                </a:cubicBezTo>
                <a:cubicBezTo>
                  <a:pt x="2614447" y="2801670"/>
                  <a:pt x="2732888" y="2618190"/>
                  <a:pt x="2614970" y="2769799"/>
                </a:cubicBezTo>
                <a:cubicBezTo>
                  <a:pt x="2574283" y="2822111"/>
                  <a:pt x="2612535" y="2790729"/>
                  <a:pt x="2586395" y="2836474"/>
                </a:cubicBezTo>
                <a:cubicBezTo>
                  <a:pt x="2570103" y="2864985"/>
                  <a:pt x="2551765" y="2880629"/>
                  <a:pt x="2529245" y="2903149"/>
                </a:cubicBezTo>
                <a:cubicBezTo>
                  <a:pt x="2526070" y="2915849"/>
                  <a:pt x="2525574" y="2929540"/>
                  <a:pt x="2519720" y="2941249"/>
                </a:cubicBezTo>
                <a:cubicBezTo>
                  <a:pt x="2509481" y="2961727"/>
                  <a:pt x="2488860" y="2976679"/>
                  <a:pt x="2481620" y="2998399"/>
                </a:cubicBezTo>
                <a:lnTo>
                  <a:pt x="2443520" y="3112699"/>
                </a:lnTo>
                <a:cubicBezTo>
                  <a:pt x="2440345" y="3122224"/>
                  <a:pt x="2439564" y="3132920"/>
                  <a:pt x="2433995" y="3141274"/>
                </a:cubicBezTo>
                <a:cubicBezTo>
                  <a:pt x="2421295" y="3160324"/>
                  <a:pt x="2403135" y="3176704"/>
                  <a:pt x="2395895" y="3198424"/>
                </a:cubicBezTo>
                <a:lnTo>
                  <a:pt x="2386370" y="3226999"/>
                </a:ln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220"/>
          <p:cNvGrpSpPr>
            <a:grpSpLocks/>
          </p:cNvGrpSpPr>
          <p:nvPr/>
        </p:nvGrpSpPr>
        <p:grpSpPr bwMode="auto">
          <a:xfrm>
            <a:off x="0" y="0"/>
            <a:ext cx="2857500" cy="3357563"/>
            <a:chOff x="285752" y="2000240"/>
            <a:chExt cx="2857488" cy="3357562"/>
          </a:xfrm>
        </p:grpSpPr>
        <p:grpSp>
          <p:nvGrpSpPr>
            <p:cNvPr id="85055" name="グループ化 168"/>
            <p:cNvGrpSpPr>
              <a:grpSpLocks/>
            </p:cNvGrpSpPr>
            <p:nvPr/>
          </p:nvGrpSpPr>
          <p:grpSpPr bwMode="auto">
            <a:xfrm>
              <a:off x="285752" y="2000240"/>
              <a:ext cx="2857488" cy="3357562"/>
              <a:chOff x="0" y="0"/>
              <a:chExt cx="2857488" cy="3357562"/>
            </a:xfrm>
          </p:grpSpPr>
          <p:cxnSp>
            <p:nvCxnSpPr>
              <p:cNvPr id="149" name="直線コネクタ 148"/>
              <p:cNvCxnSpPr/>
              <p:nvPr/>
            </p:nvCxnSpPr>
            <p:spPr>
              <a:xfrm>
                <a:off x="0" y="0"/>
                <a:ext cx="235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rot="16200000" flipH="1">
                <a:off x="928677" y="1428752"/>
                <a:ext cx="3357562" cy="50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rot="5400000">
                <a:off x="-1393032" y="1393032"/>
                <a:ext cx="2786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0" y="2786062"/>
                <a:ext cx="2857488" cy="571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9" name="フリーフォーム 178"/>
            <p:cNvSpPr/>
            <p:nvPr/>
          </p:nvSpPr>
          <p:spPr>
            <a:xfrm>
              <a:off x="2143119" y="2643178"/>
              <a:ext cx="666747" cy="515937"/>
            </a:xfrm>
            <a:custGeom>
              <a:avLst/>
              <a:gdLst>
                <a:gd name="connsiteX0" fmla="*/ 0 w 666750"/>
                <a:gd name="connsiteY0" fmla="*/ 0 h 515354"/>
                <a:gd name="connsiteX1" fmla="*/ 76200 w 666750"/>
                <a:gd name="connsiteY1" fmla="*/ 76200 h 515354"/>
                <a:gd name="connsiteX2" fmla="*/ 104775 w 666750"/>
                <a:gd name="connsiteY2" fmla="*/ 104775 h 515354"/>
                <a:gd name="connsiteX3" fmla="*/ 133350 w 666750"/>
                <a:gd name="connsiteY3" fmla="*/ 123825 h 515354"/>
                <a:gd name="connsiteX4" fmla="*/ 161925 w 666750"/>
                <a:gd name="connsiteY4" fmla="*/ 152400 h 515354"/>
                <a:gd name="connsiteX5" fmla="*/ 209550 w 666750"/>
                <a:gd name="connsiteY5" fmla="*/ 171450 h 515354"/>
                <a:gd name="connsiteX6" fmla="*/ 228600 w 666750"/>
                <a:gd name="connsiteY6" fmla="*/ 200025 h 515354"/>
                <a:gd name="connsiteX7" fmla="*/ 257175 w 666750"/>
                <a:gd name="connsiteY7" fmla="*/ 209550 h 515354"/>
                <a:gd name="connsiteX8" fmla="*/ 314325 w 666750"/>
                <a:gd name="connsiteY8" fmla="*/ 247650 h 515354"/>
                <a:gd name="connsiteX9" fmla="*/ 314325 w 666750"/>
                <a:gd name="connsiteY9" fmla="*/ 247650 h 515354"/>
                <a:gd name="connsiteX10" fmla="*/ 371475 w 666750"/>
                <a:gd name="connsiteY10" fmla="*/ 304800 h 515354"/>
                <a:gd name="connsiteX11" fmla="*/ 390525 w 666750"/>
                <a:gd name="connsiteY11" fmla="*/ 342900 h 515354"/>
                <a:gd name="connsiteX12" fmla="*/ 419100 w 666750"/>
                <a:gd name="connsiteY12" fmla="*/ 361950 h 515354"/>
                <a:gd name="connsiteX13" fmla="*/ 447675 w 666750"/>
                <a:gd name="connsiteY13" fmla="*/ 390525 h 515354"/>
                <a:gd name="connsiteX14" fmla="*/ 504825 w 666750"/>
                <a:gd name="connsiteY14" fmla="*/ 419100 h 515354"/>
                <a:gd name="connsiteX15" fmla="*/ 542925 w 666750"/>
                <a:gd name="connsiteY15" fmla="*/ 447675 h 515354"/>
                <a:gd name="connsiteX16" fmla="*/ 571500 w 666750"/>
                <a:gd name="connsiteY16" fmla="*/ 476250 h 515354"/>
                <a:gd name="connsiteX17" fmla="*/ 600075 w 666750"/>
                <a:gd name="connsiteY17" fmla="*/ 485775 h 515354"/>
                <a:gd name="connsiteX18" fmla="*/ 628650 w 666750"/>
                <a:gd name="connsiteY18" fmla="*/ 504825 h 515354"/>
                <a:gd name="connsiteX19" fmla="*/ 666750 w 666750"/>
                <a:gd name="connsiteY19" fmla="*/ 514350 h 51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750" h="515354">
                  <a:moveTo>
                    <a:pt x="0" y="0"/>
                  </a:moveTo>
                  <a:lnTo>
                    <a:pt x="76200" y="76200"/>
                  </a:lnTo>
                  <a:cubicBezTo>
                    <a:pt x="85725" y="85725"/>
                    <a:pt x="93567" y="97303"/>
                    <a:pt x="104775" y="104775"/>
                  </a:cubicBezTo>
                  <a:cubicBezTo>
                    <a:pt x="114300" y="111125"/>
                    <a:pt x="124556" y="116496"/>
                    <a:pt x="133350" y="123825"/>
                  </a:cubicBezTo>
                  <a:cubicBezTo>
                    <a:pt x="143698" y="132449"/>
                    <a:pt x="150502" y="145261"/>
                    <a:pt x="161925" y="152400"/>
                  </a:cubicBezTo>
                  <a:cubicBezTo>
                    <a:pt x="176424" y="161462"/>
                    <a:pt x="193675" y="165100"/>
                    <a:pt x="209550" y="171450"/>
                  </a:cubicBezTo>
                  <a:cubicBezTo>
                    <a:pt x="215900" y="180975"/>
                    <a:pt x="219661" y="192874"/>
                    <a:pt x="228600" y="200025"/>
                  </a:cubicBezTo>
                  <a:cubicBezTo>
                    <a:pt x="236440" y="206297"/>
                    <a:pt x="248398" y="204674"/>
                    <a:pt x="257175" y="209550"/>
                  </a:cubicBezTo>
                  <a:cubicBezTo>
                    <a:pt x="277189" y="220669"/>
                    <a:pt x="295275" y="234950"/>
                    <a:pt x="314325" y="247650"/>
                  </a:cubicBezTo>
                  <a:lnTo>
                    <a:pt x="314325" y="247650"/>
                  </a:lnTo>
                  <a:cubicBezTo>
                    <a:pt x="349769" y="294908"/>
                    <a:pt x="329691" y="276944"/>
                    <a:pt x="371475" y="304800"/>
                  </a:cubicBezTo>
                  <a:cubicBezTo>
                    <a:pt x="377825" y="317500"/>
                    <a:pt x="381435" y="331992"/>
                    <a:pt x="390525" y="342900"/>
                  </a:cubicBezTo>
                  <a:cubicBezTo>
                    <a:pt x="397854" y="351694"/>
                    <a:pt x="410306" y="354621"/>
                    <a:pt x="419100" y="361950"/>
                  </a:cubicBezTo>
                  <a:cubicBezTo>
                    <a:pt x="429448" y="370574"/>
                    <a:pt x="437327" y="381901"/>
                    <a:pt x="447675" y="390525"/>
                  </a:cubicBezTo>
                  <a:cubicBezTo>
                    <a:pt x="472294" y="411041"/>
                    <a:pt x="476186" y="409554"/>
                    <a:pt x="504825" y="419100"/>
                  </a:cubicBezTo>
                  <a:cubicBezTo>
                    <a:pt x="517525" y="428625"/>
                    <a:pt x="530872" y="437344"/>
                    <a:pt x="542925" y="447675"/>
                  </a:cubicBezTo>
                  <a:cubicBezTo>
                    <a:pt x="553152" y="456441"/>
                    <a:pt x="560292" y="468778"/>
                    <a:pt x="571500" y="476250"/>
                  </a:cubicBezTo>
                  <a:cubicBezTo>
                    <a:pt x="579854" y="481819"/>
                    <a:pt x="591095" y="481285"/>
                    <a:pt x="600075" y="485775"/>
                  </a:cubicBezTo>
                  <a:cubicBezTo>
                    <a:pt x="610314" y="490895"/>
                    <a:pt x="618411" y="499705"/>
                    <a:pt x="628650" y="504825"/>
                  </a:cubicBezTo>
                  <a:cubicBezTo>
                    <a:pt x="649708" y="515354"/>
                    <a:pt x="650514" y="514350"/>
                    <a:pt x="666750" y="514350"/>
                  </a:cubicBezTo>
                </a:path>
              </a:pathLst>
            </a:custGeom>
            <a:ln w="222250">
              <a:solidFill>
                <a:srgbClr val="FF0000">
                  <a:alpha val="37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26" name="フリーフォーム 225"/>
          <p:cNvSpPr/>
          <p:nvPr/>
        </p:nvSpPr>
        <p:spPr>
          <a:xfrm>
            <a:off x="1905000" y="3284538"/>
            <a:ext cx="3619500" cy="3022600"/>
          </a:xfrm>
          <a:custGeom>
            <a:avLst/>
            <a:gdLst>
              <a:gd name="connsiteX0" fmla="*/ 0 w 3618718"/>
              <a:gd name="connsiteY0" fmla="*/ 1902 h 3023439"/>
              <a:gd name="connsiteX1" fmla="*/ 276225 w 3618718"/>
              <a:gd name="connsiteY1" fmla="*/ 11427 h 3023439"/>
              <a:gd name="connsiteX2" fmla="*/ 381000 w 3618718"/>
              <a:gd name="connsiteY2" fmla="*/ 49527 h 3023439"/>
              <a:gd name="connsiteX3" fmla="*/ 600075 w 3618718"/>
              <a:gd name="connsiteY3" fmla="*/ 106677 h 3023439"/>
              <a:gd name="connsiteX4" fmla="*/ 714375 w 3618718"/>
              <a:gd name="connsiteY4" fmla="*/ 154302 h 3023439"/>
              <a:gd name="connsiteX5" fmla="*/ 962025 w 3618718"/>
              <a:gd name="connsiteY5" fmla="*/ 230502 h 3023439"/>
              <a:gd name="connsiteX6" fmla="*/ 1200150 w 3618718"/>
              <a:gd name="connsiteY6" fmla="*/ 325752 h 3023439"/>
              <a:gd name="connsiteX7" fmla="*/ 1314450 w 3618718"/>
              <a:gd name="connsiteY7" fmla="*/ 354327 h 3023439"/>
              <a:gd name="connsiteX8" fmla="*/ 1400175 w 3618718"/>
              <a:gd name="connsiteY8" fmla="*/ 392427 h 3023439"/>
              <a:gd name="connsiteX9" fmla="*/ 1476375 w 3618718"/>
              <a:gd name="connsiteY9" fmla="*/ 421002 h 3023439"/>
              <a:gd name="connsiteX10" fmla="*/ 1571625 w 3618718"/>
              <a:gd name="connsiteY10" fmla="*/ 468627 h 3023439"/>
              <a:gd name="connsiteX11" fmla="*/ 1638300 w 3618718"/>
              <a:gd name="connsiteY11" fmla="*/ 506727 h 3023439"/>
              <a:gd name="connsiteX12" fmla="*/ 1724025 w 3618718"/>
              <a:gd name="connsiteY12" fmla="*/ 535302 h 3023439"/>
              <a:gd name="connsiteX13" fmla="*/ 1781175 w 3618718"/>
              <a:gd name="connsiteY13" fmla="*/ 563877 h 3023439"/>
              <a:gd name="connsiteX14" fmla="*/ 1847850 w 3618718"/>
              <a:gd name="connsiteY14" fmla="*/ 611502 h 3023439"/>
              <a:gd name="connsiteX15" fmla="*/ 1895475 w 3618718"/>
              <a:gd name="connsiteY15" fmla="*/ 621027 h 3023439"/>
              <a:gd name="connsiteX16" fmla="*/ 1962150 w 3618718"/>
              <a:gd name="connsiteY16" fmla="*/ 659127 h 3023439"/>
              <a:gd name="connsiteX17" fmla="*/ 2019300 w 3618718"/>
              <a:gd name="connsiteY17" fmla="*/ 678177 h 3023439"/>
              <a:gd name="connsiteX18" fmla="*/ 2095500 w 3618718"/>
              <a:gd name="connsiteY18" fmla="*/ 706752 h 3023439"/>
              <a:gd name="connsiteX19" fmla="*/ 2219325 w 3618718"/>
              <a:gd name="connsiteY19" fmla="*/ 735327 h 3023439"/>
              <a:gd name="connsiteX20" fmla="*/ 2390775 w 3618718"/>
              <a:gd name="connsiteY20" fmla="*/ 754377 h 3023439"/>
              <a:gd name="connsiteX21" fmla="*/ 2533650 w 3618718"/>
              <a:gd name="connsiteY21" fmla="*/ 773427 h 3023439"/>
              <a:gd name="connsiteX22" fmla="*/ 2571750 w 3618718"/>
              <a:gd name="connsiteY22" fmla="*/ 782952 h 3023439"/>
              <a:gd name="connsiteX23" fmla="*/ 3067050 w 3618718"/>
              <a:gd name="connsiteY23" fmla="*/ 792477 h 3023439"/>
              <a:gd name="connsiteX24" fmla="*/ 3314700 w 3618718"/>
              <a:gd name="connsiteY24" fmla="*/ 821052 h 3023439"/>
              <a:gd name="connsiteX25" fmla="*/ 3543300 w 3618718"/>
              <a:gd name="connsiteY25" fmla="*/ 849627 h 3023439"/>
              <a:gd name="connsiteX26" fmla="*/ 3571875 w 3618718"/>
              <a:gd name="connsiteY26" fmla="*/ 859152 h 3023439"/>
              <a:gd name="connsiteX27" fmla="*/ 2733675 w 3618718"/>
              <a:gd name="connsiteY27" fmla="*/ 840102 h 3023439"/>
              <a:gd name="connsiteX28" fmla="*/ 2628900 w 3618718"/>
              <a:gd name="connsiteY28" fmla="*/ 821052 h 3023439"/>
              <a:gd name="connsiteX29" fmla="*/ 2352675 w 3618718"/>
              <a:gd name="connsiteY29" fmla="*/ 811527 h 3023439"/>
              <a:gd name="connsiteX30" fmla="*/ 2209800 w 3618718"/>
              <a:gd name="connsiteY30" fmla="*/ 802002 h 3023439"/>
              <a:gd name="connsiteX31" fmla="*/ 1524000 w 3618718"/>
              <a:gd name="connsiteY31" fmla="*/ 792477 h 3023439"/>
              <a:gd name="connsiteX32" fmla="*/ 1333500 w 3618718"/>
              <a:gd name="connsiteY32" fmla="*/ 782952 h 3023439"/>
              <a:gd name="connsiteX33" fmla="*/ 1162050 w 3618718"/>
              <a:gd name="connsiteY33" fmla="*/ 773427 h 3023439"/>
              <a:gd name="connsiteX34" fmla="*/ 485775 w 3618718"/>
              <a:gd name="connsiteY34" fmla="*/ 763902 h 3023439"/>
              <a:gd name="connsiteX35" fmla="*/ 390525 w 3618718"/>
              <a:gd name="connsiteY35" fmla="*/ 754377 h 3023439"/>
              <a:gd name="connsiteX36" fmla="*/ 361950 w 3618718"/>
              <a:gd name="connsiteY36" fmla="*/ 744852 h 3023439"/>
              <a:gd name="connsiteX37" fmla="*/ 333375 w 3618718"/>
              <a:gd name="connsiteY37" fmla="*/ 725802 h 3023439"/>
              <a:gd name="connsiteX38" fmla="*/ 885825 w 3618718"/>
              <a:gd name="connsiteY38" fmla="*/ 735327 h 3023439"/>
              <a:gd name="connsiteX39" fmla="*/ 933450 w 3618718"/>
              <a:gd name="connsiteY39" fmla="*/ 744852 h 3023439"/>
              <a:gd name="connsiteX40" fmla="*/ 990600 w 3618718"/>
              <a:gd name="connsiteY40" fmla="*/ 763902 h 3023439"/>
              <a:gd name="connsiteX41" fmla="*/ 1047750 w 3618718"/>
              <a:gd name="connsiteY41" fmla="*/ 773427 h 3023439"/>
              <a:gd name="connsiteX42" fmla="*/ 1095375 w 3618718"/>
              <a:gd name="connsiteY42" fmla="*/ 802002 h 3023439"/>
              <a:gd name="connsiteX43" fmla="*/ 1143000 w 3618718"/>
              <a:gd name="connsiteY43" fmla="*/ 811527 h 3023439"/>
              <a:gd name="connsiteX44" fmla="*/ 1200150 w 3618718"/>
              <a:gd name="connsiteY44" fmla="*/ 830577 h 3023439"/>
              <a:gd name="connsiteX45" fmla="*/ 1266825 w 3618718"/>
              <a:gd name="connsiteY45" fmla="*/ 849627 h 3023439"/>
              <a:gd name="connsiteX46" fmla="*/ 1314450 w 3618718"/>
              <a:gd name="connsiteY46" fmla="*/ 868677 h 3023439"/>
              <a:gd name="connsiteX47" fmla="*/ 1552575 w 3618718"/>
              <a:gd name="connsiteY47" fmla="*/ 897252 h 3023439"/>
              <a:gd name="connsiteX48" fmla="*/ 1647825 w 3618718"/>
              <a:gd name="connsiteY48" fmla="*/ 916302 h 3023439"/>
              <a:gd name="connsiteX49" fmla="*/ 1828800 w 3618718"/>
              <a:gd name="connsiteY49" fmla="*/ 925827 h 3023439"/>
              <a:gd name="connsiteX50" fmla="*/ 1943100 w 3618718"/>
              <a:gd name="connsiteY50" fmla="*/ 935352 h 3023439"/>
              <a:gd name="connsiteX51" fmla="*/ 2057400 w 3618718"/>
              <a:gd name="connsiteY51" fmla="*/ 954402 h 3023439"/>
              <a:gd name="connsiteX52" fmla="*/ 2114550 w 3618718"/>
              <a:gd name="connsiteY52" fmla="*/ 963927 h 3023439"/>
              <a:gd name="connsiteX53" fmla="*/ 2428875 w 3618718"/>
              <a:gd name="connsiteY53" fmla="*/ 973452 h 3023439"/>
              <a:gd name="connsiteX54" fmla="*/ 2552700 w 3618718"/>
              <a:gd name="connsiteY54" fmla="*/ 992502 h 3023439"/>
              <a:gd name="connsiteX55" fmla="*/ 2600325 w 3618718"/>
              <a:gd name="connsiteY55" fmla="*/ 1002027 h 3023439"/>
              <a:gd name="connsiteX56" fmla="*/ 2638425 w 3618718"/>
              <a:gd name="connsiteY56" fmla="*/ 1011552 h 3023439"/>
              <a:gd name="connsiteX57" fmla="*/ 2771775 w 3618718"/>
              <a:gd name="connsiteY57" fmla="*/ 1021077 h 3023439"/>
              <a:gd name="connsiteX58" fmla="*/ 3095625 w 3618718"/>
              <a:gd name="connsiteY58" fmla="*/ 1049652 h 3023439"/>
              <a:gd name="connsiteX59" fmla="*/ 3152775 w 3618718"/>
              <a:gd name="connsiteY59" fmla="*/ 1059177 h 3023439"/>
              <a:gd name="connsiteX60" fmla="*/ 2676525 w 3618718"/>
              <a:gd name="connsiteY60" fmla="*/ 1049652 h 3023439"/>
              <a:gd name="connsiteX61" fmla="*/ 742950 w 3618718"/>
              <a:gd name="connsiteY61" fmla="*/ 1040127 h 3023439"/>
              <a:gd name="connsiteX62" fmla="*/ 676275 w 3618718"/>
              <a:gd name="connsiteY62" fmla="*/ 1049652 h 3023439"/>
              <a:gd name="connsiteX63" fmla="*/ 581025 w 3618718"/>
              <a:gd name="connsiteY63" fmla="*/ 1040127 h 3023439"/>
              <a:gd name="connsiteX64" fmla="*/ 609600 w 3618718"/>
              <a:gd name="connsiteY64" fmla="*/ 1059177 h 3023439"/>
              <a:gd name="connsiteX65" fmla="*/ 714375 w 3618718"/>
              <a:gd name="connsiteY65" fmla="*/ 1068702 h 3023439"/>
              <a:gd name="connsiteX66" fmla="*/ 781050 w 3618718"/>
              <a:gd name="connsiteY66" fmla="*/ 1087752 h 3023439"/>
              <a:gd name="connsiteX67" fmla="*/ 1114425 w 3618718"/>
              <a:gd name="connsiteY67" fmla="*/ 1106802 h 3023439"/>
              <a:gd name="connsiteX68" fmla="*/ 1314450 w 3618718"/>
              <a:gd name="connsiteY68" fmla="*/ 1135377 h 3023439"/>
              <a:gd name="connsiteX69" fmla="*/ 1419225 w 3618718"/>
              <a:gd name="connsiteY69" fmla="*/ 1154427 h 3023439"/>
              <a:gd name="connsiteX70" fmla="*/ 1514475 w 3618718"/>
              <a:gd name="connsiteY70" fmla="*/ 1173477 h 3023439"/>
              <a:gd name="connsiteX71" fmla="*/ 1676400 w 3618718"/>
              <a:gd name="connsiteY71" fmla="*/ 1183002 h 3023439"/>
              <a:gd name="connsiteX72" fmla="*/ 1885950 w 3618718"/>
              <a:gd name="connsiteY72" fmla="*/ 1211577 h 3023439"/>
              <a:gd name="connsiteX73" fmla="*/ 2028825 w 3618718"/>
              <a:gd name="connsiteY73" fmla="*/ 1240152 h 3023439"/>
              <a:gd name="connsiteX74" fmla="*/ 2171700 w 3618718"/>
              <a:gd name="connsiteY74" fmla="*/ 1259202 h 3023439"/>
              <a:gd name="connsiteX75" fmla="*/ 2257425 w 3618718"/>
              <a:gd name="connsiteY75" fmla="*/ 1287777 h 3023439"/>
              <a:gd name="connsiteX76" fmla="*/ 2371725 w 3618718"/>
              <a:gd name="connsiteY76" fmla="*/ 1306827 h 3023439"/>
              <a:gd name="connsiteX77" fmla="*/ 2466975 w 3618718"/>
              <a:gd name="connsiteY77" fmla="*/ 1335402 h 3023439"/>
              <a:gd name="connsiteX78" fmla="*/ 2552700 w 3618718"/>
              <a:gd name="connsiteY78" fmla="*/ 1344927 h 3023439"/>
              <a:gd name="connsiteX79" fmla="*/ 2657475 w 3618718"/>
              <a:gd name="connsiteY79" fmla="*/ 1373502 h 3023439"/>
              <a:gd name="connsiteX80" fmla="*/ 2714625 w 3618718"/>
              <a:gd name="connsiteY80" fmla="*/ 1392552 h 3023439"/>
              <a:gd name="connsiteX81" fmla="*/ 2895600 w 3618718"/>
              <a:gd name="connsiteY81" fmla="*/ 1411602 h 3023439"/>
              <a:gd name="connsiteX82" fmla="*/ 2943225 w 3618718"/>
              <a:gd name="connsiteY82" fmla="*/ 1421127 h 3023439"/>
              <a:gd name="connsiteX83" fmla="*/ 2552700 w 3618718"/>
              <a:gd name="connsiteY83" fmla="*/ 1440177 h 3023439"/>
              <a:gd name="connsiteX84" fmla="*/ 1819275 w 3618718"/>
              <a:gd name="connsiteY84" fmla="*/ 1459227 h 3023439"/>
              <a:gd name="connsiteX85" fmla="*/ 1485900 w 3618718"/>
              <a:gd name="connsiteY85" fmla="*/ 1487802 h 3023439"/>
              <a:gd name="connsiteX86" fmla="*/ 1200150 w 3618718"/>
              <a:gd name="connsiteY86" fmla="*/ 1506852 h 3023439"/>
              <a:gd name="connsiteX87" fmla="*/ 1152525 w 3618718"/>
              <a:gd name="connsiteY87" fmla="*/ 1516377 h 3023439"/>
              <a:gd name="connsiteX88" fmla="*/ 552450 w 3618718"/>
              <a:gd name="connsiteY88" fmla="*/ 1535427 h 3023439"/>
              <a:gd name="connsiteX89" fmla="*/ 714375 w 3618718"/>
              <a:gd name="connsiteY89" fmla="*/ 1544952 h 3023439"/>
              <a:gd name="connsiteX90" fmla="*/ 933450 w 3618718"/>
              <a:gd name="connsiteY90" fmla="*/ 1564002 h 3023439"/>
              <a:gd name="connsiteX91" fmla="*/ 1028700 w 3618718"/>
              <a:gd name="connsiteY91" fmla="*/ 1573527 h 3023439"/>
              <a:gd name="connsiteX92" fmla="*/ 1171575 w 3618718"/>
              <a:gd name="connsiteY92" fmla="*/ 1583052 h 3023439"/>
              <a:gd name="connsiteX93" fmla="*/ 1247775 w 3618718"/>
              <a:gd name="connsiteY93" fmla="*/ 1592577 h 3023439"/>
              <a:gd name="connsiteX94" fmla="*/ 1476375 w 3618718"/>
              <a:gd name="connsiteY94" fmla="*/ 1611627 h 3023439"/>
              <a:gd name="connsiteX95" fmla="*/ 1733550 w 3618718"/>
              <a:gd name="connsiteY95" fmla="*/ 1621152 h 3023439"/>
              <a:gd name="connsiteX96" fmla="*/ 1828800 w 3618718"/>
              <a:gd name="connsiteY96" fmla="*/ 1630677 h 3023439"/>
              <a:gd name="connsiteX97" fmla="*/ 1885950 w 3618718"/>
              <a:gd name="connsiteY97" fmla="*/ 1640202 h 3023439"/>
              <a:gd name="connsiteX98" fmla="*/ 1952625 w 3618718"/>
              <a:gd name="connsiteY98" fmla="*/ 1649727 h 3023439"/>
              <a:gd name="connsiteX99" fmla="*/ 2143125 w 3618718"/>
              <a:gd name="connsiteY99" fmla="*/ 1678302 h 3023439"/>
              <a:gd name="connsiteX100" fmla="*/ 2200275 w 3618718"/>
              <a:gd name="connsiteY100" fmla="*/ 1687827 h 3023439"/>
              <a:gd name="connsiteX101" fmla="*/ 2228850 w 3618718"/>
              <a:gd name="connsiteY101" fmla="*/ 1697352 h 3023439"/>
              <a:gd name="connsiteX102" fmla="*/ 2486025 w 3618718"/>
              <a:gd name="connsiteY102" fmla="*/ 1706877 h 3023439"/>
              <a:gd name="connsiteX103" fmla="*/ 2628900 w 3618718"/>
              <a:gd name="connsiteY103" fmla="*/ 1735452 h 3023439"/>
              <a:gd name="connsiteX104" fmla="*/ 2781300 w 3618718"/>
              <a:gd name="connsiteY104" fmla="*/ 1754502 h 3023439"/>
              <a:gd name="connsiteX105" fmla="*/ 2809875 w 3618718"/>
              <a:gd name="connsiteY105" fmla="*/ 1764027 h 3023439"/>
              <a:gd name="connsiteX106" fmla="*/ 2667000 w 3618718"/>
              <a:gd name="connsiteY106" fmla="*/ 1773552 h 3023439"/>
              <a:gd name="connsiteX107" fmla="*/ 2533650 w 3618718"/>
              <a:gd name="connsiteY107" fmla="*/ 1792602 h 3023439"/>
              <a:gd name="connsiteX108" fmla="*/ 2438400 w 3618718"/>
              <a:gd name="connsiteY108" fmla="*/ 1840227 h 3023439"/>
              <a:gd name="connsiteX109" fmla="*/ 2286000 w 3618718"/>
              <a:gd name="connsiteY109" fmla="*/ 1859277 h 3023439"/>
              <a:gd name="connsiteX110" fmla="*/ 2238375 w 3618718"/>
              <a:gd name="connsiteY110" fmla="*/ 1868802 h 3023439"/>
              <a:gd name="connsiteX111" fmla="*/ 2162175 w 3618718"/>
              <a:gd name="connsiteY111" fmla="*/ 1878327 h 3023439"/>
              <a:gd name="connsiteX112" fmla="*/ 2105025 w 3618718"/>
              <a:gd name="connsiteY112" fmla="*/ 1897377 h 3023439"/>
              <a:gd name="connsiteX113" fmla="*/ 2028825 w 3618718"/>
              <a:gd name="connsiteY113" fmla="*/ 1916427 h 3023439"/>
              <a:gd name="connsiteX114" fmla="*/ 1914525 w 3618718"/>
              <a:gd name="connsiteY114" fmla="*/ 1973577 h 3023439"/>
              <a:gd name="connsiteX115" fmla="*/ 1800225 w 3618718"/>
              <a:gd name="connsiteY115" fmla="*/ 2011677 h 3023439"/>
              <a:gd name="connsiteX116" fmla="*/ 1771650 w 3618718"/>
              <a:gd name="connsiteY116" fmla="*/ 2021202 h 3023439"/>
              <a:gd name="connsiteX117" fmla="*/ 1685925 w 3618718"/>
              <a:gd name="connsiteY117" fmla="*/ 2068827 h 3023439"/>
              <a:gd name="connsiteX118" fmla="*/ 1581150 w 3618718"/>
              <a:gd name="connsiteY118" fmla="*/ 2078352 h 3023439"/>
              <a:gd name="connsiteX119" fmla="*/ 1495425 w 3618718"/>
              <a:gd name="connsiteY119" fmla="*/ 2106927 h 3023439"/>
              <a:gd name="connsiteX120" fmla="*/ 1438275 w 3618718"/>
              <a:gd name="connsiteY120" fmla="*/ 2135502 h 3023439"/>
              <a:gd name="connsiteX121" fmla="*/ 1390650 w 3618718"/>
              <a:gd name="connsiteY121" fmla="*/ 2154552 h 3023439"/>
              <a:gd name="connsiteX122" fmla="*/ 1333500 w 3618718"/>
              <a:gd name="connsiteY122" fmla="*/ 2173602 h 3023439"/>
              <a:gd name="connsiteX123" fmla="*/ 971550 w 3618718"/>
              <a:gd name="connsiteY123" fmla="*/ 2192652 h 3023439"/>
              <a:gd name="connsiteX124" fmla="*/ 1590675 w 3618718"/>
              <a:gd name="connsiteY124" fmla="*/ 2211702 h 3023439"/>
              <a:gd name="connsiteX125" fmla="*/ 1733550 w 3618718"/>
              <a:gd name="connsiteY125" fmla="*/ 2221227 h 3023439"/>
              <a:gd name="connsiteX126" fmla="*/ 2219325 w 3618718"/>
              <a:gd name="connsiteY126" fmla="*/ 2230752 h 3023439"/>
              <a:gd name="connsiteX127" fmla="*/ 2428875 w 3618718"/>
              <a:gd name="connsiteY127" fmla="*/ 2240277 h 3023439"/>
              <a:gd name="connsiteX128" fmla="*/ 2476500 w 3618718"/>
              <a:gd name="connsiteY128" fmla="*/ 2249802 h 3023439"/>
              <a:gd name="connsiteX129" fmla="*/ 2333625 w 3618718"/>
              <a:gd name="connsiteY129" fmla="*/ 2259327 h 3023439"/>
              <a:gd name="connsiteX130" fmla="*/ 2209800 w 3618718"/>
              <a:gd name="connsiteY130" fmla="*/ 2278377 h 3023439"/>
              <a:gd name="connsiteX131" fmla="*/ 2162175 w 3618718"/>
              <a:gd name="connsiteY131" fmla="*/ 2287902 h 3023439"/>
              <a:gd name="connsiteX132" fmla="*/ 1914525 w 3618718"/>
              <a:gd name="connsiteY132" fmla="*/ 2316477 h 3023439"/>
              <a:gd name="connsiteX133" fmla="*/ 1857375 w 3618718"/>
              <a:gd name="connsiteY133" fmla="*/ 2326002 h 3023439"/>
              <a:gd name="connsiteX134" fmla="*/ 1771650 w 3618718"/>
              <a:gd name="connsiteY134" fmla="*/ 2335527 h 3023439"/>
              <a:gd name="connsiteX135" fmla="*/ 1724025 w 3618718"/>
              <a:gd name="connsiteY135" fmla="*/ 2354577 h 3023439"/>
              <a:gd name="connsiteX136" fmla="*/ 1685925 w 3618718"/>
              <a:gd name="connsiteY136" fmla="*/ 2364102 h 3023439"/>
              <a:gd name="connsiteX137" fmla="*/ 1647825 w 3618718"/>
              <a:gd name="connsiteY137" fmla="*/ 2383152 h 3023439"/>
              <a:gd name="connsiteX138" fmla="*/ 1552575 w 3618718"/>
              <a:gd name="connsiteY138" fmla="*/ 2402202 h 3023439"/>
              <a:gd name="connsiteX139" fmla="*/ 1457325 w 3618718"/>
              <a:gd name="connsiteY139" fmla="*/ 2421252 h 3023439"/>
              <a:gd name="connsiteX140" fmla="*/ 1419225 w 3618718"/>
              <a:gd name="connsiteY140" fmla="*/ 2430777 h 3023439"/>
              <a:gd name="connsiteX141" fmla="*/ 1304925 w 3618718"/>
              <a:gd name="connsiteY141" fmla="*/ 2440302 h 3023439"/>
              <a:gd name="connsiteX142" fmla="*/ 1238250 w 3618718"/>
              <a:gd name="connsiteY142" fmla="*/ 2459352 h 3023439"/>
              <a:gd name="connsiteX143" fmla="*/ 1181100 w 3618718"/>
              <a:gd name="connsiteY143" fmla="*/ 2478402 h 3023439"/>
              <a:gd name="connsiteX144" fmla="*/ 1152525 w 3618718"/>
              <a:gd name="connsiteY144" fmla="*/ 2487927 h 3023439"/>
              <a:gd name="connsiteX145" fmla="*/ 1228725 w 3618718"/>
              <a:gd name="connsiteY145" fmla="*/ 2516502 h 3023439"/>
              <a:gd name="connsiteX146" fmla="*/ 1466850 w 3618718"/>
              <a:gd name="connsiteY146" fmla="*/ 2535552 h 3023439"/>
              <a:gd name="connsiteX147" fmla="*/ 1809750 w 3618718"/>
              <a:gd name="connsiteY147" fmla="*/ 2545077 h 3023439"/>
              <a:gd name="connsiteX148" fmla="*/ 1990725 w 3618718"/>
              <a:gd name="connsiteY148" fmla="*/ 2564127 h 3023439"/>
              <a:gd name="connsiteX149" fmla="*/ 2114550 w 3618718"/>
              <a:gd name="connsiteY149" fmla="*/ 2554602 h 3023439"/>
              <a:gd name="connsiteX150" fmla="*/ 2095500 w 3618718"/>
              <a:gd name="connsiteY150" fmla="*/ 2592702 h 3023439"/>
              <a:gd name="connsiteX151" fmla="*/ 2057400 w 3618718"/>
              <a:gd name="connsiteY151" fmla="*/ 2621277 h 3023439"/>
              <a:gd name="connsiteX152" fmla="*/ 2000250 w 3618718"/>
              <a:gd name="connsiteY152" fmla="*/ 2659377 h 3023439"/>
              <a:gd name="connsiteX153" fmla="*/ 1952625 w 3618718"/>
              <a:gd name="connsiteY153" fmla="*/ 2678427 h 3023439"/>
              <a:gd name="connsiteX154" fmla="*/ 1924050 w 3618718"/>
              <a:gd name="connsiteY154" fmla="*/ 2687952 h 3023439"/>
              <a:gd name="connsiteX155" fmla="*/ 1847850 w 3618718"/>
              <a:gd name="connsiteY155" fmla="*/ 2716527 h 3023439"/>
              <a:gd name="connsiteX156" fmla="*/ 1819275 w 3618718"/>
              <a:gd name="connsiteY156" fmla="*/ 2735577 h 3023439"/>
              <a:gd name="connsiteX157" fmla="*/ 1752600 w 3618718"/>
              <a:gd name="connsiteY157" fmla="*/ 2754627 h 3023439"/>
              <a:gd name="connsiteX158" fmla="*/ 1704975 w 3618718"/>
              <a:gd name="connsiteY158" fmla="*/ 2773677 h 3023439"/>
              <a:gd name="connsiteX159" fmla="*/ 1666875 w 3618718"/>
              <a:gd name="connsiteY159" fmla="*/ 2792727 h 3023439"/>
              <a:gd name="connsiteX160" fmla="*/ 1638300 w 3618718"/>
              <a:gd name="connsiteY160" fmla="*/ 2811777 h 3023439"/>
              <a:gd name="connsiteX161" fmla="*/ 1581150 w 3618718"/>
              <a:gd name="connsiteY161" fmla="*/ 2830827 h 3023439"/>
              <a:gd name="connsiteX162" fmla="*/ 1504950 w 3618718"/>
              <a:gd name="connsiteY162" fmla="*/ 2849877 h 3023439"/>
              <a:gd name="connsiteX163" fmla="*/ 1476375 w 3618718"/>
              <a:gd name="connsiteY163" fmla="*/ 2868927 h 3023439"/>
              <a:gd name="connsiteX164" fmla="*/ 1409700 w 3618718"/>
              <a:gd name="connsiteY164" fmla="*/ 2887977 h 3023439"/>
              <a:gd name="connsiteX165" fmla="*/ 1381125 w 3618718"/>
              <a:gd name="connsiteY165" fmla="*/ 2916552 h 3023439"/>
              <a:gd name="connsiteX166" fmla="*/ 1323975 w 3618718"/>
              <a:gd name="connsiteY166" fmla="*/ 2935602 h 3023439"/>
              <a:gd name="connsiteX167" fmla="*/ 1219200 w 3618718"/>
              <a:gd name="connsiteY167" fmla="*/ 2954652 h 3023439"/>
              <a:gd name="connsiteX168" fmla="*/ 1352550 w 3618718"/>
              <a:gd name="connsiteY168" fmla="*/ 2973702 h 3023439"/>
              <a:gd name="connsiteX169" fmla="*/ 1485900 w 3618718"/>
              <a:gd name="connsiteY169" fmla="*/ 2983227 h 3023439"/>
              <a:gd name="connsiteX170" fmla="*/ 1666875 w 3618718"/>
              <a:gd name="connsiteY170" fmla="*/ 3002277 h 3023439"/>
              <a:gd name="connsiteX171" fmla="*/ 1752600 w 3618718"/>
              <a:gd name="connsiteY171" fmla="*/ 3021327 h 3023439"/>
              <a:gd name="connsiteX172" fmla="*/ 1847850 w 3618718"/>
              <a:gd name="connsiteY172" fmla="*/ 3021327 h 30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618718" h="3023439">
                <a:moveTo>
                  <a:pt x="0" y="1902"/>
                </a:moveTo>
                <a:cubicBezTo>
                  <a:pt x="92075" y="5077"/>
                  <a:pt x="184807" y="0"/>
                  <a:pt x="276225" y="11427"/>
                </a:cubicBezTo>
                <a:cubicBezTo>
                  <a:pt x="313100" y="16036"/>
                  <a:pt x="345348" y="39041"/>
                  <a:pt x="381000" y="49527"/>
                </a:cubicBezTo>
                <a:cubicBezTo>
                  <a:pt x="453402" y="70822"/>
                  <a:pt x="527050" y="87627"/>
                  <a:pt x="600075" y="106677"/>
                </a:cubicBezTo>
                <a:cubicBezTo>
                  <a:pt x="640013" y="117096"/>
                  <a:pt x="675371" y="140801"/>
                  <a:pt x="714375" y="154302"/>
                </a:cubicBezTo>
                <a:cubicBezTo>
                  <a:pt x="954395" y="237386"/>
                  <a:pt x="744747" y="148289"/>
                  <a:pt x="962025" y="230502"/>
                </a:cubicBezTo>
                <a:cubicBezTo>
                  <a:pt x="1041982" y="260756"/>
                  <a:pt x="1117213" y="305018"/>
                  <a:pt x="1200150" y="325752"/>
                </a:cubicBezTo>
                <a:cubicBezTo>
                  <a:pt x="1238250" y="335277"/>
                  <a:pt x="1277193" y="341908"/>
                  <a:pt x="1314450" y="354327"/>
                </a:cubicBezTo>
                <a:cubicBezTo>
                  <a:pt x="1344115" y="364215"/>
                  <a:pt x="1371260" y="380521"/>
                  <a:pt x="1400175" y="392427"/>
                </a:cubicBezTo>
                <a:cubicBezTo>
                  <a:pt x="1425259" y="402756"/>
                  <a:pt x="1451586" y="409985"/>
                  <a:pt x="1476375" y="421002"/>
                </a:cubicBezTo>
                <a:cubicBezTo>
                  <a:pt x="1508813" y="435419"/>
                  <a:pt x="1540253" y="452018"/>
                  <a:pt x="1571625" y="468627"/>
                </a:cubicBezTo>
                <a:cubicBezTo>
                  <a:pt x="1594248" y="480604"/>
                  <a:pt x="1614849" y="496467"/>
                  <a:pt x="1638300" y="506727"/>
                </a:cubicBezTo>
                <a:cubicBezTo>
                  <a:pt x="1665895" y="518800"/>
                  <a:pt x="1696059" y="524115"/>
                  <a:pt x="1724025" y="535302"/>
                </a:cubicBezTo>
                <a:cubicBezTo>
                  <a:pt x="1743800" y="543212"/>
                  <a:pt x="1762912" y="552919"/>
                  <a:pt x="1781175" y="563877"/>
                </a:cubicBezTo>
                <a:cubicBezTo>
                  <a:pt x="1784826" y="566068"/>
                  <a:pt x="1837512" y="607625"/>
                  <a:pt x="1847850" y="611502"/>
                </a:cubicBezTo>
                <a:cubicBezTo>
                  <a:pt x="1863009" y="617186"/>
                  <a:pt x="1879600" y="617852"/>
                  <a:pt x="1895475" y="621027"/>
                </a:cubicBezTo>
                <a:cubicBezTo>
                  <a:pt x="1921250" y="638210"/>
                  <a:pt x="1931938" y="647042"/>
                  <a:pt x="1962150" y="659127"/>
                </a:cubicBezTo>
                <a:cubicBezTo>
                  <a:pt x="1980794" y="666585"/>
                  <a:pt x="2000656" y="670719"/>
                  <a:pt x="2019300" y="678177"/>
                </a:cubicBezTo>
                <a:cubicBezTo>
                  <a:pt x="2039921" y="686426"/>
                  <a:pt x="2072036" y="700353"/>
                  <a:pt x="2095500" y="706752"/>
                </a:cubicBezTo>
                <a:cubicBezTo>
                  <a:pt x="2130457" y="716286"/>
                  <a:pt x="2181241" y="728980"/>
                  <a:pt x="2219325" y="735327"/>
                </a:cubicBezTo>
                <a:cubicBezTo>
                  <a:pt x="2288851" y="746915"/>
                  <a:pt x="2313418" y="747345"/>
                  <a:pt x="2390775" y="754377"/>
                </a:cubicBezTo>
                <a:cubicBezTo>
                  <a:pt x="2512064" y="778635"/>
                  <a:pt x="2338772" y="745587"/>
                  <a:pt x="2533650" y="773427"/>
                </a:cubicBezTo>
                <a:cubicBezTo>
                  <a:pt x="2546609" y="775278"/>
                  <a:pt x="2558667" y="782485"/>
                  <a:pt x="2571750" y="782952"/>
                </a:cubicBezTo>
                <a:cubicBezTo>
                  <a:pt x="2736775" y="788846"/>
                  <a:pt x="2901950" y="789302"/>
                  <a:pt x="3067050" y="792477"/>
                </a:cubicBezTo>
                <a:cubicBezTo>
                  <a:pt x="3238248" y="816934"/>
                  <a:pt x="3155654" y="807798"/>
                  <a:pt x="3314700" y="821052"/>
                </a:cubicBezTo>
                <a:cubicBezTo>
                  <a:pt x="3425339" y="848712"/>
                  <a:pt x="3287968" y="816323"/>
                  <a:pt x="3543300" y="849627"/>
                </a:cubicBezTo>
                <a:cubicBezTo>
                  <a:pt x="3553256" y="850926"/>
                  <a:pt x="3581915" y="859152"/>
                  <a:pt x="3571875" y="859152"/>
                </a:cubicBezTo>
                <a:cubicBezTo>
                  <a:pt x="3474506" y="859152"/>
                  <a:pt x="2861319" y="843293"/>
                  <a:pt x="2733675" y="840102"/>
                </a:cubicBezTo>
                <a:cubicBezTo>
                  <a:pt x="2714104" y="836188"/>
                  <a:pt x="2645961" y="822027"/>
                  <a:pt x="2628900" y="821052"/>
                </a:cubicBezTo>
                <a:cubicBezTo>
                  <a:pt x="2536920" y="815796"/>
                  <a:pt x="2444710" y="815710"/>
                  <a:pt x="2352675" y="811527"/>
                </a:cubicBezTo>
                <a:cubicBezTo>
                  <a:pt x="2304994" y="809360"/>
                  <a:pt x="2257518" y="803099"/>
                  <a:pt x="2209800" y="802002"/>
                </a:cubicBezTo>
                <a:lnTo>
                  <a:pt x="1524000" y="792477"/>
                </a:lnTo>
                <a:lnTo>
                  <a:pt x="1333500" y="782952"/>
                </a:lnTo>
                <a:cubicBezTo>
                  <a:pt x="1276341" y="779944"/>
                  <a:pt x="1219274" y="774713"/>
                  <a:pt x="1162050" y="773427"/>
                </a:cubicBezTo>
                <a:lnTo>
                  <a:pt x="485775" y="763902"/>
                </a:lnTo>
                <a:cubicBezTo>
                  <a:pt x="454025" y="760727"/>
                  <a:pt x="422062" y="759229"/>
                  <a:pt x="390525" y="754377"/>
                </a:cubicBezTo>
                <a:cubicBezTo>
                  <a:pt x="380602" y="752850"/>
                  <a:pt x="370930" y="749342"/>
                  <a:pt x="361950" y="744852"/>
                </a:cubicBezTo>
                <a:cubicBezTo>
                  <a:pt x="351711" y="739732"/>
                  <a:pt x="321929" y="726010"/>
                  <a:pt x="333375" y="725802"/>
                </a:cubicBezTo>
                <a:lnTo>
                  <a:pt x="885825" y="735327"/>
                </a:lnTo>
                <a:cubicBezTo>
                  <a:pt x="901700" y="738502"/>
                  <a:pt x="917831" y="740592"/>
                  <a:pt x="933450" y="744852"/>
                </a:cubicBezTo>
                <a:cubicBezTo>
                  <a:pt x="952823" y="750136"/>
                  <a:pt x="971119" y="759032"/>
                  <a:pt x="990600" y="763902"/>
                </a:cubicBezTo>
                <a:cubicBezTo>
                  <a:pt x="1009336" y="768586"/>
                  <a:pt x="1028700" y="770252"/>
                  <a:pt x="1047750" y="773427"/>
                </a:cubicBezTo>
                <a:cubicBezTo>
                  <a:pt x="1063625" y="782952"/>
                  <a:pt x="1078186" y="795126"/>
                  <a:pt x="1095375" y="802002"/>
                </a:cubicBezTo>
                <a:cubicBezTo>
                  <a:pt x="1110406" y="808015"/>
                  <a:pt x="1127381" y="807267"/>
                  <a:pt x="1143000" y="811527"/>
                </a:cubicBezTo>
                <a:cubicBezTo>
                  <a:pt x="1162373" y="816811"/>
                  <a:pt x="1180958" y="824672"/>
                  <a:pt x="1200150" y="830577"/>
                </a:cubicBezTo>
                <a:cubicBezTo>
                  <a:pt x="1222242" y="837375"/>
                  <a:pt x="1244897" y="842318"/>
                  <a:pt x="1266825" y="849627"/>
                </a:cubicBezTo>
                <a:cubicBezTo>
                  <a:pt x="1283045" y="855034"/>
                  <a:pt x="1297759" y="864968"/>
                  <a:pt x="1314450" y="868677"/>
                </a:cubicBezTo>
                <a:cubicBezTo>
                  <a:pt x="1396499" y="886910"/>
                  <a:pt x="1469499" y="890329"/>
                  <a:pt x="1552575" y="897252"/>
                </a:cubicBezTo>
                <a:cubicBezTo>
                  <a:pt x="1584325" y="903602"/>
                  <a:pt x="1615618" y="912970"/>
                  <a:pt x="1647825" y="916302"/>
                </a:cubicBezTo>
                <a:cubicBezTo>
                  <a:pt x="1707913" y="922518"/>
                  <a:pt x="1768517" y="921938"/>
                  <a:pt x="1828800" y="925827"/>
                </a:cubicBezTo>
                <a:cubicBezTo>
                  <a:pt x="1866953" y="928288"/>
                  <a:pt x="1905078" y="931350"/>
                  <a:pt x="1943100" y="935352"/>
                </a:cubicBezTo>
                <a:cubicBezTo>
                  <a:pt x="2008125" y="942197"/>
                  <a:pt x="2000507" y="944058"/>
                  <a:pt x="2057400" y="954402"/>
                </a:cubicBezTo>
                <a:cubicBezTo>
                  <a:pt x="2076401" y="957857"/>
                  <a:pt x="2095263" y="962938"/>
                  <a:pt x="2114550" y="963927"/>
                </a:cubicBezTo>
                <a:cubicBezTo>
                  <a:pt x="2219236" y="969295"/>
                  <a:pt x="2324100" y="970277"/>
                  <a:pt x="2428875" y="973452"/>
                </a:cubicBezTo>
                <a:cubicBezTo>
                  <a:pt x="2493240" y="994907"/>
                  <a:pt x="2429920" y="976131"/>
                  <a:pt x="2552700" y="992502"/>
                </a:cubicBezTo>
                <a:cubicBezTo>
                  <a:pt x="2568747" y="994642"/>
                  <a:pt x="2584521" y="998515"/>
                  <a:pt x="2600325" y="1002027"/>
                </a:cubicBezTo>
                <a:cubicBezTo>
                  <a:pt x="2613104" y="1004867"/>
                  <a:pt x="2625414" y="1010106"/>
                  <a:pt x="2638425" y="1011552"/>
                </a:cubicBezTo>
                <a:cubicBezTo>
                  <a:pt x="2682716" y="1016473"/>
                  <a:pt x="2727325" y="1017902"/>
                  <a:pt x="2771775" y="1021077"/>
                </a:cubicBezTo>
                <a:cubicBezTo>
                  <a:pt x="2928119" y="1060163"/>
                  <a:pt x="2821813" y="1039121"/>
                  <a:pt x="3095625" y="1049652"/>
                </a:cubicBezTo>
                <a:cubicBezTo>
                  <a:pt x="3114675" y="1052827"/>
                  <a:pt x="3133580" y="1057044"/>
                  <a:pt x="3152775" y="1059177"/>
                </a:cubicBezTo>
                <a:cubicBezTo>
                  <a:pt x="3402504" y="1086925"/>
                  <a:pt x="3618718" y="1060318"/>
                  <a:pt x="2676525" y="1049652"/>
                </a:cubicBezTo>
                <a:lnTo>
                  <a:pt x="742950" y="1040127"/>
                </a:lnTo>
                <a:cubicBezTo>
                  <a:pt x="720725" y="1043302"/>
                  <a:pt x="698726" y="1049652"/>
                  <a:pt x="676275" y="1049652"/>
                </a:cubicBezTo>
                <a:cubicBezTo>
                  <a:pt x="644367" y="1049652"/>
                  <a:pt x="612613" y="1035614"/>
                  <a:pt x="581025" y="1040127"/>
                </a:cubicBezTo>
                <a:cubicBezTo>
                  <a:pt x="569692" y="1041746"/>
                  <a:pt x="598406" y="1056778"/>
                  <a:pt x="609600" y="1059177"/>
                </a:cubicBezTo>
                <a:cubicBezTo>
                  <a:pt x="643891" y="1066525"/>
                  <a:pt x="679450" y="1065527"/>
                  <a:pt x="714375" y="1068702"/>
                </a:cubicBezTo>
                <a:cubicBezTo>
                  <a:pt x="736600" y="1075052"/>
                  <a:pt x="758385" y="1083219"/>
                  <a:pt x="781050" y="1087752"/>
                </a:cubicBezTo>
                <a:cubicBezTo>
                  <a:pt x="868127" y="1105167"/>
                  <a:pt x="1080481" y="1105545"/>
                  <a:pt x="1114425" y="1106802"/>
                </a:cubicBezTo>
                <a:cubicBezTo>
                  <a:pt x="1334427" y="1150802"/>
                  <a:pt x="1079557" y="1103346"/>
                  <a:pt x="1314450" y="1135377"/>
                </a:cubicBezTo>
                <a:cubicBezTo>
                  <a:pt x="1349622" y="1140173"/>
                  <a:pt x="1384354" y="1147785"/>
                  <a:pt x="1419225" y="1154427"/>
                </a:cubicBezTo>
                <a:cubicBezTo>
                  <a:pt x="1451032" y="1160485"/>
                  <a:pt x="1482294" y="1169901"/>
                  <a:pt x="1514475" y="1173477"/>
                </a:cubicBezTo>
                <a:cubicBezTo>
                  <a:pt x="1568213" y="1179448"/>
                  <a:pt x="1622425" y="1179827"/>
                  <a:pt x="1676400" y="1183002"/>
                </a:cubicBezTo>
                <a:cubicBezTo>
                  <a:pt x="1728227" y="1189480"/>
                  <a:pt x="1848167" y="1204020"/>
                  <a:pt x="1885950" y="1211577"/>
                </a:cubicBezTo>
                <a:cubicBezTo>
                  <a:pt x="1933575" y="1221102"/>
                  <a:pt x="1980554" y="1234789"/>
                  <a:pt x="2028825" y="1240152"/>
                </a:cubicBezTo>
                <a:cubicBezTo>
                  <a:pt x="2086008" y="1246506"/>
                  <a:pt x="2118256" y="1248513"/>
                  <a:pt x="2171700" y="1259202"/>
                </a:cubicBezTo>
                <a:cubicBezTo>
                  <a:pt x="2309009" y="1286664"/>
                  <a:pt x="2089734" y="1245854"/>
                  <a:pt x="2257425" y="1287777"/>
                </a:cubicBezTo>
                <a:cubicBezTo>
                  <a:pt x="2420973" y="1328664"/>
                  <a:pt x="2243786" y="1271935"/>
                  <a:pt x="2371725" y="1306827"/>
                </a:cubicBezTo>
                <a:cubicBezTo>
                  <a:pt x="2405321" y="1315990"/>
                  <a:pt x="2432845" y="1330151"/>
                  <a:pt x="2466975" y="1335402"/>
                </a:cubicBezTo>
                <a:cubicBezTo>
                  <a:pt x="2495392" y="1339774"/>
                  <a:pt x="2524125" y="1341752"/>
                  <a:pt x="2552700" y="1344927"/>
                </a:cubicBezTo>
                <a:cubicBezTo>
                  <a:pt x="2725402" y="1402494"/>
                  <a:pt x="2509381" y="1333113"/>
                  <a:pt x="2657475" y="1373502"/>
                </a:cubicBezTo>
                <a:cubicBezTo>
                  <a:pt x="2676848" y="1378786"/>
                  <a:pt x="2694746" y="1389712"/>
                  <a:pt x="2714625" y="1392552"/>
                </a:cubicBezTo>
                <a:cubicBezTo>
                  <a:pt x="2819148" y="1407484"/>
                  <a:pt x="2758927" y="1400213"/>
                  <a:pt x="2895600" y="1411602"/>
                </a:cubicBezTo>
                <a:cubicBezTo>
                  <a:pt x="2911475" y="1414777"/>
                  <a:pt x="2927198" y="1418837"/>
                  <a:pt x="2943225" y="1421127"/>
                </a:cubicBezTo>
                <a:cubicBezTo>
                  <a:pt x="3139288" y="1449136"/>
                  <a:pt x="3319872" y="1424834"/>
                  <a:pt x="2552700" y="1440177"/>
                </a:cubicBezTo>
                <a:cubicBezTo>
                  <a:pt x="2233713" y="1475620"/>
                  <a:pt x="2635856" y="1433709"/>
                  <a:pt x="1819275" y="1459227"/>
                </a:cubicBezTo>
                <a:cubicBezTo>
                  <a:pt x="1254062" y="1476890"/>
                  <a:pt x="1710359" y="1466425"/>
                  <a:pt x="1485900" y="1487802"/>
                </a:cubicBezTo>
                <a:cubicBezTo>
                  <a:pt x="1435686" y="1492584"/>
                  <a:pt x="1244083" y="1504106"/>
                  <a:pt x="1200150" y="1506852"/>
                </a:cubicBezTo>
                <a:cubicBezTo>
                  <a:pt x="1184275" y="1510027"/>
                  <a:pt x="1168699" y="1515663"/>
                  <a:pt x="1152525" y="1516377"/>
                </a:cubicBezTo>
                <a:cubicBezTo>
                  <a:pt x="952594" y="1525197"/>
                  <a:pt x="552450" y="1535427"/>
                  <a:pt x="552450" y="1535427"/>
                </a:cubicBezTo>
                <a:lnTo>
                  <a:pt x="714375" y="1544952"/>
                </a:lnTo>
                <a:cubicBezTo>
                  <a:pt x="787470" y="1550434"/>
                  <a:pt x="860513" y="1556708"/>
                  <a:pt x="933450" y="1564002"/>
                </a:cubicBezTo>
                <a:cubicBezTo>
                  <a:pt x="965200" y="1567177"/>
                  <a:pt x="996893" y="1570982"/>
                  <a:pt x="1028700" y="1573527"/>
                </a:cubicBezTo>
                <a:cubicBezTo>
                  <a:pt x="1076279" y="1577333"/>
                  <a:pt x="1124024" y="1578917"/>
                  <a:pt x="1171575" y="1583052"/>
                </a:cubicBezTo>
                <a:cubicBezTo>
                  <a:pt x="1197076" y="1585270"/>
                  <a:pt x="1222289" y="1590188"/>
                  <a:pt x="1247775" y="1592577"/>
                </a:cubicBezTo>
                <a:cubicBezTo>
                  <a:pt x="1323905" y="1599714"/>
                  <a:pt x="1400043" y="1607137"/>
                  <a:pt x="1476375" y="1611627"/>
                </a:cubicBezTo>
                <a:cubicBezTo>
                  <a:pt x="1562011" y="1616664"/>
                  <a:pt x="1647825" y="1617977"/>
                  <a:pt x="1733550" y="1621152"/>
                </a:cubicBezTo>
                <a:cubicBezTo>
                  <a:pt x="1765300" y="1624327"/>
                  <a:pt x="1797138" y="1626719"/>
                  <a:pt x="1828800" y="1630677"/>
                </a:cubicBezTo>
                <a:cubicBezTo>
                  <a:pt x="1847964" y="1633072"/>
                  <a:pt x="1866862" y="1637265"/>
                  <a:pt x="1885950" y="1640202"/>
                </a:cubicBezTo>
                <a:cubicBezTo>
                  <a:pt x="1908140" y="1643616"/>
                  <a:pt x="1930400" y="1646552"/>
                  <a:pt x="1952625" y="1649727"/>
                </a:cubicBezTo>
                <a:cubicBezTo>
                  <a:pt x="2052051" y="1682869"/>
                  <a:pt x="1989746" y="1667346"/>
                  <a:pt x="2143125" y="1678302"/>
                </a:cubicBezTo>
                <a:cubicBezTo>
                  <a:pt x="2162175" y="1681477"/>
                  <a:pt x="2181422" y="1683637"/>
                  <a:pt x="2200275" y="1687827"/>
                </a:cubicBezTo>
                <a:cubicBezTo>
                  <a:pt x="2210076" y="1690005"/>
                  <a:pt x="2218832" y="1696684"/>
                  <a:pt x="2228850" y="1697352"/>
                </a:cubicBezTo>
                <a:cubicBezTo>
                  <a:pt x="2314444" y="1703058"/>
                  <a:pt x="2400300" y="1703702"/>
                  <a:pt x="2486025" y="1706877"/>
                </a:cubicBezTo>
                <a:cubicBezTo>
                  <a:pt x="2549629" y="1728078"/>
                  <a:pt x="2510907" y="1716821"/>
                  <a:pt x="2628900" y="1735452"/>
                </a:cubicBezTo>
                <a:cubicBezTo>
                  <a:pt x="2693457" y="1745645"/>
                  <a:pt x="2712423" y="1746849"/>
                  <a:pt x="2781300" y="1754502"/>
                </a:cubicBezTo>
                <a:cubicBezTo>
                  <a:pt x="2790825" y="1757677"/>
                  <a:pt x="2819779" y="1762376"/>
                  <a:pt x="2809875" y="1764027"/>
                </a:cubicBezTo>
                <a:cubicBezTo>
                  <a:pt x="2762794" y="1771874"/>
                  <a:pt x="2714477" y="1768641"/>
                  <a:pt x="2667000" y="1773552"/>
                </a:cubicBezTo>
                <a:cubicBezTo>
                  <a:pt x="2622337" y="1778172"/>
                  <a:pt x="2533650" y="1792602"/>
                  <a:pt x="2533650" y="1792602"/>
                </a:cubicBezTo>
                <a:cubicBezTo>
                  <a:pt x="2507269" y="1808430"/>
                  <a:pt x="2470053" y="1834198"/>
                  <a:pt x="2438400" y="1840227"/>
                </a:cubicBezTo>
                <a:cubicBezTo>
                  <a:pt x="2388109" y="1849806"/>
                  <a:pt x="2336681" y="1852037"/>
                  <a:pt x="2286000" y="1859277"/>
                </a:cubicBezTo>
                <a:cubicBezTo>
                  <a:pt x="2269973" y="1861567"/>
                  <a:pt x="2254376" y="1866340"/>
                  <a:pt x="2238375" y="1868802"/>
                </a:cubicBezTo>
                <a:cubicBezTo>
                  <a:pt x="2213075" y="1872694"/>
                  <a:pt x="2187575" y="1875152"/>
                  <a:pt x="2162175" y="1878327"/>
                </a:cubicBezTo>
                <a:cubicBezTo>
                  <a:pt x="2143125" y="1884677"/>
                  <a:pt x="2124333" y="1891860"/>
                  <a:pt x="2105025" y="1897377"/>
                </a:cubicBezTo>
                <a:cubicBezTo>
                  <a:pt x="2079851" y="1904570"/>
                  <a:pt x="2053134" y="1906703"/>
                  <a:pt x="2028825" y="1916427"/>
                </a:cubicBezTo>
                <a:cubicBezTo>
                  <a:pt x="1989275" y="1932247"/>
                  <a:pt x="1954936" y="1960107"/>
                  <a:pt x="1914525" y="1973577"/>
                </a:cubicBezTo>
                <a:lnTo>
                  <a:pt x="1800225" y="2011677"/>
                </a:lnTo>
                <a:cubicBezTo>
                  <a:pt x="1790700" y="2014852"/>
                  <a:pt x="1780259" y="2016036"/>
                  <a:pt x="1771650" y="2021202"/>
                </a:cubicBezTo>
                <a:cubicBezTo>
                  <a:pt x="1765299" y="2025012"/>
                  <a:pt x="1699590" y="2066094"/>
                  <a:pt x="1685925" y="2068827"/>
                </a:cubicBezTo>
                <a:cubicBezTo>
                  <a:pt x="1651537" y="2075705"/>
                  <a:pt x="1616075" y="2075177"/>
                  <a:pt x="1581150" y="2078352"/>
                </a:cubicBezTo>
                <a:cubicBezTo>
                  <a:pt x="1516221" y="2121638"/>
                  <a:pt x="1598088" y="2072706"/>
                  <a:pt x="1495425" y="2106927"/>
                </a:cubicBezTo>
                <a:cubicBezTo>
                  <a:pt x="1475219" y="2113662"/>
                  <a:pt x="1457664" y="2126689"/>
                  <a:pt x="1438275" y="2135502"/>
                </a:cubicBezTo>
                <a:cubicBezTo>
                  <a:pt x="1422710" y="2142577"/>
                  <a:pt x="1406718" y="2148709"/>
                  <a:pt x="1390650" y="2154552"/>
                </a:cubicBezTo>
                <a:cubicBezTo>
                  <a:pt x="1371779" y="2161414"/>
                  <a:pt x="1353562" y="2172730"/>
                  <a:pt x="1333500" y="2173602"/>
                </a:cubicBezTo>
                <a:cubicBezTo>
                  <a:pt x="1066739" y="2185200"/>
                  <a:pt x="1187357" y="2178265"/>
                  <a:pt x="971550" y="2192652"/>
                </a:cubicBezTo>
                <a:cubicBezTo>
                  <a:pt x="1199349" y="2249602"/>
                  <a:pt x="970207" y="2195374"/>
                  <a:pt x="1590675" y="2211702"/>
                </a:cubicBezTo>
                <a:cubicBezTo>
                  <a:pt x="1638389" y="2212958"/>
                  <a:pt x="1685841" y="2219781"/>
                  <a:pt x="1733550" y="2221227"/>
                </a:cubicBezTo>
                <a:cubicBezTo>
                  <a:pt x="1895432" y="2226133"/>
                  <a:pt x="2057400" y="2227577"/>
                  <a:pt x="2219325" y="2230752"/>
                </a:cubicBezTo>
                <a:cubicBezTo>
                  <a:pt x="2289175" y="2233927"/>
                  <a:pt x="2359144" y="2235112"/>
                  <a:pt x="2428875" y="2240277"/>
                </a:cubicBezTo>
                <a:cubicBezTo>
                  <a:pt x="2445020" y="2241473"/>
                  <a:pt x="2492375" y="2246627"/>
                  <a:pt x="2476500" y="2249802"/>
                </a:cubicBezTo>
                <a:cubicBezTo>
                  <a:pt x="2429696" y="2259163"/>
                  <a:pt x="2381250" y="2256152"/>
                  <a:pt x="2333625" y="2259327"/>
                </a:cubicBezTo>
                <a:cubicBezTo>
                  <a:pt x="2269260" y="2280782"/>
                  <a:pt x="2332580" y="2262006"/>
                  <a:pt x="2209800" y="2278377"/>
                </a:cubicBezTo>
                <a:cubicBezTo>
                  <a:pt x="2193753" y="2280517"/>
                  <a:pt x="2178202" y="2285612"/>
                  <a:pt x="2162175" y="2287902"/>
                </a:cubicBezTo>
                <a:cubicBezTo>
                  <a:pt x="1833796" y="2334813"/>
                  <a:pt x="2150664" y="2286960"/>
                  <a:pt x="1914525" y="2316477"/>
                </a:cubicBezTo>
                <a:cubicBezTo>
                  <a:pt x="1895361" y="2318872"/>
                  <a:pt x="1876518" y="2323450"/>
                  <a:pt x="1857375" y="2326002"/>
                </a:cubicBezTo>
                <a:cubicBezTo>
                  <a:pt x="1828876" y="2329802"/>
                  <a:pt x="1800225" y="2332352"/>
                  <a:pt x="1771650" y="2335527"/>
                </a:cubicBezTo>
                <a:cubicBezTo>
                  <a:pt x="1755775" y="2341877"/>
                  <a:pt x="1740245" y="2349170"/>
                  <a:pt x="1724025" y="2354577"/>
                </a:cubicBezTo>
                <a:cubicBezTo>
                  <a:pt x="1711606" y="2358717"/>
                  <a:pt x="1698182" y="2359505"/>
                  <a:pt x="1685925" y="2364102"/>
                </a:cubicBezTo>
                <a:cubicBezTo>
                  <a:pt x="1672630" y="2369088"/>
                  <a:pt x="1661478" y="2379251"/>
                  <a:pt x="1647825" y="2383152"/>
                </a:cubicBezTo>
                <a:cubicBezTo>
                  <a:pt x="1616692" y="2392047"/>
                  <a:pt x="1583987" y="2394349"/>
                  <a:pt x="1552575" y="2402202"/>
                </a:cubicBezTo>
                <a:cubicBezTo>
                  <a:pt x="1464078" y="2424326"/>
                  <a:pt x="1574096" y="2397898"/>
                  <a:pt x="1457325" y="2421252"/>
                </a:cubicBezTo>
                <a:cubicBezTo>
                  <a:pt x="1444488" y="2423819"/>
                  <a:pt x="1432215" y="2429153"/>
                  <a:pt x="1419225" y="2430777"/>
                </a:cubicBezTo>
                <a:cubicBezTo>
                  <a:pt x="1381288" y="2435519"/>
                  <a:pt x="1343025" y="2437127"/>
                  <a:pt x="1304925" y="2440302"/>
                </a:cubicBezTo>
                <a:cubicBezTo>
                  <a:pt x="1208893" y="2472313"/>
                  <a:pt x="1357851" y="2423472"/>
                  <a:pt x="1238250" y="2459352"/>
                </a:cubicBezTo>
                <a:cubicBezTo>
                  <a:pt x="1219016" y="2465122"/>
                  <a:pt x="1200150" y="2472052"/>
                  <a:pt x="1181100" y="2478402"/>
                </a:cubicBezTo>
                <a:lnTo>
                  <a:pt x="1152525" y="2487927"/>
                </a:lnTo>
                <a:cubicBezTo>
                  <a:pt x="1161795" y="2491635"/>
                  <a:pt x="1211927" y="2512769"/>
                  <a:pt x="1228725" y="2516502"/>
                </a:cubicBezTo>
                <a:cubicBezTo>
                  <a:pt x="1304964" y="2533444"/>
                  <a:pt x="1393263" y="2532876"/>
                  <a:pt x="1466850" y="2535552"/>
                </a:cubicBezTo>
                <a:lnTo>
                  <a:pt x="1809750" y="2545077"/>
                </a:lnTo>
                <a:cubicBezTo>
                  <a:pt x="1851595" y="2550308"/>
                  <a:pt x="1955197" y="2564127"/>
                  <a:pt x="1990725" y="2564127"/>
                </a:cubicBezTo>
                <a:cubicBezTo>
                  <a:pt x="2032122" y="2564127"/>
                  <a:pt x="2073275" y="2557777"/>
                  <a:pt x="2114550" y="2554602"/>
                </a:cubicBezTo>
                <a:cubicBezTo>
                  <a:pt x="2108200" y="2567302"/>
                  <a:pt x="2104741" y="2581921"/>
                  <a:pt x="2095500" y="2592702"/>
                </a:cubicBezTo>
                <a:cubicBezTo>
                  <a:pt x="2085169" y="2604755"/>
                  <a:pt x="2070405" y="2612173"/>
                  <a:pt x="2057400" y="2621277"/>
                </a:cubicBezTo>
                <a:cubicBezTo>
                  <a:pt x="2038643" y="2634407"/>
                  <a:pt x="2021508" y="2650874"/>
                  <a:pt x="2000250" y="2659377"/>
                </a:cubicBezTo>
                <a:cubicBezTo>
                  <a:pt x="1984375" y="2665727"/>
                  <a:pt x="1968634" y="2672424"/>
                  <a:pt x="1952625" y="2678427"/>
                </a:cubicBezTo>
                <a:cubicBezTo>
                  <a:pt x="1943224" y="2681952"/>
                  <a:pt x="1933278" y="2683997"/>
                  <a:pt x="1924050" y="2687952"/>
                </a:cubicBezTo>
                <a:cubicBezTo>
                  <a:pt x="1854318" y="2717837"/>
                  <a:pt x="1918094" y="2698966"/>
                  <a:pt x="1847850" y="2716527"/>
                </a:cubicBezTo>
                <a:cubicBezTo>
                  <a:pt x="1838325" y="2722877"/>
                  <a:pt x="1829904" y="2731325"/>
                  <a:pt x="1819275" y="2735577"/>
                </a:cubicBezTo>
                <a:cubicBezTo>
                  <a:pt x="1797814" y="2744161"/>
                  <a:pt x="1774528" y="2747318"/>
                  <a:pt x="1752600" y="2754627"/>
                </a:cubicBezTo>
                <a:cubicBezTo>
                  <a:pt x="1736380" y="2760034"/>
                  <a:pt x="1720599" y="2766733"/>
                  <a:pt x="1704975" y="2773677"/>
                </a:cubicBezTo>
                <a:cubicBezTo>
                  <a:pt x="1692000" y="2779444"/>
                  <a:pt x="1679203" y="2785682"/>
                  <a:pt x="1666875" y="2792727"/>
                </a:cubicBezTo>
                <a:cubicBezTo>
                  <a:pt x="1656936" y="2798407"/>
                  <a:pt x="1648761" y="2807128"/>
                  <a:pt x="1638300" y="2811777"/>
                </a:cubicBezTo>
                <a:cubicBezTo>
                  <a:pt x="1619950" y="2819932"/>
                  <a:pt x="1600841" y="2826889"/>
                  <a:pt x="1581150" y="2830827"/>
                </a:cubicBezTo>
                <a:cubicBezTo>
                  <a:pt x="1563036" y="2834450"/>
                  <a:pt x="1524476" y="2840114"/>
                  <a:pt x="1504950" y="2849877"/>
                </a:cubicBezTo>
                <a:cubicBezTo>
                  <a:pt x="1494711" y="2854997"/>
                  <a:pt x="1486614" y="2863807"/>
                  <a:pt x="1476375" y="2868927"/>
                </a:cubicBezTo>
                <a:cubicBezTo>
                  <a:pt x="1462710" y="2875759"/>
                  <a:pt x="1421907" y="2884925"/>
                  <a:pt x="1409700" y="2887977"/>
                </a:cubicBezTo>
                <a:cubicBezTo>
                  <a:pt x="1400175" y="2897502"/>
                  <a:pt x="1392900" y="2910010"/>
                  <a:pt x="1381125" y="2916552"/>
                </a:cubicBezTo>
                <a:cubicBezTo>
                  <a:pt x="1363572" y="2926304"/>
                  <a:pt x="1343025" y="2929252"/>
                  <a:pt x="1323975" y="2935602"/>
                </a:cubicBezTo>
                <a:cubicBezTo>
                  <a:pt x="1271116" y="2953222"/>
                  <a:pt x="1305363" y="2943882"/>
                  <a:pt x="1219200" y="2954652"/>
                </a:cubicBezTo>
                <a:cubicBezTo>
                  <a:pt x="1279629" y="2974795"/>
                  <a:pt x="1242718" y="2964915"/>
                  <a:pt x="1352550" y="2973702"/>
                </a:cubicBezTo>
                <a:lnTo>
                  <a:pt x="1485900" y="2983227"/>
                </a:lnTo>
                <a:cubicBezTo>
                  <a:pt x="1535443" y="2987356"/>
                  <a:pt x="1616398" y="2996668"/>
                  <a:pt x="1666875" y="3002277"/>
                </a:cubicBezTo>
                <a:cubicBezTo>
                  <a:pt x="1685125" y="3006839"/>
                  <a:pt x="1736110" y="3020228"/>
                  <a:pt x="1752600" y="3021327"/>
                </a:cubicBezTo>
                <a:cubicBezTo>
                  <a:pt x="1784280" y="3023439"/>
                  <a:pt x="1816100" y="3021327"/>
                  <a:pt x="1847850" y="3021327"/>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5" name="フリーフォーム 224"/>
          <p:cNvSpPr/>
          <p:nvPr/>
        </p:nvSpPr>
        <p:spPr>
          <a:xfrm>
            <a:off x="3629025" y="4219575"/>
            <a:ext cx="3379788" cy="2562225"/>
          </a:xfrm>
          <a:custGeom>
            <a:avLst/>
            <a:gdLst>
              <a:gd name="connsiteX0" fmla="*/ 1895475 w 3379033"/>
              <a:gd name="connsiteY0" fmla="*/ 0 h 2562225"/>
              <a:gd name="connsiteX1" fmla="*/ 2124075 w 3379033"/>
              <a:gd name="connsiteY1" fmla="*/ 9525 h 2562225"/>
              <a:gd name="connsiteX2" fmla="*/ 2286000 w 3379033"/>
              <a:gd name="connsiteY2" fmla="*/ 28575 h 2562225"/>
              <a:gd name="connsiteX3" fmla="*/ 2228850 w 3379033"/>
              <a:gd name="connsiteY3" fmla="*/ 47625 h 2562225"/>
              <a:gd name="connsiteX4" fmla="*/ 2162175 w 3379033"/>
              <a:gd name="connsiteY4" fmla="*/ 66675 h 2562225"/>
              <a:gd name="connsiteX5" fmla="*/ 2066925 w 3379033"/>
              <a:gd name="connsiteY5" fmla="*/ 85725 h 2562225"/>
              <a:gd name="connsiteX6" fmla="*/ 2009775 w 3379033"/>
              <a:gd name="connsiteY6" fmla="*/ 114300 h 2562225"/>
              <a:gd name="connsiteX7" fmla="*/ 1943100 w 3379033"/>
              <a:gd name="connsiteY7" fmla="*/ 133350 h 2562225"/>
              <a:gd name="connsiteX8" fmla="*/ 1914525 w 3379033"/>
              <a:gd name="connsiteY8" fmla="*/ 152400 h 2562225"/>
              <a:gd name="connsiteX9" fmla="*/ 1847850 w 3379033"/>
              <a:gd name="connsiteY9" fmla="*/ 171450 h 2562225"/>
              <a:gd name="connsiteX10" fmla="*/ 1790700 w 3379033"/>
              <a:gd name="connsiteY10" fmla="*/ 209550 h 2562225"/>
              <a:gd name="connsiteX11" fmla="*/ 1924050 w 3379033"/>
              <a:gd name="connsiteY11" fmla="*/ 200025 h 2562225"/>
              <a:gd name="connsiteX12" fmla="*/ 2076450 w 3379033"/>
              <a:gd name="connsiteY12" fmla="*/ 200025 h 2562225"/>
              <a:gd name="connsiteX13" fmla="*/ 2400300 w 3379033"/>
              <a:gd name="connsiteY13" fmla="*/ 209550 h 2562225"/>
              <a:gd name="connsiteX14" fmla="*/ 2371725 w 3379033"/>
              <a:gd name="connsiteY14" fmla="*/ 219075 h 2562225"/>
              <a:gd name="connsiteX15" fmla="*/ 2324100 w 3379033"/>
              <a:gd name="connsiteY15" fmla="*/ 228600 h 2562225"/>
              <a:gd name="connsiteX16" fmla="*/ 2286000 w 3379033"/>
              <a:gd name="connsiteY16" fmla="*/ 247650 h 2562225"/>
              <a:gd name="connsiteX17" fmla="*/ 2247900 w 3379033"/>
              <a:gd name="connsiteY17" fmla="*/ 276225 h 2562225"/>
              <a:gd name="connsiteX18" fmla="*/ 2190750 w 3379033"/>
              <a:gd name="connsiteY18" fmla="*/ 285750 h 2562225"/>
              <a:gd name="connsiteX19" fmla="*/ 2152650 w 3379033"/>
              <a:gd name="connsiteY19" fmla="*/ 304800 h 2562225"/>
              <a:gd name="connsiteX20" fmla="*/ 2124075 w 3379033"/>
              <a:gd name="connsiteY20" fmla="*/ 323850 h 2562225"/>
              <a:gd name="connsiteX21" fmla="*/ 2047875 w 3379033"/>
              <a:gd name="connsiteY21" fmla="*/ 342900 h 2562225"/>
              <a:gd name="connsiteX22" fmla="*/ 2000250 w 3379033"/>
              <a:gd name="connsiteY22" fmla="*/ 361950 h 2562225"/>
              <a:gd name="connsiteX23" fmla="*/ 1943100 w 3379033"/>
              <a:gd name="connsiteY23" fmla="*/ 371475 h 2562225"/>
              <a:gd name="connsiteX24" fmla="*/ 1866900 w 3379033"/>
              <a:gd name="connsiteY24" fmla="*/ 390525 h 2562225"/>
              <a:gd name="connsiteX25" fmla="*/ 1838325 w 3379033"/>
              <a:gd name="connsiteY25" fmla="*/ 409575 h 2562225"/>
              <a:gd name="connsiteX26" fmla="*/ 1800225 w 3379033"/>
              <a:gd name="connsiteY26" fmla="*/ 419100 h 2562225"/>
              <a:gd name="connsiteX27" fmla="*/ 1771650 w 3379033"/>
              <a:gd name="connsiteY27" fmla="*/ 428625 h 2562225"/>
              <a:gd name="connsiteX28" fmla="*/ 1685925 w 3379033"/>
              <a:gd name="connsiteY28" fmla="*/ 447675 h 2562225"/>
              <a:gd name="connsiteX29" fmla="*/ 1657350 w 3379033"/>
              <a:gd name="connsiteY29" fmla="*/ 457200 h 2562225"/>
              <a:gd name="connsiteX30" fmla="*/ 1581150 w 3379033"/>
              <a:gd name="connsiteY30" fmla="*/ 495300 h 2562225"/>
              <a:gd name="connsiteX31" fmla="*/ 1552575 w 3379033"/>
              <a:gd name="connsiteY31" fmla="*/ 504825 h 2562225"/>
              <a:gd name="connsiteX32" fmla="*/ 1533525 w 3379033"/>
              <a:gd name="connsiteY32" fmla="*/ 533400 h 2562225"/>
              <a:gd name="connsiteX33" fmla="*/ 1495425 w 3379033"/>
              <a:gd name="connsiteY33" fmla="*/ 542925 h 2562225"/>
              <a:gd name="connsiteX34" fmla="*/ 2076450 w 3379033"/>
              <a:gd name="connsiteY34" fmla="*/ 533400 h 2562225"/>
              <a:gd name="connsiteX35" fmla="*/ 2514600 w 3379033"/>
              <a:gd name="connsiteY35" fmla="*/ 542925 h 2562225"/>
              <a:gd name="connsiteX36" fmla="*/ 2571750 w 3379033"/>
              <a:gd name="connsiteY36" fmla="*/ 552450 h 2562225"/>
              <a:gd name="connsiteX37" fmla="*/ 2543175 w 3379033"/>
              <a:gd name="connsiteY37" fmla="*/ 571500 h 2562225"/>
              <a:gd name="connsiteX38" fmla="*/ 2447925 w 3379033"/>
              <a:gd name="connsiteY38" fmla="*/ 600075 h 2562225"/>
              <a:gd name="connsiteX39" fmla="*/ 2419350 w 3379033"/>
              <a:gd name="connsiteY39" fmla="*/ 619125 h 2562225"/>
              <a:gd name="connsiteX40" fmla="*/ 2324100 w 3379033"/>
              <a:gd name="connsiteY40" fmla="*/ 647700 h 2562225"/>
              <a:gd name="connsiteX41" fmla="*/ 2295525 w 3379033"/>
              <a:gd name="connsiteY41" fmla="*/ 666750 h 2562225"/>
              <a:gd name="connsiteX42" fmla="*/ 2219325 w 3379033"/>
              <a:gd name="connsiteY42" fmla="*/ 685800 h 2562225"/>
              <a:gd name="connsiteX43" fmla="*/ 2171700 w 3379033"/>
              <a:gd name="connsiteY43" fmla="*/ 704850 h 2562225"/>
              <a:gd name="connsiteX44" fmla="*/ 2114550 w 3379033"/>
              <a:gd name="connsiteY44" fmla="*/ 723900 h 2562225"/>
              <a:gd name="connsiteX45" fmla="*/ 2066925 w 3379033"/>
              <a:gd name="connsiteY45" fmla="*/ 752475 h 2562225"/>
              <a:gd name="connsiteX46" fmla="*/ 1914525 w 3379033"/>
              <a:gd name="connsiteY46" fmla="*/ 800100 h 2562225"/>
              <a:gd name="connsiteX47" fmla="*/ 1857375 w 3379033"/>
              <a:gd name="connsiteY47" fmla="*/ 828675 h 2562225"/>
              <a:gd name="connsiteX48" fmla="*/ 1809750 w 3379033"/>
              <a:gd name="connsiteY48" fmla="*/ 838200 h 2562225"/>
              <a:gd name="connsiteX49" fmla="*/ 1714500 w 3379033"/>
              <a:gd name="connsiteY49" fmla="*/ 857250 h 2562225"/>
              <a:gd name="connsiteX50" fmla="*/ 1685925 w 3379033"/>
              <a:gd name="connsiteY50" fmla="*/ 876300 h 2562225"/>
              <a:gd name="connsiteX51" fmla="*/ 1638300 w 3379033"/>
              <a:gd name="connsiteY51" fmla="*/ 895350 h 2562225"/>
              <a:gd name="connsiteX52" fmla="*/ 1571625 w 3379033"/>
              <a:gd name="connsiteY52" fmla="*/ 914400 h 2562225"/>
              <a:gd name="connsiteX53" fmla="*/ 1476375 w 3379033"/>
              <a:gd name="connsiteY53" fmla="*/ 923925 h 2562225"/>
              <a:gd name="connsiteX54" fmla="*/ 1438275 w 3379033"/>
              <a:gd name="connsiteY54" fmla="*/ 933450 h 2562225"/>
              <a:gd name="connsiteX55" fmla="*/ 1352550 w 3379033"/>
              <a:gd name="connsiteY55" fmla="*/ 962025 h 2562225"/>
              <a:gd name="connsiteX56" fmla="*/ 1323975 w 3379033"/>
              <a:gd name="connsiteY56" fmla="*/ 981075 h 2562225"/>
              <a:gd name="connsiteX57" fmla="*/ 1247775 w 3379033"/>
              <a:gd name="connsiteY57" fmla="*/ 1000125 h 2562225"/>
              <a:gd name="connsiteX58" fmla="*/ 1219200 w 3379033"/>
              <a:gd name="connsiteY58" fmla="*/ 1019175 h 2562225"/>
              <a:gd name="connsiteX59" fmla="*/ 1190625 w 3379033"/>
              <a:gd name="connsiteY59" fmla="*/ 1028700 h 2562225"/>
              <a:gd name="connsiteX60" fmla="*/ 1114425 w 3379033"/>
              <a:gd name="connsiteY60" fmla="*/ 1076325 h 2562225"/>
              <a:gd name="connsiteX61" fmla="*/ 1057275 w 3379033"/>
              <a:gd name="connsiteY61" fmla="*/ 1095375 h 2562225"/>
              <a:gd name="connsiteX62" fmla="*/ 1428750 w 3379033"/>
              <a:gd name="connsiteY62" fmla="*/ 1104900 h 2562225"/>
              <a:gd name="connsiteX63" fmla="*/ 2533650 w 3379033"/>
              <a:gd name="connsiteY63" fmla="*/ 1085850 h 2562225"/>
              <a:gd name="connsiteX64" fmla="*/ 2809875 w 3379033"/>
              <a:gd name="connsiteY64" fmla="*/ 1095375 h 2562225"/>
              <a:gd name="connsiteX65" fmla="*/ 2771775 w 3379033"/>
              <a:gd name="connsiteY65" fmla="*/ 1104900 h 2562225"/>
              <a:gd name="connsiteX66" fmla="*/ 2743200 w 3379033"/>
              <a:gd name="connsiteY66" fmla="*/ 1114425 h 2562225"/>
              <a:gd name="connsiteX67" fmla="*/ 2705100 w 3379033"/>
              <a:gd name="connsiteY67" fmla="*/ 1123950 h 2562225"/>
              <a:gd name="connsiteX68" fmla="*/ 2647950 w 3379033"/>
              <a:gd name="connsiteY68" fmla="*/ 1143000 h 2562225"/>
              <a:gd name="connsiteX69" fmla="*/ 2581275 w 3379033"/>
              <a:gd name="connsiteY69" fmla="*/ 1152525 h 2562225"/>
              <a:gd name="connsiteX70" fmla="*/ 2505075 w 3379033"/>
              <a:gd name="connsiteY70" fmla="*/ 1181100 h 2562225"/>
              <a:gd name="connsiteX71" fmla="*/ 2438400 w 3379033"/>
              <a:gd name="connsiteY71" fmla="*/ 1200150 h 2562225"/>
              <a:gd name="connsiteX72" fmla="*/ 2400300 w 3379033"/>
              <a:gd name="connsiteY72" fmla="*/ 1219200 h 2562225"/>
              <a:gd name="connsiteX73" fmla="*/ 2305050 w 3379033"/>
              <a:gd name="connsiteY73" fmla="*/ 1238250 h 2562225"/>
              <a:gd name="connsiteX74" fmla="*/ 2200275 w 3379033"/>
              <a:gd name="connsiteY74" fmla="*/ 1276350 h 2562225"/>
              <a:gd name="connsiteX75" fmla="*/ 2162175 w 3379033"/>
              <a:gd name="connsiteY75" fmla="*/ 1295400 h 2562225"/>
              <a:gd name="connsiteX76" fmla="*/ 2066925 w 3379033"/>
              <a:gd name="connsiteY76" fmla="*/ 1314450 h 2562225"/>
              <a:gd name="connsiteX77" fmla="*/ 1981200 w 3379033"/>
              <a:gd name="connsiteY77" fmla="*/ 1333500 h 2562225"/>
              <a:gd name="connsiteX78" fmla="*/ 1943100 w 3379033"/>
              <a:gd name="connsiteY78" fmla="*/ 1362075 h 2562225"/>
              <a:gd name="connsiteX79" fmla="*/ 1847850 w 3379033"/>
              <a:gd name="connsiteY79" fmla="*/ 1390650 h 2562225"/>
              <a:gd name="connsiteX80" fmla="*/ 1790700 w 3379033"/>
              <a:gd name="connsiteY80" fmla="*/ 1409700 h 2562225"/>
              <a:gd name="connsiteX81" fmla="*/ 1752600 w 3379033"/>
              <a:gd name="connsiteY81" fmla="*/ 1419225 h 2562225"/>
              <a:gd name="connsiteX82" fmla="*/ 1704975 w 3379033"/>
              <a:gd name="connsiteY82" fmla="*/ 1438275 h 2562225"/>
              <a:gd name="connsiteX83" fmla="*/ 1676400 w 3379033"/>
              <a:gd name="connsiteY83" fmla="*/ 1457325 h 2562225"/>
              <a:gd name="connsiteX84" fmla="*/ 1600200 w 3379033"/>
              <a:gd name="connsiteY84" fmla="*/ 1466850 h 2562225"/>
              <a:gd name="connsiteX85" fmla="*/ 1552575 w 3379033"/>
              <a:gd name="connsiteY85" fmla="*/ 1476375 h 2562225"/>
              <a:gd name="connsiteX86" fmla="*/ 1476375 w 3379033"/>
              <a:gd name="connsiteY86" fmla="*/ 1485900 h 2562225"/>
              <a:gd name="connsiteX87" fmla="*/ 1428750 w 3379033"/>
              <a:gd name="connsiteY87" fmla="*/ 1495425 h 2562225"/>
              <a:gd name="connsiteX88" fmla="*/ 1352550 w 3379033"/>
              <a:gd name="connsiteY88" fmla="*/ 1504950 h 2562225"/>
              <a:gd name="connsiteX89" fmla="*/ 1304925 w 3379033"/>
              <a:gd name="connsiteY89" fmla="*/ 1514475 h 2562225"/>
              <a:gd name="connsiteX90" fmla="*/ 1276350 w 3379033"/>
              <a:gd name="connsiteY90" fmla="*/ 1524000 h 2562225"/>
              <a:gd name="connsiteX91" fmla="*/ 1209675 w 3379033"/>
              <a:gd name="connsiteY91" fmla="*/ 1533525 h 2562225"/>
              <a:gd name="connsiteX92" fmla="*/ 1095375 w 3379033"/>
              <a:gd name="connsiteY92" fmla="*/ 1562100 h 2562225"/>
              <a:gd name="connsiteX93" fmla="*/ 1057275 w 3379033"/>
              <a:gd name="connsiteY93" fmla="*/ 1571625 h 2562225"/>
              <a:gd name="connsiteX94" fmla="*/ 971550 w 3379033"/>
              <a:gd name="connsiteY94" fmla="*/ 1581150 h 2562225"/>
              <a:gd name="connsiteX95" fmla="*/ 885825 w 3379033"/>
              <a:gd name="connsiteY95" fmla="*/ 1600200 h 2562225"/>
              <a:gd name="connsiteX96" fmla="*/ 819150 w 3379033"/>
              <a:gd name="connsiteY96" fmla="*/ 1609725 h 2562225"/>
              <a:gd name="connsiteX97" fmla="*/ 723900 w 3379033"/>
              <a:gd name="connsiteY97" fmla="*/ 1638300 h 2562225"/>
              <a:gd name="connsiteX98" fmla="*/ 666750 w 3379033"/>
              <a:gd name="connsiteY98" fmla="*/ 1676400 h 2562225"/>
              <a:gd name="connsiteX99" fmla="*/ 638175 w 3379033"/>
              <a:gd name="connsiteY99" fmla="*/ 1685925 h 2562225"/>
              <a:gd name="connsiteX100" fmla="*/ 581025 w 3379033"/>
              <a:gd name="connsiteY100" fmla="*/ 1714500 h 2562225"/>
              <a:gd name="connsiteX101" fmla="*/ 552450 w 3379033"/>
              <a:gd name="connsiteY101" fmla="*/ 1743075 h 2562225"/>
              <a:gd name="connsiteX102" fmla="*/ 495300 w 3379033"/>
              <a:gd name="connsiteY102" fmla="*/ 1762125 h 2562225"/>
              <a:gd name="connsiteX103" fmla="*/ 533400 w 3379033"/>
              <a:gd name="connsiteY103" fmla="*/ 1752600 h 2562225"/>
              <a:gd name="connsiteX104" fmla="*/ 561975 w 3379033"/>
              <a:gd name="connsiteY104" fmla="*/ 1743075 h 2562225"/>
              <a:gd name="connsiteX105" fmla="*/ 666750 w 3379033"/>
              <a:gd name="connsiteY105" fmla="*/ 1733550 h 2562225"/>
              <a:gd name="connsiteX106" fmla="*/ 2819400 w 3379033"/>
              <a:gd name="connsiteY106" fmla="*/ 1724025 h 2562225"/>
              <a:gd name="connsiteX107" fmla="*/ 3086100 w 3379033"/>
              <a:gd name="connsiteY107" fmla="*/ 1714500 h 2562225"/>
              <a:gd name="connsiteX108" fmla="*/ 3057525 w 3379033"/>
              <a:gd name="connsiteY108" fmla="*/ 1724025 h 2562225"/>
              <a:gd name="connsiteX109" fmla="*/ 3019425 w 3379033"/>
              <a:gd name="connsiteY109" fmla="*/ 1743075 h 2562225"/>
              <a:gd name="connsiteX110" fmla="*/ 2952750 w 3379033"/>
              <a:gd name="connsiteY110" fmla="*/ 1781175 h 2562225"/>
              <a:gd name="connsiteX111" fmla="*/ 2886075 w 3379033"/>
              <a:gd name="connsiteY111" fmla="*/ 1819275 h 2562225"/>
              <a:gd name="connsiteX112" fmla="*/ 2828925 w 3379033"/>
              <a:gd name="connsiteY112" fmla="*/ 1838325 h 2562225"/>
              <a:gd name="connsiteX113" fmla="*/ 2790825 w 3379033"/>
              <a:gd name="connsiteY113" fmla="*/ 1857375 h 2562225"/>
              <a:gd name="connsiteX114" fmla="*/ 2743200 w 3379033"/>
              <a:gd name="connsiteY114" fmla="*/ 1876425 h 2562225"/>
              <a:gd name="connsiteX115" fmla="*/ 2647950 w 3379033"/>
              <a:gd name="connsiteY115" fmla="*/ 1924050 h 2562225"/>
              <a:gd name="connsiteX116" fmla="*/ 2581275 w 3379033"/>
              <a:gd name="connsiteY116" fmla="*/ 1943100 h 2562225"/>
              <a:gd name="connsiteX117" fmla="*/ 2457450 w 3379033"/>
              <a:gd name="connsiteY117" fmla="*/ 1981200 h 2562225"/>
              <a:gd name="connsiteX118" fmla="*/ 2419350 w 3379033"/>
              <a:gd name="connsiteY118" fmla="*/ 2000250 h 2562225"/>
              <a:gd name="connsiteX119" fmla="*/ 2238375 w 3379033"/>
              <a:gd name="connsiteY119" fmla="*/ 2028825 h 2562225"/>
              <a:gd name="connsiteX120" fmla="*/ 2057400 w 3379033"/>
              <a:gd name="connsiteY120" fmla="*/ 2047875 h 2562225"/>
              <a:gd name="connsiteX121" fmla="*/ 1847850 w 3379033"/>
              <a:gd name="connsiteY121" fmla="*/ 2057400 h 2562225"/>
              <a:gd name="connsiteX122" fmla="*/ 1657350 w 3379033"/>
              <a:gd name="connsiteY122" fmla="*/ 2066925 h 2562225"/>
              <a:gd name="connsiteX123" fmla="*/ 1457325 w 3379033"/>
              <a:gd name="connsiteY123" fmla="*/ 2085975 h 2562225"/>
              <a:gd name="connsiteX124" fmla="*/ 828675 w 3379033"/>
              <a:gd name="connsiteY124" fmla="*/ 2105025 h 2562225"/>
              <a:gd name="connsiteX125" fmla="*/ 504825 w 3379033"/>
              <a:gd name="connsiteY125" fmla="*/ 2143125 h 2562225"/>
              <a:gd name="connsiteX126" fmla="*/ 171450 w 3379033"/>
              <a:gd name="connsiteY126" fmla="*/ 2171700 h 2562225"/>
              <a:gd name="connsiteX127" fmla="*/ 152400 w 3379033"/>
              <a:gd name="connsiteY127" fmla="*/ 2200275 h 2562225"/>
              <a:gd name="connsiteX128" fmla="*/ 142875 w 3379033"/>
              <a:gd name="connsiteY128" fmla="*/ 2247900 h 2562225"/>
              <a:gd name="connsiteX129" fmla="*/ 123825 w 3379033"/>
              <a:gd name="connsiteY129" fmla="*/ 2276475 h 2562225"/>
              <a:gd name="connsiteX130" fmla="*/ 161925 w 3379033"/>
              <a:gd name="connsiteY130" fmla="*/ 2266950 h 2562225"/>
              <a:gd name="connsiteX131" fmla="*/ 2076450 w 3379033"/>
              <a:gd name="connsiteY131" fmla="*/ 2257425 h 2562225"/>
              <a:gd name="connsiteX132" fmla="*/ 2971800 w 3379033"/>
              <a:gd name="connsiteY132" fmla="*/ 2238375 h 2562225"/>
              <a:gd name="connsiteX133" fmla="*/ 3305175 w 3379033"/>
              <a:gd name="connsiteY133" fmla="*/ 2228850 h 2562225"/>
              <a:gd name="connsiteX134" fmla="*/ 3362325 w 3379033"/>
              <a:gd name="connsiteY134" fmla="*/ 2247900 h 2562225"/>
              <a:gd name="connsiteX135" fmla="*/ 3333750 w 3379033"/>
              <a:gd name="connsiteY135" fmla="*/ 2266950 h 2562225"/>
              <a:gd name="connsiteX136" fmla="*/ 3305175 w 3379033"/>
              <a:gd name="connsiteY136" fmla="*/ 2276475 h 2562225"/>
              <a:gd name="connsiteX137" fmla="*/ 3190875 w 3379033"/>
              <a:gd name="connsiteY137" fmla="*/ 2305050 h 2562225"/>
              <a:gd name="connsiteX138" fmla="*/ 3095625 w 3379033"/>
              <a:gd name="connsiteY138" fmla="*/ 2324100 h 2562225"/>
              <a:gd name="connsiteX139" fmla="*/ 3038475 w 3379033"/>
              <a:gd name="connsiteY139" fmla="*/ 2343150 h 2562225"/>
              <a:gd name="connsiteX140" fmla="*/ 3009900 w 3379033"/>
              <a:gd name="connsiteY140" fmla="*/ 2352675 h 2562225"/>
              <a:gd name="connsiteX141" fmla="*/ 2981325 w 3379033"/>
              <a:gd name="connsiteY141" fmla="*/ 2362200 h 2562225"/>
              <a:gd name="connsiteX142" fmla="*/ 2905125 w 3379033"/>
              <a:gd name="connsiteY142" fmla="*/ 2381250 h 2562225"/>
              <a:gd name="connsiteX143" fmla="*/ 2867025 w 3379033"/>
              <a:gd name="connsiteY143" fmla="*/ 2390775 h 2562225"/>
              <a:gd name="connsiteX144" fmla="*/ 2752725 w 3379033"/>
              <a:gd name="connsiteY144" fmla="*/ 2409825 h 2562225"/>
              <a:gd name="connsiteX145" fmla="*/ 2695575 w 3379033"/>
              <a:gd name="connsiteY145" fmla="*/ 2428875 h 2562225"/>
              <a:gd name="connsiteX146" fmla="*/ 2667000 w 3379033"/>
              <a:gd name="connsiteY146" fmla="*/ 2438400 h 2562225"/>
              <a:gd name="connsiteX147" fmla="*/ 2638425 w 3379033"/>
              <a:gd name="connsiteY147" fmla="*/ 2457450 h 2562225"/>
              <a:gd name="connsiteX148" fmla="*/ 2562225 w 3379033"/>
              <a:gd name="connsiteY148" fmla="*/ 2476500 h 2562225"/>
              <a:gd name="connsiteX149" fmla="*/ 2524125 w 3379033"/>
              <a:gd name="connsiteY149" fmla="*/ 2495550 h 2562225"/>
              <a:gd name="connsiteX150" fmla="*/ 2447925 w 3379033"/>
              <a:gd name="connsiteY150" fmla="*/ 2505075 h 2562225"/>
              <a:gd name="connsiteX151" fmla="*/ 2381250 w 3379033"/>
              <a:gd name="connsiteY151" fmla="*/ 2514600 h 2562225"/>
              <a:gd name="connsiteX152" fmla="*/ 2181225 w 3379033"/>
              <a:gd name="connsiteY152" fmla="*/ 2533650 h 2562225"/>
              <a:gd name="connsiteX153" fmla="*/ 1952625 w 3379033"/>
              <a:gd name="connsiteY153" fmla="*/ 2552700 h 2562225"/>
              <a:gd name="connsiteX154" fmla="*/ 1885950 w 3379033"/>
              <a:gd name="connsiteY154" fmla="*/ 2562225 h 2562225"/>
              <a:gd name="connsiteX155" fmla="*/ 1228725 w 3379033"/>
              <a:gd name="connsiteY155" fmla="*/ 2543175 h 2562225"/>
              <a:gd name="connsiteX156" fmla="*/ 161925 w 3379033"/>
              <a:gd name="connsiteY156" fmla="*/ 2533650 h 2562225"/>
              <a:gd name="connsiteX157" fmla="*/ 0 w 3379033"/>
              <a:gd name="connsiteY157" fmla="*/ 2524125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379033" h="2562225">
                <a:moveTo>
                  <a:pt x="1895475" y="0"/>
                </a:moveTo>
                <a:lnTo>
                  <a:pt x="2124075" y="9525"/>
                </a:lnTo>
                <a:cubicBezTo>
                  <a:pt x="2148052" y="10978"/>
                  <a:pt x="2258898" y="25187"/>
                  <a:pt x="2286000" y="28575"/>
                </a:cubicBezTo>
                <a:lnTo>
                  <a:pt x="2228850" y="47625"/>
                </a:lnTo>
                <a:cubicBezTo>
                  <a:pt x="2201615" y="56703"/>
                  <a:pt x="2192075" y="60695"/>
                  <a:pt x="2162175" y="66675"/>
                </a:cubicBezTo>
                <a:cubicBezTo>
                  <a:pt x="2099803" y="79149"/>
                  <a:pt x="2118548" y="70976"/>
                  <a:pt x="2066925" y="85725"/>
                </a:cubicBezTo>
                <a:cubicBezTo>
                  <a:pt x="2011062" y="101686"/>
                  <a:pt x="2065435" y="86470"/>
                  <a:pt x="2009775" y="114300"/>
                </a:cubicBezTo>
                <a:cubicBezTo>
                  <a:pt x="1996110" y="121132"/>
                  <a:pt x="1955307" y="130298"/>
                  <a:pt x="1943100" y="133350"/>
                </a:cubicBezTo>
                <a:cubicBezTo>
                  <a:pt x="1933575" y="139700"/>
                  <a:pt x="1925047" y="147891"/>
                  <a:pt x="1914525" y="152400"/>
                </a:cubicBezTo>
                <a:cubicBezTo>
                  <a:pt x="1892946" y="161648"/>
                  <a:pt x="1868703" y="159865"/>
                  <a:pt x="1847850" y="171450"/>
                </a:cubicBezTo>
                <a:cubicBezTo>
                  <a:pt x="1827836" y="182569"/>
                  <a:pt x="1767863" y="211181"/>
                  <a:pt x="1790700" y="209550"/>
                </a:cubicBezTo>
                <a:lnTo>
                  <a:pt x="1924050" y="200025"/>
                </a:lnTo>
                <a:cubicBezTo>
                  <a:pt x="2005162" y="179747"/>
                  <a:pt x="1931811" y="193736"/>
                  <a:pt x="2076450" y="200025"/>
                </a:cubicBezTo>
                <a:cubicBezTo>
                  <a:pt x="2184345" y="204716"/>
                  <a:pt x="2292350" y="206375"/>
                  <a:pt x="2400300" y="209550"/>
                </a:cubicBezTo>
                <a:cubicBezTo>
                  <a:pt x="2390775" y="212725"/>
                  <a:pt x="2381465" y="216640"/>
                  <a:pt x="2371725" y="219075"/>
                </a:cubicBezTo>
                <a:cubicBezTo>
                  <a:pt x="2356019" y="223002"/>
                  <a:pt x="2339459" y="223480"/>
                  <a:pt x="2324100" y="228600"/>
                </a:cubicBezTo>
                <a:cubicBezTo>
                  <a:pt x="2310630" y="233090"/>
                  <a:pt x="2298041" y="240125"/>
                  <a:pt x="2286000" y="247650"/>
                </a:cubicBezTo>
                <a:cubicBezTo>
                  <a:pt x="2272538" y="256064"/>
                  <a:pt x="2262640" y="270329"/>
                  <a:pt x="2247900" y="276225"/>
                </a:cubicBezTo>
                <a:cubicBezTo>
                  <a:pt x="2229969" y="283398"/>
                  <a:pt x="2209800" y="282575"/>
                  <a:pt x="2190750" y="285750"/>
                </a:cubicBezTo>
                <a:cubicBezTo>
                  <a:pt x="2178050" y="292100"/>
                  <a:pt x="2164978" y="297755"/>
                  <a:pt x="2152650" y="304800"/>
                </a:cubicBezTo>
                <a:cubicBezTo>
                  <a:pt x="2142711" y="310480"/>
                  <a:pt x="2134833" y="319938"/>
                  <a:pt x="2124075" y="323850"/>
                </a:cubicBezTo>
                <a:cubicBezTo>
                  <a:pt x="2099470" y="332797"/>
                  <a:pt x="2072184" y="333176"/>
                  <a:pt x="2047875" y="342900"/>
                </a:cubicBezTo>
                <a:cubicBezTo>
                  <a:pt x="2032000" y="349250"/>
                  <a:pt x="2016745" y="357451"/>
                  <a:pt x="2000250" y="361950"/>
                </a:cubicBezTo>
                <a:cubicBezTo>
                  <a:pt x="1981618" y="367032"/>
                  <a:pt x="1961984" y="367428"/>
                  <a:pt x="1943100" y="371475"/>
                </a:cubicBezTo>
                <a:cubicBezTo>
                  <a:pt x="1917499" y="376961"/>
                  <a:pt x="1866900" y="390525"/>
                  <a:pt x="1866900" y="390525"/>
                </a:cubicBezTo>
                <a:cubicBezTo>
                  <a:pt x="1857375" y="396875"/>
                  <a:pt x="1848847" y="405066"/>
                  <a:pt x="1838325" y="409575"/>
                </a:cubicBezTo>
                <a:cubicBezTo>
                  <a:pt x="1826293" y="414732"/>
                  <a:pt x="1812812" y="415504"/>
                  <a:pt x="1800225" y="419100"/>
                </a:cubicBezTo>
                <a:cubicBezTo>
                  <a:pt x="1790571" y="421858"/>
                  <a:pt x="1781390" y="426190"/>
                  <a:pt x="1771650" y="428625"/>
                </a:cubicBezTo>
                <a:cubicBezTo>
                  <a:pt x="1693084" y="448267"/>
                  <a:pt x="1754371" y="428119"/>
                  <a:pt x="1685925" y="447675"/>
                </a:cubicBezTo>
                <a:cubicBezTo>
                  <a:pt x="1676271" y="450433"/>
                  <a:pt x="1666490" y="453045"/>
                  <a:pt x="1657350" y="457200"/>
                </a:cubicBezTo>
                <a:cubicBezTo>
                  <a:pt x="1631497" y="468951"/>
                  <a:pt x="1608091" y="486320"/>
                  <a:pt x="1581150" y="495300"/>
                </a:cubicBezTo>
                <a:lnTo>
                  <a:pt x="1552575" y="504825"/>
                </a:lnTo>
                <a:cubicBezTo>
                  <a:pt x="1546225" y="514350"/>
                  <a:pt x="1543050" y="527050"/>
                  <a:pt x="1533525" y="533400"/>
                </a:cubicBezTo>
                <a:cubicBezTo>
                  <a:pt x="1522633" y="540662"/>
                  <a:pt x="1482334" y="542925"/>
                  <a:pt x="1495425" y="542925"/>
                </a:cubicBezTo>
                <a:cubicBezTo>
                  <a:pt x="1689126" y="542925"/>
                  <a:pt x="1882775" y="536575"/>
                  <a:pt x="2076450" y="533400"/>
                </a:cubicBezTo>
                <a:lnTo>
                  <a:pt x="2514600" y="542925"/>
                </a:lnTo>
                <a:cubicBezTo>
                  <a:pt x="2533899" y="543667"/>
                  <a:pt x="2558094" y="538794"/>
                  <a:pt x="2571750" y="552450"/>
                </a:cubicBezTo>
                <a:cubicBezTo>
                  <a:pt x="2579845" y="560545"/>
                  <a:pt x="2553114" y="565820"/>
                  <a:pt x="2543175" y="571500"/>
                </a:cubicBezTo>
                <a:cubicBezTo>
                  <a:pt x="2497573" y="597558"/>
                  <a:pt x="2505790" y="590431"/>
                  <a:pt x="2447925" y="600075"/>
                </a:cubicBezTo>
                <a:cubicBezTo>
                  <a:pt x="2438400" y="606425"/>
                  <a:pt x="2429589" y="614005"/>
                  <a:pt x="2419350" y="619125"/>
                </a:cubicBezTo>
                <a:cubicBezTo>
                  <a:pt x="2377579" y="640010"/>
                  <a:pt x="2368715" y="638777"/>
                  <a:pt x="2324100" y="647700"/>
                </a:cubicBezTo>
                <a:cubicBezTo>
                  <a:pt x="2314575" y="654050"/>
                  <a:pt x="2305764" y="661630"/>
                  <a:pt x="2295525" y="666750"/>
                </a:cubicBezTo>
                <a:cubicBezTo>
                  <a:pt x="2270382" y="679322"/>
                  <a:pt x="2246496" y="677649"/>
                  <a:pt x="2219325" y="685800"/>
                </a:cubicBezTo>
                <a:cubicBezTo>
                  <a:pt x="2202948" y="690713"/>
                  <a:pt x="2187768" y="699007"/>
                  <a:pt x="2171700" y="704850"/>
                </a:cubicBezTo>
                <a:cubicBezTo>
                  <a:pt x="2152829" y="711712"/>
                  <a:pt x="2132831" y="715591"/>
                  <a:pt x="2114550" y="723900"/>
                </a:cubicBezTo>
                <a:cubicBezTo>
                  <a:pt x="2097696" y="731561"/>
                  <a:pt x="2083701" y="744646"/>
                  <a:pt x="2066925" y="752475"/>
                </a:cubicBezTo>
                <a:cubicBezTo>
                  <a:pt x="1948039" y="807955"/>
                  <a:pt x="2008627" y="779188"/>
                  <a:pt x="1914525" y="800100"/>
                </a:cubicBezTo>
                <a:cubicBezTo>
                  <a:pt x="1841937" y="816231"/>
                  <a:pt x="1932104" y="800651"/>
                  <a:pt x="1857375" y="828675"/>
                </a:cubicBezTo>
                <a:cubicBezTo>
                  <a:pt x="1842216" y="834359"/>
                  <a:pt x="1825456" y="834273"/>
                  <a:pt x="1809750" y="838200"/>
                </a:cubicBezTo>
                <a:cubicBezTo>
                  <a:pt x="1721086" y="860366"/>
                  <a:pt x="1877853" y="833914"/>
                  <a:pt x="1714500" y="857250"/>
                </a:cubicBezTo>
                <a:cubicBezTo>
                  <a:pt x="1704975" y="863600"/>
                  <a:pt x="1696164" y="871180"/>
                  <a:pt x="1685925" y="876300"/>
                </a:cubicBezTo>
                <a:cubicBezTo>
                  <a:pt x="1670632" y="883946"/>
                  <a:pt x="1654309" y="889347"/>
                  <a:pt x="1638300" y="895350"/>
                </a:cubicBezTo>
                <a:cubicBezTo>
                  <a:pt x="1621599" y="901613"/>
                  <a:pt x="1587792" y="912090"/>
                  <a:pt x="1571625" y="914400"/>
                </a:cubicBezTo>
                <a:cubicBezTo>
                  <a:pt x="1540037" y="918913"/>
                  <a:pt x="1508125" y="920750"/>
                  <a:pt x="1476375" y="923925"/>
                </a:cubicBezTo>
                <a:cubicBezTo>
                  <a:pt x="1463675" y="927100"/>
                  <a:pt x="1450694" y="929310"/>
                  <a:pt x="1438275" y="933450"/>
                </a:cubicBezTo>
                <a:cubicBezTo>
                  <a:pt x="1330672" y="969318"/>
                  <a:pt x="1443853" y="939199"/>
                  <a:pt x="1352550" y="962025"/>
                </a:cubicBezTo>
                <a:cubicBezTo>
                  <a:pt x="1343025" y="968375"/>
                  <a:pt x="1334214" y="975955"/>
                  <a:pt x="1323975" y="981075"/>
                </a:cubicBezTo>
                <a:cubicBezTo>
                  <a:pt x="1304449" y="990838"/>
                  <a:pt x="1265889" y="996502"/>
                  <a:pt x="1247775" y="1000125"/>
                </a:cubicBezTo>
                <a:cubicBezTo>
                  <a:pt x="1238250" y="1006475"/>
                  <a:pt x="1229439" y="1014055"/>
                  <a:pt x="1219200" y="1019175"/>
                </a:cubicBezTo>
                <a:cubicBezTo>
                  <a:pt x="1210220" y="1023665"/>
                  <a:pt x="1199342" y="1023719"/>
                  <a:pt x="1190625" y="1028700"/>
                </a:cubicBezTo>
                <a:cubicBezTo>
                  <a:pt x="1123754" y="1066912"/>
                  <a:pt x="1182297" y="1049176"/>
                  <a:pt x="1114425" y="1076325"/>
                </a:cubicBezTo>
                <a:cubicBezTo>
                  <a:pt x="1095781" y="1083783"/>
                  <a:pt x="1057275" y="1095375"/>
                  <a:pt x="1057275" y="1095375"/>
                </a:cubicBezTo>
                <a:cubicBezTo>
                  <a:pt x="1195163" y="1164319"/>
                  <a:pt x="1078410" y="1113445"/>
                  <a:pt x="1428750" y="1104900"/>
                </a:cubicBezTo>
                <a:lnTo>
                  <a:pt x="2533650" y="1085850"/>
                </a:lnTo>
                <a:cubicBezTo>
                  <a:pt x="2625725" y="1089025"/>
                  <a:pt x="2718039" y="1088028"/>
                  <a:pt x="2809875" y="1095375"/>
                </a:cubicBezTo>
                <a:cubicBezTo>
                  <a:pt x="2822924" y="1096419"/>
                  <a:pt x="2784362" y="1101304"/>
                  <a:pt x="2771775" y="1104900"/>
                </a:cubicBezTo>
                <a:cubicBezTo>
                  <a:pt x="2762121" y="1107658"/>
                  <a:pt x="2752854" y="1111667"/>
                  <a:pt x="2743200" y="1114425"/>
                </a:cubicBezTo>
                <a:cubicBezTo>
                  <a:pt x="2730613" y="1118021"/>
                  <a:pt x="2717639" y="1120188"/>
                  <a:pt x="2705100" y="1123950"/>
                </a:cubicBezTo>
                <a:cubicBezTo>
                  <a:pt x="2685866" y="1129720"/>
                  <a:pt x="2667516" y="1138485"/>
                  <a:pt x="2647950" y="1143000"/>
                </a:cubicBezTo>
                <a:cubicBezTo>
                  <a:pt x="2626074" y="1148048"/>
                  <a:pt x="2603500" y="1149350"/>
                  <a:pt x="2581275" y="1152525"/>
                </a:cubicBezTo>
                <a:cubicBezTo>
                  <a:pt x="2549756" y="1165133"/>
                  <a:pt x="2534939" y="1172141"/>
                  <a:pt x="2505075" y="1181100"/>
                </a:cubicBezTo>
                <a:cubicBezTo>
                  <a:pt x="2482935" y="1187742"/>
                  <a:pt x="2460123" y="1192251"/>
                  <a:pt x="2438400" y="1200150"/>
                </a:cubicBezTo>
                <a:cubicBezTo>
                  <a:pt x="2425056" y="1205002"/>
                  <a:pt x="2413953" y="1215299"/>
                  <a:pt x="2400300" y="1219200"/>
                </a:cubicBezTo>
                <a:cubicBezTo>
                  <a:pt x="2369167" y="1228095"/>
                  <a:pt x="2336800" y="1231900"/>
                  <a:pt x="2305050" y="1238250"/>
                </a:cubicBezTo>
                <a:cubicBezTo>
                  <a:pt x="2208736" y="1296039"/>
                  <a:pt x="2309203" y="1243672"/>
                  <a:pt x="2200275" y="1276350"/>
                </a:cubicBezTo>
                <a:cubicBezTo>
                  <a:pt x="2186675" y="1280430"/>
                  <a:pt x="2175470" y="1290414"/>
                  <a:pt x="2162175" y="1295400"/>
                </a:cubicBezTo>
                <a:cubicBezTo>
                  <a:pt x="2138390" y="1304319"/>
                  <a:pt x="2088227" y="1310577"/>
                  <a:pt x="2066925" y="1314450"/>
                </a:cubicBezTo>
                <a:cubicBezTo>
                  <a:pt x="2022586" y="1322512"/>
                  <a:pt x="2021969" y="1323308"/>
                  <a:pt x="1981200" y="1333500"/>
                </a:cubicBezTo>
                <a:cubicBezTo>
                  <a:pt x="1968500" y="1343025"/>
                  <a:pt x="1956977" y="1354365"/>
                  <a:pt x="1943100" y="1362075"/>
                </a:cubicBezTo>
                <a:cubicBezTo>
                  <a:pt x="1897418" y="1387454"/>
                  <a:pt x="1896169" y="1377472"/>
                  <a:pt x="1847850" y="1390650"/>
                </a:cubicBezTo>
                <a:cubicBezTo>
                  <a:pt x="1828477" y="1395934"/>
                  <a:pt x="1810181" y="1404830"/>
                  <a:pt x="1790700" y="1409700"/>
                </a:cubicBezTo>
                <a:cubicBezTo>
                  <a:pt x="1778000" y="1412875"/>
                  <a:pt x="1765019" y="1415085"/>
                  <a:pt x="1752600" y="1419225"/>
                </a:cubicBezTo>
                <a:cubicBezTo>
                  <a:pt x="1736380" y="1424632"/>
                  <a:pt x="1720268" y="1430629"/>
                  <a:pt x="1704975" y="1438275"/>
                </a:cubicBezTo>
                <a:cubicBezTo>
                  <a:pt x="1694736" y="1443395"/>
                  <a:pt x="1687444" y="1454313"/>
                  <a:pt x="1676400" y="1457325"/>
                </a:cubicBezTo>
                <a:cubicBezTo>
                  <a:pt x="1651704" y="1464060"/>
                  <a:pt x="1625500" y="1462958"/>
                  <a:pt x="1600200" y="1466850"/>
                </a:cubicBezTo>
                <a:cubicBezTo>
                  <a:pt x="1584199" y="1469312"/>
                  <a:pt x="1568576" y="1473913"/>
                  <a:pt x="1552575" y="1476375"/>
                </a:cubicBezTo>
                <a:cubicBezTo>
                  <a:pt x="1527275" y="1480267"/>
                  <a:pt x="1501675" y="1482008"/>
                  <a:pt x="1476375" y="1485900"/>
                </a:cubicBezTo>
                <a:cubicBezTo>
                  <a:pt x="1460374" y="1488362"/>
                  <a:pt x="1444751" y="1492963"/>
                  <a:pt x="1428750" y="1495425"/>
                </a:cubicBezTo>
                <a:cubicBezTo>
                  <a:pt x="1403450" y="1499317"/>
                  <a:pt x="1377850" y="1501058"/>
                  <a:pt x="1352550" y="1504950"/>
                </a:cubicBezTo>
                <a:cubicBezTo>
                  <a:pt x="1336549" y="1507412"/>
                  <a:pt x="1320631" y="1510548"/>
                  <a:pt x="1304925" y="1514475"/>
                </a:cubicBezTo>
                <a:cubicBezTo>
                  <a:pt x="1295185" y="1516910"/>
                  <a:pt x="1286195" y="1522031"/>
                  <a:pt x="1276350" y="1524000"/>
                </a:cubicBezTo>
                <a:cubicBezTo>
                  <a:pt x="1254335" y="1528403"/>
                  <a:pt x="1231900" y="1530350"/>
                  <a:pt x="1209675" y="1533525"/>
                </a:cubicBezTo>
                <a:cubicBezTo>
                  <a:pt x="1142419" y="1567153"/>
                  <a:pt x="1196951" y="1545171"/>
                  <a:pt x="1095375" y="1562100"/>
                </a:cubicBezTo>
                <a:cubicBezTo>
                  <a:pt x="1082462" y="1564252"/>
                  <a:pt x="1070214" y="1569634"/>
                  <a:pt x="1057275" y="1571625"/>
                </a:cubicBezTo>
                <a:cubicBezTo>
                  <a:pt x="1028858" y="1575997"/>
                  <a:pt x="1000012" y="1577084"/>
                  <a:pt x="971550" y="1581150"/>
                </a:cubicBezTo>
                <a:cubicBezTo>
                  <a:pt x="883318" y="1593755"/>
                  <a:pt x="962087" y="1586334"/>
                  <a:pt x="885825" y="1600200"/>
                </a:cubicBezTo>
                <a:cubicBezTo>
                  <a:pt x="863736" y="1604216"/>
                  <a:pt x="841239" y="1605709"/>
                  <a:pt x="819150" y="1609725"/>
                </a:cubicBezTo>
                <a:cubicBezTo>
                  <a:pt x="800847" y="1613053"/>
                  <a:pt x="733220" y="1632087"/>
                  <a:pt x="723900" y="1638300"/>
                </a:cubicBezTo>
                <a:cubicBezTo>
                  <a:pt x="704850" y="1651000"/>
                  <a:pt x="688470" y="1669160"/>
                  <a:pt x="666750" y="1676400"/>
                </a:cubicBezTo>
                <a:cubicBezTo>
                  <a:pt x="657225" y="1679575"/>
                  <a:pt x="647155" y="1681435"/>
                  <a:pt x="638175" y="1685925"/>
                </a:cubicBezTo>
                <a:cubicBezTo>
                  <a:pt x="564317" y="1722854"/>
                  <a:pt x="652849" y="1690559"/>
                  <a:pt x="581025" y="1714500"/>
                </a:cubicBezTo>
                <a:cubicBezTo>
                  <a:pt x="571500" y="1724025"/>
                  <a:pt x="564225" y="1736533"/>
                  <a:pt x="552450" y="1743075"/>
                </a:cubicBezTo>
                <a:cubicBezTo>
                  <a:pt x="534897" y="1752827"/>
                  <a:pt x="475819" y="1766995"/>
                  <a:pt x="495300" y="1762125"/>
                </a:cubicBezTo>
                <a:cubicBezTo>
                  <a:pt x="508000" y="1758950"/>
                  <a:pt x="520813" y="1756196"/>
                  <a:pt x="533400" y="1752600"/>
                </a:cubicBezTo>
                <a:cubicBezTo>
                  <a:pt x="543054" y="1749842"/>
                  <a:pt x="552036" y="1744495"/>
                  <a:pt x="561975" y="1743075"/>
                </a:cubicBezTo>
                <a:cubicBezTo>
                  <a:pt x="596692" y="1738115"/>
                  <a:pt x="631682" y="1733846"/>
                  <a:pt x="666750" y="1733550"/>
                </a:cubicBezTo>
                <a:lnTo>
                  <a:pt x="2819400" y="1724025"/>
                </a:lnTo>
                <a:cubicBezTo>
                  <a:pt x="2908300" y="1720850"/>
                  <a:pt x="2997143" y="1714500"/>
                  <a:pt x="3086100" y="1714500"/>
                </a:cubicBezTo>
                <a:cubicBezTo>
                  <a:pt x="3096140" y="1714500"/>
                  <a:pt x="3066753" y="1720070"/>
                  <a:pt x="3057525" y="1724025"/>
                </a:cubicBezTo>
                <a:cubicBezTo>
                  <a:pt x="3044474" y="1729618"/>
                  <a:pt x="3031890" y="1736276"/>
                  <a:pt x="3019425" y="1743075"/>
                </a:cubicBezTo>
                <a:cubicBezTo>
                  <a:pt x="2996953" y="1755332"/>
                  <a:pt x="2974700" y="1768005"/>
                  <a:pt x="2952750" y="1781175"/>
                </a:cubicBezTo>
                <a:cubicBezTo>
                  <a:pt x="2918384" y="1801795"/>
                  <a:pt x="2926943" y="1802928"/>
                  <a:pt x="2886075" y="1819275"/>
                </a:cubicBezTo>
                <a:cubicBezTo>
                  <a:pt x="2867431" y="1826733"/>
                  <a:pt x="2847569" y="1830867"/>
                  <a:pt x="2828925" y="1838325"/>
                </a:cubicBezTo>
                <a:cubicBezTo>
                  <a:pt x="2815742" y="1843598"/>
                  <a:pt x="2803800" y="1851608"/>
                  <a:pt x="2790825" y="1857375"/>
                </a:cubicBezTo>
                <a:cubicBezTo>
                  <a:pt x="2775201" y="1864319"/>
                  <a:pt x="2758694" y="1869195"/>
                  <a:pt x="2743200" y="1876425"/>
                </a:cubicBezTo>
                <a:cubicBezTo>
                  <a:pt x="2711033" y="1891436"/>
                  <a:pt x="2682082" y="1914298"/>
                  <a:pt x="2647950" y="1924050"/>
                </a:cubicBezTo>
                <a:cubicBezTo>
                  <a:pt x="2625725" y="1930400"/>
                  <a:pt x="2603043" y="1935326"/>
                  <a:pt x="2581275" y="1943100"/>
                </a:cubicBezTo>
                <a:cubicBezTo>
                  <a:pt x="2465189" y="1984559"/>
                  <a:pt x="2563738" y="1963485"/>
                  <a:pt x="2457450" y="1981200"/>
                </a:cubicBezTo>
                <a:cubicBezTo>
                  <a:pt x="2444750" y="1987550"/>
                  <a:pt x="2433125" y="1996806"/>
                  <a:pt x="2419350" y="2000250"/>
                </a:cubicBezTo>
                <a:cubicBezTo>
                  <a:pt x="2346529" y="2018455"/>
                  <a:pt x="2306306" y="2016474"/>
                  <a:pt x="2238375" y="2028825"/>
                </a:cubicBezTo>
                <a:cubicBezTo>
                  <a:pt x="2113148" y="2051594"/>
                  <a:pt x="2362176" y="2031401"/>
                  <a:pt x="2057400" y="2047875"/>
                </a:cubicBezTo>
                <a:lnTo>
                  <a:pt x="1847850" y="2057400"/>
                </a:lnTo>
                <a:lnTo>
                  <a:pt x="1657350" y="2066925"/>
                </a:lnTo>
                <a:cubicBezTo>
                  <a:pt x="1557169" y="2086961"/>
                  <a:pt x="1634200" y="2073777"/>
                  <a:pt x="1457325" y="2085975"/>
                </a:cubicBezTo>
                <a:cubicBezTo>
                  <a:pt x="1119367" y="2109282"/>
                  <a:pt x="1563224" y="2091166"/>
                  <a:pt x="828675" y="2105025"/>
                </a:cubicBezTo>
                <a:cubicBezTo>
                  <a:pt x="606343" y="2129729"/>
                  <a:pt x="714283" y="2116943"/>
                  <a:pt x="504825" y="2143125"/>
                </a:cubicBezTo>
                <a:cubicBezTo>
                  <a:pt x="210871" y="2133939"/>
                  <a:pt x="256843" y="2052150"/>
                  <a:pt x="171450" y="2171700"/>
                </a:cubicBezTo>
                <a:cubicBezTo>
                  <a:pt x="164796" y="2181015"/>
                  <a:pt x="158750" y="2190750"/>
                  <a:pt x="152400" y="2200275"/>
                </a:cubicBezTo>
                <a:cubicBezTo>
                  <a:pt x="149225" y="2216150"/>
                  <a:pt x="148559" y="2232741"/>
                  <a:pt x="142875" y="2247900"/>
                </a:cubicBezTo>
                <a:cubicBezTo>
                  <a:pt x="138855" y="2258619"/>
                  <a:pt x="115730" y="2268380"/>
                  <a:pt x="123825" y="2276475"/>
                </a:cubicBezTo>
                <a:cubicBezTo>
                  <a:pt x="133082" y="2285732"/>
                  <a:pt x="148835" y="2267078"/>
                  <a:pt x="161925" y="2266950"/>
                </a:cubicBezTo>
                <a:lnTo>
                  <a:pt x="2076450" y="2257425"/>
                </a:lnTo>
                <a:cubicBezTo>
                  <a:pt x="2522902" y="2233928"/>
                  <a:pt x="2087979" y="2254444"/>
                  <a:pt x="2971800" y="2238375"/>
                </a:cubicBezTo>
                <a:cubicBezTo>
                  <a:pt x="3082952" y="2236354"/>
                  <a:pt x="3194050" y="2232025"/>
                  <a:pt x="3305175" y="2228850"/>
                </a:cubicBezTo>
                <a:cubicBezTo>
                  <a:pt x="3324225" y="2235200"/>
                  <a:pt x="3379033" y="2236761"/>
                  <a:pt x="3362325" y="2247900"/>
                </a:cubicBezTo>
                <a:cubicBezTo>
                  <a:pt x="3352800" y="2254250"/>
                  <a:pt x="3343989" y="2261830"/>
                  <a:pt x="3333750" y="2266950"/>
                </a:cubicBezTo>
                <a:cubicBezTo>
                  <a:pt x="3324770" y="2271440"/>
                  <a:pt x="3314876" y="2273888"/>
                  <a:pt x="3305175" y="2276475"/>
                </a:cubicBezTo>
                <a:cubicBezTo>
                  <a:pt x="3267228" y="2286594"/>
                  <a:pt x="3229613" y="2298594"/>
                  <a:pt x="3190875" y="2305050"/>
                </a:cubicBezTo>
                <a:cubicBezTo>
                  <a:pt x="3152256" y="2311487"/>
                  <a:pt x="3131148" y="2313443"/>
                  <a:pt x="3095625" y="2324100"/>
                </a:cubicBezTo>
                <a:cubicBezTo>
                  <a:pt x="3076391" y="2329870"/>
                  <a:pt x="3057525" y="2336800"/>
                  <a:pt x="3038475" y="2343150"/>
                </a:cubicBezTo>
                <a:lnTo>
                  <a:pt x="3009900" y="2352675"/>
                </a:lnTo>
                <a:cubicBezTo>
                  <a:pt x="3000375" y="2355850"/>
                  <a:pt x="2991065" y="2359765"/>
                  <a:pt x="2981325" y="2362200"/>
                </a:cubicBezTo>
                <a:lnTo>
                  <a:pt x="2905125" y="2381250"/>
                </a:lnTo>
                <a:cubicBezTo>
                  <a:pt x="2892425" y="2384425"/>
                  <a:pt x="2879938" y="2388623"/>
                  <a:pt x="2867025" y="2390775"/>
                </a:cubicBezTo>
                <a:cubicBezTo>
                  <a:pt x="2828925" y="2397125"/>
                  <a:pt x="2789368" y="2397611"/>
                  <a:pt x="2752725" y="2409825"/>
                </a:cubicBezTo>
                <a:lnTo>
                  <a:pt x="2695575" y="2428875"/>
                </a:lnTo>
                <a:cubicBezTo>
                  <a:pt x="2686050" y="2432050"/>
                  <a:pt x="2675354" y="2432831"/>
                  <a:pt x="2667000" y="2438400"/>
                </a:cubicBezTo>
                <a:cubicBezTo>
                  <a:pt x="2657475" y="2444750"/>
                  <a:pt x="2648664" y="2452330"/>
                  <a:pt x="2638425" y="2457450"/>
                </a:cubicBezTo>
                <a:cubicBezTo>
                  <a:pt x="2618899" y="2467213"/>
                  <a:pt x="2580339" y="2472877"/>
                  <a:pt x="2562225" y="2476500"/>
                </a:cubicBezTo>
                <a:cubicBezTo>
                  <a:pt x="2549525" y="2482850"/>
                  <a:pt x="2537900" y="2492106"/>
                  <a:pt x="2524125" y="2495550"/>
                </a:cubicBezTo>
                <a:cubicBezTo>
                  <a:pt x="2499292" y="2501758"/>
                  <a:pt x="2473298" y="2501692"/>
                  <a:pt x="2447925" y="2505075"/>
                </a:cubicBezTo>
                <a:cubicBezTo>
                  <a:pt x="2425671" y="2508042"/>
                  <a:pt x="2403573" y="2512208"/>
                  <a:pt x="2381250" y="2514600"/>
                </a:cubicBezTo>
                <a:cubicBezTo>
                  <a:pt x="2314654" y="2521735"/>
                  <a:pt x="2181225" y="2533650"/>
                  <a:pt x="2181225" y="2533650"/>
                </a:cubicBezTo>
                <a:cubicBezTo>
                  <a:pt x="2075708" y="2560029"/>
                  <a:pt x="2184057" y="2535557"/>
                  <a:pt x="1952625" y="2552700"/>
                </a:cubicBezTo>
                <a:cubicBezTo>
                  <a:pt x="1930236" y="2554358"/>
                  <a:pt x="1908175" y="2559050"/>
                  <a:pt x="1885950" y="2562225"/>
                </a:cubicBezTo>
                <a:lnTo>
                  <a:pt x="1228725" y="2543175"/>
                </a:lnTo>
                <a:lnTo>
                  <a:pt x="161925" y="2533650"/>
                </a:lnTo>
                <a:cubicBezTo>
                  <a:pt x="25437" y="2523151"/>
                  <a:pt x="79497" y="2524125"/>
                  <a:pt x="0" y="2524125"/>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3" name="フリーフォーム 222"/>
          <p:cNvSpPr/>
          <p:nvPr/>
        </p:nvSpPr>
        <p:spPr>
          <a:xfrm>
            <a:off x="6010275" y="3402013"/>
            <a:ext cx="3133725" cy="3455987"/>
          </a:xfrm>
          <a:custGeom>
            <a:avLst/>
            <a:gdLst>
              <a:gd name="connsiteX0" fmla="*/ 2886075 w 3134240"/>
              <a:gd name="connsiteY0" fmla="*/ 0 h 3455233"/>
              <a:gd name="connsiteX1" fmla="*/ 2895600 w 3134240"/>
              <a:gd name="connsiteY1" fmla="*/ 38100 h 3455233"/>
              <a:gd name="connsiteX2" fmla="*/ 2924175 w 3134240"/>
              <a:gd name="connsiteY2" fmla="*/ 66675 h 3455233"/>
              <a:gd name="connsiteX3" fmla="*/ 2943225 w 3134240"/>
              <a:gd name="connsiteY3" fmla="*/ 95250 h 3455233"/>
              <a:gd name="connsiteX4" fmla="*/ 2981325 w 3134240"/>
              <a:gd name="connsiteY4" fmla="*/ 171450 h 3455233"/>
              <a:gd name="connsiteX5" fmla="*/ 3048000 w 3134240"/>
              <a:gd name="connsiteY5" fmla="*/ 266700 h 3455233"/>
              <a:gd name="connsiteX6" fmla="*/ 3076575 w 3134240"/>
              <a:gd name="connsiteY6" fmla="*/ 323850 h 3455233"/>
              <a:gd name="connsiteX7" fmla="*/ 3095625 w 3134240"/>
              <a:gd name="connsiteY7" fmla="*/ 381000 h 3455233"/>
              <a:gd name="connsiteX8" fmla="*/ 3105150 w 3134240"/>
              <a:gd name="connsiteY8" fmla="*/ 409575 h 3455233"/>
              <a:gd name="connsiteX9" fmla="*/ 3114675 w 3134240"/>
              <a:gd name="connsiteY9" fmla="*/ 438150 h 3455233"/>
              <a:gd name="connsiteX10" fmla="*/ 3133725 w 3134240"/>
              <a:gd name="connsiteY10" fmla="*/ 504825 h 3455233"/>
              <a:gd name="connsiteX11" fmla="*/ 3105150 w 3134240"/>
              <a:gd name="connsiteY11" fmla="*/ 523875 h 3455233"/>
              <a:gd name="connsiteX12" fmla="*/ 3048000 w 3134240"/>
              <a:gd name="connsiteY12" fmla="*/ 466725 h 3455233"/>
              <a:gd name="connsiteX13" fmla="*/ 3009900 w 3134240"/>
              <a:gd name="connsiteY13" fmla="*/ 447675 h 3455233"/>
              <a:gd name="connsiteX14" fmla="*/ 2971800 w 3134240"/>
              <a:gd name="connsiteY14" fmla="*/ 400050 h 3455233"/>
              <a:gd name="connsiteX15" fmla="*/ 2943225 w 3134240"/>
              <a:gd name="connsiteY15" fmla="*/ 352425 h 3455233"/>
              <a:gd name="connsiteX16" fmla="*/ 2905125 w 3134240"/>
              <a:gd name="connsiteY16" fmla="*/ 323850 h 3455233"/>
              <a:gd name="connsiteX17" fmla="*/ 2876550 w 3134240"/>
              <a:gd name="connsiteY17" fmla="*/ 285750 h 3455233"/>
              <a:gd name="connsiteX18" fmla="*/ 2847975 w 3134240"/>
              <a:gd name="connsiteY18" fmla="*/ 276225 h 3455233"/>
              <a:gd name="connsiteX19" fmla="*/ 2819400 w 3134240"/>
              <a:gd name="connsiteY19" fmla="*/ 257175 h 3455233"/>
              <a:gd name="connsiteX20" fmla="*/ 2762250 w 3134240"/>
              <a:gd name="connsiteY20" fmla="*/ 190500 h 3455233"/>
              <a:gd name="connsiteX21" fmla="*/ 2695575 w 3134240"/>
              <a:gd name="connsiteY21" fmla="*/ 152400 h 3455233"/>
              <a:gd name="connsiteX22" fmla="*/ 2638425 w 3134240"/>
              <a:gd name="connsiteY22" fmla="*/ 104775 h 3455233"/>
              <a:gd name="connsiteX23" fmla="*/ 2581275 w 3134240"/>
              <a:gd name="connsiteY23" fmla="*/ 85725 h 3455233"/>
              <a:gd name="connsiteX24" fmla="*/ 2562225 w 3134240"/>
              <a:gd name="connsiteY24" fmla="*/ 114300 h 3455233"/>
              <a:gd name="connsiteX25" fmla="*/ 2571750 w 3134240"/>
              <a:gd name="connsiteY25" fmla="*/ 142875 h 3455233"/>
              <a:gd name="connsiteX26" fmla="*/ 2628900 w 3134240"/>
              <a:gd name="connsiteY26" fmla="*/ 228600 h 3455233"/>
              <a:gd name="connsiteX27" fmla="*/ 2667000 w 3134240"/>
              <a:gd name="connsiteY27" fmla="*/ 323850 h 3455233"/>
              <a:gd name="connsiteX28" fmla="*/ 2733675 w 3134240"/>
              <a:gd name="connsiteY28" fmla="*/ 409575 h 3455233"/>
              <a:gd name="connsiteX29" fmla="*/ 2781300 w 3134240"/>
              <a:gd name="connsiteY29" fmla="*/ 514350 h 3455233"/>
              <a:gd name="connsiteX30" fmla="*/ 2800350 w 3134240"/>
              <a:gd name="connsiteY30" fmla="*/ 552450 h 3455233"/>
              <a:gd name="connsiteX31" fmla="*/ 2857500 w 3134240"/>
              <a:gd name="connsiteY31" fmla="*/ 628650 h 3455233"/>
              <a:gd name="connsiteX32" fmla="*/ 2876550 w 3134240"/>
              <a:gd name="connsiteY32" fmla="*/ 657225 h 3455233"/>
              <a:gd name="connsiteX33" fmla="*/ 2895600 w 3134240"/>
              <a:gd name="connsiteY33" fmla="*/ 695325 h 3455233"/>
              <a:gd name="connsiteX34" fmla="*/ 2924175 w 3134240"/>
              <a:gd name="connsiteY34" fmla="*/ 723900 h 3455233"/>
              <a:gd name="connsiteX35" fmla="*/ 2933700 w 3134240"/>
              <a:gd name="connsiteY35" fmla="*/ 752475 h 3455233"/>
              <a:gd name="connsiteX36" fmla="*/ 2943225 w 3134240"/>
              <a:gd name="connsiteY36" fmla="*/ 790575 h 3455233"/>
              <a:gd name="connsiteX37" fmla="*/ 2981325 w 3134240"/>
              <a:gd name="connsiteY37" fmla="*/ 857250 h 3455233"/>
              <a:gd name="connsiteX38" fmla="*/ 2990850 w 3134240"/>
              <a:gd name="connsiteY38" fmla="*/ 885825 h 3455233"/>
              <a:gd name="connsiteX39" fmla="*/ 3009900 w 3134240"/>
              <a:gd name="connsiteY39" fmla="*/ 914400 h 3455233"/>
              <a:gd name="connsiteX40" fmla="*/ 3019425 w 3134240"/>
              <a:gd name="connsiteY40" fmla="*/ 942975 h 3455233"/>
              <a:gd name="connsiteX41" fmla="*/ 3057525 w 3134240"/>
              <a:gd name="connsiteY41" fmla="*/ 1019175 h 3455233"/>
              <a:gd name="connsiteX42" fmla="*/ 3067050 w 3134240"/>
              <a:gd name="connsiteY42" fmla="*/ 1047750 h 3455233"/>
              <a:gd name="connsiteX43" fmla="*/ 3105150 w 3134240"/>
              <a:gd name="connsiteY43" fmla="*/ 1104900 h 3455233"/>
              <a:gd name="connsiteX44" fmla="*/ 3114675 w 3134240"/>
              <a:gd name="connsiteY44" fmla="*/ 1143000 h 3455233"/>
              <a:gd name="connsiteX45" fmla="*/ 3067050 w 3134240"/>
              <a:gd name="connsiteY45" fmla="*/ 1085850 h 3455233"/>
              <a:gd name="connsiteX46" fmla="*/ 3009900 w 3134240"/>
              <a:gd name="connsiteY46" fmla="*/ 990600 h 3455233"/>
              <a:gd name="connsiteX47" fmla="*/ 2971800 w 3134240"/>
              <a:gd name="connsiteY47" fmla="*/ 952500 h 3455233"/>
              <a:gd name="connsiteX48" fmla="*/ 2924175 w 3134240"/>
              <a:gd name="connsiteY48" fmla="*/ 895350 h 3455233"/>
              <a:gd name="connsiteX49" fmla="*/ 2886075 w 3134240"/>
              <a:gd name="connsiteY49" fmla="*/ 838200 h 3455233"/>
              <a:gd name="connsiteX50" fmla="*/ 2847975 w 3134240"/>
              <a:gd name="connsiteY50" fmla="*/ 800100 h 3455233"/>
              <a:gd name="connsiteX51" fmla="*/ 2828925 w 3134240"/>
              <a:gd name="connsiteY51" fmla="*/ 762000 h 3455233"/>
              <a:gd name="connsiteX52" fmla="*/ 2752725 w 3134240"/>
              <a:gd name="connsiteY52" fmla="*/ 695325 h 3455233"/>
              <a:gd name="connsiteX53" fmla="*/ 2714625 w 3134240"/>
              <a:gd name="connsiteY53" fmla="*/ 657225 h 3455233"/>
              <a:gd name="connsiteX54" fmla="*/ 2647950 w 3134240"/>
              <a:gd name="connsiteY54" fmla="*/ 609600 h 3455233"/>
              <a:gd name="connsiteX55" fmla="*/ 2600325 w 3134240"/>
              <a:gd name="connsiteY55" fmla="*/ 552450 h 3455233"/>
              <a:gd name="connsiteX56" fmla="*/ 2552700 w 3134240"/>
              <a:gd name="connsiteY56" fmla="*/ 523875 h 3455233"/>
              <a:gd name="connsiteX57" fmla="*/ 2495550 w 3134240"/>
              <a:gd name="connsiteY57" fmla="*/ 457200 h 3455233"/>
              <a:gd name="connsiteX58" fmla="*/ 2466975 w 3134240"/>
              <a:gd name="connsiteY58" fmla="*/ 438150 h 3455233"/>
              <a:gd name="connsiteX59" fmla="*/ 2419350 w 3134240"/>
              <a:gd name="connsiteY59" fmla="*/ 381000 h 3455233"/>
              <a:gd name="connsiteX60" fmla="*/ 2400300 w 3134240"/>
              <a:gd name="connsiteY60" fmla="*/ 352425 h 3455233"/>
              <a:gd name="connsiteX61" fmla="*/ 2362200 w 3134240"/>
              <a:gd name="connsiteY61" fmla="*/ 314325 h 3455233"/>
              <a:gd name="connsiteX62" fmla="*/ 2343150 w 3134240"/>
              <a:gd name="connsiteY62" fmla="*/ 285750 h 3455233"/>
              <a:gd name="connsiteX63" fmla="*/ 2314575 w 3134240"/>
              <a:gd name="connsiteY63" fmla="*/ 276225 h 3455233"/>
              <a:gd name="connsiteX64" fmla="*/ 2238375 w 3134240"/>
              <a:gd name="connsiteY64" fmla="*/ 200025 h 3455233"/>
              <a:gd name="connsiteX65" fmla="*/ 2238375 w 3134240"/>
              <a:gd name="connsiteY65" fmla="*/ 323850 h 3455233"/>
              <a:gd name="connsiteX66" fmla="*/ 2276475 w 3134240"/>
              <a:gd name="connsiteY66" fmla="*/ 390525 h 3455233"/>
              <a:gd name="connsiteX67" fmla="*/ 2295525 w 3134240"/>
              <a:gd name="connsiteY67" fmla="*/ 438150 h 3455233"/>
              <a:gd name="connsiteX68" fmla="*/ 2333625 w 3134240"/>
              <a:gd name="connsiteY68" fmla="*/ 495300 h 3455233"/>
              <a:gd name="connsiteX69" fmla="*/ 2371725 w 3134240"/>
              <a:gd name="connsiteY69" fmla="*/ 571500 h 3455233"/>
              <a:gd name="connsiteX70" fmla="*/ 2381250 w 3134240"/>
              <a:gd name="connsiteY70" fmla="*/ 609600 h 3455233"/>
              <a:gd name="connsiteX71" fmla="*/ 2419350 w 3134240"/>
              <a:gd name="connsiteY71" fmla="*/ 666750 h 3455233"/>
              <a:gd name="connsiteX72" fmla="*/ 2447925 w 3134240"/>
              <a:gd name="connsiteY72" fmla="*/ 733425 h 3455233"/>
              <a:gd name="connsiteX73" fmla="*/ 2466975 w 3134240"/>
              <a:gd name="connsiteY73" fmla="*/ 762000 h 3455233"/>
              <a:gd name="connsiteX74" fmla="*/ 2514600 w 3134240"/>
              <a:gd name="connsiteY74" fmla="*/ 838200 h 3455233"/>
              <a:gd name="connsiteX75" fmla="*/ 2524125 w 3134240"/>
              <a:gd name="connsiteY75" fmla="*/ 866775 h 3455233"/>
              <a:gd name="connsiteX76" fmla="*/ 2543175 w 3134240"/>
              <a:gd name="connsiteY76" fmla="*/ 942975 h 3455233"/>
              <a:gd name="connsiteX77" fmla="*/ 2562225 w 3134240"/>
              <a:gd name="connsiteY77" fmla="*/ 971550 h 3455233"/>
              <a:gd name="connsiteX78" fmla="*/ 2590800 w 3134240"/>
              <a:gd name="connsiteY78" fmla="*/ 1047750 h 3455233"/>
              <a:gd name="connsiteX79" fmla="*/ 2686050 w 3134240"/>
              <a:gd name="connsiteY79" fmla="*/ 1209675 h 3455233"/>
              <a:gd name="connsiteX80" fmla="*/ 2714625 w 3134240"/>
              <a:gd name="connsiteY80" fmla="*/ 1285875 h 3455233"/>
              <a:gd name="connsiteX81" fmla="*/ 2752725 w 3134240"/>
              <a:gd name="connsiteY81" fmla="*/ 1352550 h 3455233"/>
              <a:gd name="connsiteX82" fmla="*/ 2762250 w 3134240"/>
              <a:gd name="connsiteY82" fmla="*/ 1390650 h 3455233"/>
              <a:gd name="connsiteX83" fmla="*/ 2781300 w 3134240"/>
              <a:gd name="connsiteY83" fmla="*/ 1419225 h 3455233"/>
              <a:gd name="connsiteX84" fmla="*/ 2800350 w 3134240"/>
              <a:gd name="connsiteY84" fmla="*/ 1457325 h 3455233"/>
              <a:gd name="connsiteX85" fmla="*/ 2819400 w 3134240"/>
              <a:gd name="connsiteY85" fmla="*/ 1485900 h 3455233"/>
              <a:gd name="connsiteX86" fmla="*/ 2838450 w 3134240"/>
              <a:gd name="connsiteY86" fmla="*/ 1524000 h 3455233"/>
              <a:gd name="connsiteX87" fmla="*/ 2847975 w 3134240"/>
              <a:gd name="connsiteY87" fmla="*/ 1552575 h 3455233"/>
              <a:gd name="connsiteX88" fmla="*/ 2886075 w 3134240"/>
              <a:gd name="connsiteY88" fmla="*/ 1609725 h 3455233"/>
              <a:gd name="connsiteX89" fmla="*/ 2895600 w 3134240"/>
              <a:gd name="connsiteY89" fmla="*/ 1638300 h 3455233"/>
              <a:gd name="connsiteX90" fmla="*/ 2952750 w 3134240"/>
              <a:gd name="connsiteY90" fmla="*/ 1724025 h 3455233"/>
              <a:gd name="connsiteX91" fmla="*/ 2990850 w 3134240"/>
              <a:gd name="connsiteY91" fmla="*/ 1800225 h 3455233"/>
              <a:gd name="connsiteX92" fmla="*/ 3028950 w 3134240"/>
              <a:gd name="connsiteY92" fmla="*/ 1876425 h 3455233"/>
              <a:gd name="connsiteX93" fmla="*/ 3038475 w 3134240"/>
              <a:gd name="connsiteY93" fmla="*/ 1905000 h 3455233"/>
              <a:gd name="connsiteX94" fmla="*/ 3048000 w 3134240"/>
              <a:gd name="connsiteY94" fmla="*/ 1943100 h 3455233"/>
              <a:gd name="connsiteX95" fmla="*/ 3076575 w 3134240"/>
              <a:gd name="connsiteY95" fmla="*/ 2009775 h 3455233"/>
              <a:gd name="connsiteX96" fmla="*/ 3105150 w 3134240"/>
              <a:gd name="connsiteY96" fmla="*/ 2038350 h 3455233"/>
              <a:gd name="connsiteX97" fmla="*/ 3114675 w 3134240"/>
              <a:gd name="connsiteY97" fmla="*/ 2066925 h 3455233"/>
              <a:gd name="connsiteX98" fmla="*/ 3076575 w 3134240"/>
              <a:gd name="connsiteY98" fmla="*/ 2105025 h 3455233"/>
              <a:gd name="connsiteX99" fmla="*/ 3048000 w 3134240"/>
              <a:gd name="connsiteY99" fmla="*/ 2124075 h 3455233"/>
              <a:gd name="connsiteX100" fmla="*/ 3019425 w 3134240"/>
              <a:gd name="connsiteY100" fmla="*/ 2114550 h 3455233"/>
              <a:gd name="connsiteX101" fmla="*/ 2924175 w 3134240"/>
              <a:gd name="connsiteY101" fmla="*/ 2057400 h 3455233"/>
              <a:gd name="connsiteX102" fmla="*/ 2876550 w 3134240"/>
              <a:gd name="connsiteY102" fmla="*/ 2000250 h 3455233"/>
              <a:gd name="connsiteX103" fmla="*/ 2819400 w 3134240"/>
              <a:gd name="connsiteY103" fmla="*/ 1952625 h 3455233"/>
              <a:gd name="connsiteX104" fmla="*/ 2790825 w 3134240"/>
              <a:gd name="connsiteY104" fmla="*/ 1914525 h 3455233"/>
              <a:gd name="connsiteX105" fmla="*/ 2714625 w 3134240"/>
              <a:gd name="connsiteY105" fmla="*/ 1838325 h 3455233"/>
              <a:gd name="connsiteX106" fmla="*/ 2619375 w 3134240"/>
              <a:gd name="connsiteY106" fmla="*/ 1733550 h 3455233"/>
              <a:gd name="connsiteX107" fmla="*/ 2543175 w 3134240"/>
              <a:gd name="connsiteY107" fmla="*/ 1628775 h 3455233"/>
              <a:gd name="connsiteX108" fmla="*/ 2505075 w 3134240"/>
              <a:gd name="connsiteY108" fmla="*/ 1581150 h 3455233"/>
              <a:gd name="connsiteX109" fmla="*/ 2476500 w 3134240"/>
              <a:gd name="connsiteY109" fmla="*/ 1552575 h 3455233"/>
              <a:gd name="connsiteX110" fmla="*/ 2457450 w 3134240"/>
              <a:gd name="connsiteY110" fmla="*/ 1524000 h 3455233"/>
              <a:gd name="connsiteX111" fmla="*/ 2419350 w 3134240"/>
              <a:gd name="connsiteY111" fmla="*/ 1495425 h 3455233"/>
              <a:gd name="connsiteX112" fmla="*/ 2390775 w 3134240"/>
              <a:gd name="connsiteY112" fmla="*/ 1447800 h 3455233"/>
              <a:gd name="connsiteX113" fmla="*/ 2371725 w 3134240"/>
              <a:gd name="connsiteY113" fmla="*/ 1409700 h 3455233"/>
              <a:gd name="connsiteX114" fmla="*/ 2286000 w 3134240"/>
              <a:gd name="connsiteY114" fmla="*/ 1276350 h 3455233"/>
              <a:gd name="connsiteX115" fmla="*/ 2247900 w 3134240"/>
              <a:gd name="connsiteY115" fmla="*/ 1200150 h 3455233"/>
              <a:gd name="connsiteX116" fmla="*/ 2219325 w 3134240"/>
              <a:gd name="connsiteY116" fmla="*/ 1171575 h 3455233"/>
              <a:gd name="connsiteX117" fmla="*/ 2171700 w 3134240"/>
              <a:gd name="connsiteY117" fmla="*/ 1066800 h 3455233"/>
              <a:gd name="connsiteX118" fmla="*/ 2124075 w 3134240"/>
              <a:gd name="connsiteY118" fmla="*/ 1019175 h 3455233"/>
              <a:gd name="connsiteX119" fmla="*/ 2047875 w 3134240"/>
              <a:gd name="connsiteY119" fmla="*/ 914400 h 3455233"/>
              <a:gd name="connsiteX120" fmla="*/ 2019300 w 3134240"/>
              <a:gd name="connsiteY120" fmla="*/ 876300 h 3455233"/>
              <a:gd name="connsiteX121" fmla="*/ 2000250 w 3134240"/>
              <a:gd name="connsiteY121" fmla="*/ 838200 h 3455233"/>
              <a:gd name="connsiteX122" fmla="*/ 1962150 w 3134240"/>
              <a:gd name="connsiteY122" fmla="*/ 781050 h 3455233"/>
              <a:gd name="connsiteX123" fmla="*/ 1943100 w 3134240"/>
              <a:gd name="connsiteY123" fmla="*/ 742950 h 3455233"/>
              <a:gd name="connsiteX124" fmla="*/ 1905000 w 3134240"/>
              <a:gd name="connsiteY124" fmla="*/ 685800 h 3455233"/>
              <a:gd name="connsiteX125" fmla="*/ 1866900 w 3134240"/>
              <a:gd name="connsiteY125" fmla="*/ 619125 h 3455233"/>
              <a:gd name="connsiteX126" fmla="*/ 1857375 w 3134240"/>
              <a:gd name="connsiteY126" fmla="*/ 581025 h 3455233"/>
              <a:gd name="connsiteX127" fmla="*/ 1828800 w 3134240"/>
              <a:gd name="connsiteY127" fmla="*/ 542925 h 3455233"/>
              <a:gd name="connsiteX128" fmla="*/ 1809750 w 3134240"/>
              <a:gd name="connsiteY128" fmla="*/ 504825 h 3455233"/>
              <a:gd name="connsiteX129" fmla="*/ 1771650 w 3134240"/>
              <a:gd name="connsiteY129" fmla="*/ 447675 h 3455233"/>
              <a:gd name="connsiteX130" fmla="*/ 1752600 w 3134240"/>
              <a:gd name="connsiteY130" fmla="*/ 390525 h 3455233"/>
              <a:gd name="connsiteX131" fmla="*/ 1733550 w 3134240"/>
              <a:gd name="connsiteY131" fmla="*/ 361950 h 3455233"/>
              <a:gd name="connsiteX132" fmla="*/ 1666875 w 3134240"/>
              <a:gd name="connsiteY132" fmla="*/ 304800 h 3455233"/>
              <a:gd name="connsiteX133" fmla="*/ 1638300 w 3134240"/>
              <a:gd name="connsiteY133" fmla="*/ 276225 h 3455233"/>
              <a:gd name="connsiteX134" fmla="*/ 1628775 w 3134240"/>
              <a:gd name="connsiteY134" fmla="*/ 304800 h 3455233"/>
              <a:gd name="connsiteX135" fmla="*/ 1647825 w 3134240"/>
              <a:gd name="connsiteY135" fmla="*/ 514350 h 3455233"/>
              <a:gd name="connsiteX136" fmla="*/ 1666875 w 3134240"/>
              <a:gd name="connsiteY136" fmla="*/ 561975 h 3455233"/>
              <a:gd name="connsiteX137" fmla="*/ 1733550 w 3134240"/>
              <a:gd name="connsiteY137" fmla="*/ 685800 h 3455233"/>
              <a:gd name="connsiteX138" fmla="*/ 1733550 w 3134240"/>
              <a:gd name="connsiteY138" fmla="*/ 685800 h 3455233"/>
              <a:gd name="connsiteX139" fmla="*/ 1752600 w 3134240"/>
              <a:gd name="connsiteY139" fmla="*/ 723900 h 3455233"/>
              <a:gd name="connsiteX140" fmla="*/ 1809750 w 3134240"/>
              <a:gd name="connsiteY140" fmla="*/ 800100 h 3455233"/>
              <a:gd name="connsiteX141" fmla="*/ 1838325 w 3134240"/>
              <a:gd name="connsiteY141" fmla="*/ 838200 h 3455233"/>
              <a:gd name="connsiteX142" fmla="*/ 1905000 w 3134240"/>
              <a:gd name="connsiteY142" fmla="*/ 942975 h 3455233"/>
              <a:gd name="connsiteX143" fmla="*/ 1943100 w 3134240"/>
              <a:gd name="connsiteY143" fmla="*/ 1000125 h 3455233"/>
              <a:gd name="connsiteX144" fmla="*/ 2028825 w 3134240"/>
              <a:gd name="connsiteY144" fmla="*/ 1104900 h 3455233"/>
              <a:gd name="connsiteX145" fmla="*/ 2133600 w 3134240"/>
              <a:gd name="connsiteY145" fmla="*/ 1247775 h 3455233"/>
              <a:gd name="connsiteX146" fmla="*/ 2200275 w 3134240"/>
              <a:gd name="connsiteY146" fmla="*/ 1323975 h 3455233"/>
              <a:gd name="connsiteX147" fmla="*/ 2219325 w 3134240"/>
              <a:gd name="connsiteY147" fmla="*/ 1371600 h 3455233"/>
              <a:gd name="connsiteX148" fmla="*/ 2247900 w 3134240"/>
              <a:gd name="connsiteY148" fmla="*/ 1409700 h 3455233"/>
              <a:gd name="connsiteX149" fmla="*/ 2276475 w 3134240"/>
              <a:gd name="connsiteY149" fmla="*/ 1457325 h 3455233"/>
              <a:gd name="connsiteX150" fmla="*/ 2305050 w 3134240"/>
              <a:gd name="connsiteY150" fmla="*/ 1514475 h 3455233"/>
              <a:gd name="connsiteX151" fmla="*/ 2352675 w 3134240"/>
              <a:gd name="connsiteY151" fmla="*/ 1562100 h 3455233"/>
              <a:gd name="connsiteX152" fmla="*/ 2390775 w 3134240"/>
              <a:gd name="connsiteY152" fmla="*/ 1638300 h 3455233"/>
              <a:gd name="connsiteX153" fmla="*/ 2428875 w 3134240"/>
              <a:gd name="connsiteY153" fmla="*/ 1695450 h 3455233"/>
              <a:gd name="connsiteX154" fmla="*/ 2457450 w 3134240"/>
              <a:gd name="connsiteY154" fmla="*/ 1762125 h 3455233"/>
              <a:gd name="connsiteX155" fmla="*/ 2486025 w 3134240"/>
              <a:gd name="connsiteY155" fmla="*/ 1800225 h 3455233"/>
              <a:gd name="connsiteX156" fmla="*/ 2524125 w 3134240"/>
              <a:gd name="connsiteY156" fmla="*/ 1857375 h 3455233"/>
              <a:gd name="connsiteX157" fmla="*/ 2552700 w 3134240"/>
              <a:gd name="connsiteY157" fmla="*/ 1895475 h 3455233"/>
              <a:gd name="connsiteX158" fmla="*/ 2581275 w 3134240"/>
              <a:gd name="connsiteY158" fmla="*/ 1971675 h 3455233"/>
              <a:gd name="connsiteX159" fmla="*/ 2609850 w 3134240"/>
              <a:gd name="connsiteY159" fmla="*/ 2009775 h 3455233"/>
              <a:gd name="connsiteX160" fmla="*/ 2638425 w 3134240"/>
              <a:gd name="connsiteY160" fmla="*/ 2066925 h 3455233"/>
              <a:gd name="connsiteX161" fmla="*/ 2695575 w 3134240"/>
              <a:gd name="connsiteY161" fmla="*/ 2162175 h 3455233"/>
              <a:gd name="connsiteX162" fmla="*/ 2724150 w 3134240"/>
              <a:gd name="connsiteY162" fmla="*/ 2228850 h 3455233"/>
              <a:gd name="connsiteX163" fmla="*/ 2743200 w 3134240"/>
              <a:gd name="connsiteY163" fmla="*/ 2257425 h 3455233"/>
              <a:gd name="connsiteX164" fmla="*/ 2762250 w 3134240"/>
              <a:gd name="connsiteY164" fmla="*/ 2305050 h 3455233"/>
              <a:gd name="connsiteX165" fmla="*/ 2781300 w 3134240"/>
              <a:gd name="connsiteY165" fmla="*/ 2343150 h 3455233"/>
              <a:gd name="connsiteX166" fmla="*/ 2790825 w 3134240"/>
              <a:gd name="connsiteY166" fmla="*/ 2381250 h 3455233"/>
              <a:gd name="connsiteX167" fmla="*/ 2819400 w 3134240"/>
              <a:gd name="connsiteY167" fmla="*/ 2419350 h 3455233"/>
              <a:gd name="connsiteX168" fmla="*/ 2857500 w 3134240"/>
              <a:gd name="connsiteY168" fmla="*/ 2514600 h 3455233"/>
              <a:gd name="connsiteX169" fmla="*/ 2876550 w 3134240"/>
              <a:gd name="connsiteY169" fmla="*/ 2552700 h 3455233"/>
              <a:gd name="connsiteX170" fmla="*/ 2895600 w 3134240"/>
              <a:gd name="connsiteY170" fmla="*/ 2581275 h 3455233"/>
              <a:gd name="connsiteX171" fmla="*/ 2905125 w 3134240"/>
              <a:gd name="connsiteY171" fmla="*/ 2609850 h 3455233"/>
              <a:gd name="connsiteX172" fmla="*/ 2952750 w 3134240"/>
              <a:gd name="connsiteY172" fmla="*/ 2667000 h 3455233"/>
              <a:gd name="connsiteX173" fmla="*/ 2971800 w 3134240"/>
              <a:gd name="connsiteY173" fmla="*/ 2695575 h 3455233"/>
              <a:gd name="connsiteX174" fmla="*/ 2981325 w 3134240"/>
              <a:gd name="connsiteY174" fmla="*/ 2752725 h 3455233"/>
              <a:gd name="connsiteX175" fmla="*/ 3000375 w 3134240"/>
              <a:gd name="connsiteY175" fmla="*/ 2781300 h 3455233"/>
              <a:gd name="connsiteX176" fmla="*/ 3019425 w 3134240"/>
              <a:gd name="connsiteY176" fmla="*/ 2838450 h 3455233"/>
              <a:gd name="connsiteX177" fmla="*/ 3028950 w 3134240"/>
              <a:gd name="connsiteY177" fmla="*/ 2867025 h 3455233"/>
              <a:gd name="connsiteX178" fmla="*/ 3038475 w 3134240"/>
              <a:gd name="connsiteY178" fmla="*/ 2895600 h 3455233"/>
              <a:gd name="connsiteX179" fmla="*/ 3048000 w 3134240"/>
              <a:gd name="connsiteY179" fmla="*/ 2943225 h 3455233"/>
              <a:gd name="connsiteX180" fmla="*/ 3067050 w 3134240"/>
              <a:gd name="connsiteY180" fmla="*/ 3000375 h 3455233"/>
              <a:gd name="connsiteX181" fmla="*/ 3076575 w 3134240"/>
              <a:gd name="connsiteY181" fmla="*/ 3028950 h 3455233"/>
              <a:gd name="connsiteX182" fmla="*/ 3105150 w 3134240"/>
              <a:gd name="connsiteY182" fmla="*/ 3095625 h 3455233"/>
              <a:gd name="connsiteX183" fmla="*/ 3124200 w 3134240"/>
              <a:gd name="connsiteY183" fmla="*/ 3124200 h 3455233"/>
              <a:gd name="connsiteX184" fmla="*/ 3114675 w 3134240"/>
              <a:gd name="connsiteY184" fmla="*/ 3095625 h 3455233"/>
              <a:gd name="connsiteX185" fmla="*/ 3057525 w 3134240"/>
              <a:gd name="connsiteY185" fmla="*/ 3028950 h 3455233"/>
              <a:gd name="connsiteX186" fmla="*/ 3028950 w 3134240"/>
              <a:gd name="connsiteY186" fmla="*/ 2981325 h 3455233"/>
              <a:gd name="connsiteX187" fmla="*/ 2981325 w 3134240"/>
              <a:gd name="connsiteY187" fmla="*/ 2952750 h 3455233"/>
              <a:gd name="connsiteX188" fmla="*/ 2952750 w 3134240"/>
              <a:gd name="connsiteY188" fmla="*/ 2924175 h 3455233"/>
              <a:gd name="connsiteX189" fmla="*/ 2886075 w 3134240"/>
              <a:gd name="connsiteY189" fmla="*/ 2847975 h 3455233"/>
              <a:gd name="connsiteX190" fmla="*/ 2838450 w 3134240"/>
              <a:gd name="connsiteY190" fmla="*/ 2819400 h 3455233"/>
              <a:gd name="connsiteX191" fmla="*/ 2800350 w 3134240"/>
              <a:gd name="connsiteY191" fmla="*/ 2762250 h 3455233"/>
              <a:gd name="connsiteX192" fmla="*/ 2771775 w 3134240"/>
              <a:gd name="connsiteY192" fmla="*/ 2686050 h 3455233"/>
              <a:gd name="connsiteX193" fmla="*/ 2733675 w 3134240"/>
              <a:gd name="connsiteY193" fmla="*/ 2676525 h 3455233"/>
              <a:gd name="connsiteX194" fmla="*/ 2667000 w 3134240"/>
              <a:gd name="connsiteY194" fmla="*/ 2609850 h 3455233"/>
              <a:gd name="connsiteX195" fmla="*/ 2628900 w 3134240"/>
              <a:gd name="connsiteY195" fmla="*/ 2571750 h 3455233"/>
              <a:gd name="connsiteX196" fmla="*/ 2600325 w 3134240"/>
              <a:gd name="connsiteY196" fmla="*/ 2524125 h 3455233"/>
              <a:gd name="connsiteX197" fmla="*/ 2571750 w 3134240"/>
              <a:gd name="connsiteY197" fmla="*/ 2466975 h 3455233"/>
              <a:gd name="connsiteX198" fmla="*/ 2466975 w 3134240"/>
              <a:gd name="connsiteY198" fmla="*/ 2352675 h 3455233"/>
              <a:gd name="connsiteX199" fmla="*/ 2419350 w 3134240"/>
              <a:gd name="connsiteY199" fmla="*/ 2286000 h 3455233"/>
              <a:gd name="connsiteX200" fmla="*/ 2352675 w 3134240"/>
              <a:gd name="connsiteY200" fmla="*/ 2162175 h 3455233"/>
              <a:gd name="connsiteX201" fmla="*/ 2324100 w 3134240"/>
              <a:gd name="connsiteY201" fmla="*/ 2124075 h 3455233"/>
              <a:gd name="connsiteX202" fmla="*/ 2314575 w 3134240"/>
              <a:gd name="connsiteY202" fmla="*/ 2076450 h 3455233"/>
              <a:gd name="connsiteX203" fmla="*/ 2295525 w 3134240"/>
              <a:gd name="connsiteY203" fmla="*/ 2047875 h 3455233"/>
              <a:gd name="connsiteX204" fmla="*/ 2276475 w 3134240"/>
              <a:gd name="connsiteY204" fmla="*/ 2009775 h 3455233"/>
              <a:gd name="connsiteX205" fmla="*/ 2266950 w 3134240"/>
              <a:gd name="connsiteY205" fmla="*/ 1971675 h 3455233"/>
              <a:gd name="connsiteX206" fmla="*/ 2247900 w 3134240"/>
              <a:gd name="connsiteY206" fmla="*/ 1943100 h 3455233"/>
              <a:gd name="connsiteX207" fmla="*/ 2228850 w 3134240"/>
              <a:gd name="connsiteY207" fmla="*/ 1895475 h 3455233"/>
              <a:gd name="connsiteX208" fmla="*/ 2209800 w 3134240"/>
              <a:gd name="connsiteY208" fmla="*/ 1866900 h 3455233"/>
              <a:gd name="connsiteX209" fmla="*/ 2200275 w 3134240"/>
              <a:gd name="connsiteY209" fmla="*/ 1838325 h 3455233"/>
              <a:gd name="connsiteX210" fmla="*/ 2171700 w 3134240"/>
              <a:gd name="connsiteY210" fmla="*/ 1790700 h 3455233"/>
              <a:gd name="connsiteX211" fmla="*/ 2152650 w 3134240"/>
              <a:gd name="connsiteY211" fmla="*/ 1743075 h 3455233"/>
              <a:gd name="connsiteX212" fmla="*/ 2133600 w 3134240"/>
              <a:gd name="connsiteY212" fmla="*/ 1704975 h 3455233"/>
              <a:gd name="connsiteX213" fmla="*/ 2114550 w 3134240"/>
              <a:gd name="connsiteY213" fmla="*/ 1657350 h 3455233"/>
              <a:gd name="connsiteX214" fmla="*/ 2095500 w 3134240"/>
              <a:gd name="connsiteY214" fmla="*/ 1628775 h 3455233"/>
              <a:gd name="connsiteX215" fmla="*/ 2076450 w 3134240"/>
              <a:gd name="connsiteY215" fmla="*/ 1571625 h 3455233"/>
              <a:gd name="connsiteX216" fmla="*/ 2057400 w 3134240"/>
              <a:gd name="connsiteY216" fmla="*/ 1543050 h 3455233"/>
              <a:gd name="connsiteX217" fmla="*/ 2028825 w 3134240"/>
              <a:gd name="connsiteY217" fmla="*/ 1485900 h 3455233"/>
              <a:gd name="connsiteX218" fmla="*/ 2019300 w 3134240"/>
              <a:gd name="connsiteY218" fmla="*/ 1438275 h 3455233"/>
              <a:gd name="connsiteX219" fmla="*/ 1981200 w 3134240"/>
              <a:gd name="connsiteY219" fmla="*/ 1371600 h 3455233"/>
              <a:gd name="connsiteX220" fmla="*/ 1933575 w 3134240"/>
              <a:gd name="connsiteY220" fmla="*/ 1276350 h 3455233"/>
              <a:gd name="connsiteX221" fmla="*/ 1924050 w 3134240"/>
              <a:gd name="connsiteY221" fmla="*/ 1238250 h 3455233"/>
              <a:gd name="connsiteX222" fmla="*/ 1838325 w 3134240"/>
              <a:gd name="connsiteY222" fmla="*/ 1104900 h 3455233"/>
              <a:gd name="connsiteX223" fmla="*/ 1800225 w 3134240"/>
              <a:gd name="connsiteY223" fmla="*/ 1066800 h 3455233"/>
              <a:gd name="connsiteX224" fmla="*/ 1781175 w 3134240"/>
              <a:gd name="connsiteY224" fmla="*/ 990600 h 3455233"/>
              <a:gd name="connsiteX225" fmla="*/ 1752600 w 3134240"/>
              <a:gd name="connsiteY225" fmla="*/ 952500 h 3455233"/>
              <a:gd name="connsiteX226" fmla="*/ 1743075 w 3134240"/>
              <a:gd name="connsiteY226" fmla="*/ 923925 h 3455233"/>
              <a:gd name="connsiteX227" fmla="*/ 1724025 w 3134240"/>
              <a:gd name="connsiteY227" fmla="*/ 895350 h 3455233"/>
              <a:gd name="connsiteX228" fmla="*/ 1695450 w 3134240"/>
              <a:gd name="connsiteY228" fmla="*/ 847725 h 3455233"/>
              <a:gd name="connsiteX229" fmla="*/ 1657350 w 3134240"/>
              <a:gd name="connsiteY229" fmla="*/ 771525 h 3455233"/>
              <a:gd name="connsiteX230" fmla="*/ 1628775 w 3134240"/>
              <a:gd name="connsiteY230" fmla="*/ 723900 h 3455233"/>
              <a:gd name="connsiteX231" fmla="*/ 1619250 w 3134240"/>
              <a:gd name="connsiteY231" fmla="*/ 695325 h 3455233"/>
              <a:gd name="connsiteX232" fmla="*/ 1590675 w 3134240"/>
              <a:gd name="connsiteY232" fmla="*/ 666750 h 3455233"/>
              <a:gd name="connsiteX233" fmla="*/ 1514475 w 3134240"/>
              <a:gd name="connsiteY233" fmla="*/ 581025 h 3455233"/>
              <a:gd name="connsiteX234" fmla="*/ 1466850 w 3134240"/>
              <a:gd name="connsiteY234" fmla="*/ 504825 h 3455233"/>
              <a:gd name="connsiteX235" fmla="*/ 1400175 w 3134240"/>
              <a:gd name="connsiteY235" fmla="*/ 428625 h 3455233"/>
              <a:gd name="connsiteX236" fmla="*/ 1381125 w 3134240"/>
              <a:gd name="connsiteY236" fmla="*/ 390525 h 3455233"/>
              <a:gd name="connsiteX237" fmla="*/ 1352550 w 3134240"/>
              <a:gd name="connsiteY237" fmla="*/ 371475 h 3455233"/>
              <a:gd name="connsiteX238" fmla="*/ 1343025 w 3134240"/>
              <a:gd name="connsiteY238" fmla="*/ 342900 h 3455233"/>
              <a:gd name="connsiteX239" fmla="*/ 1314450 w 3134240"/>
              <a:gd name="connsiteY239" fmla="*/ 314325 h 3455233"/>
              <a:gd name="connsiteX240" fmla="*/ 1276350 w 3134240"/>
              <a:gd name="connsiteY240" fmla="*/ 257175 h 3455233"/>
              <a:gd name="connsiteX241" fmla="*/ 1295400 w 3134240"/>
              <a:gd name="connsiteY241" fmla="*/ 628650 h 3455233"/>
              <a:gd name="connsiteX242" fmla="*/ 1314450 w 3134240"/>
              <a:gd name="connsiteY242" fmla="*/ 685800 h 3455233"/>
              <a:gd name="connsiteX243" fmla="*/ 1323975 w 3134240"/>
              <a:gd name="connsiteY243" fmla="*/ 723900 h 3455233"/>
              <a:gd name="connsiteX244" fmla="*/ 1343025 w 3134240"/>
              <a:gd name="connsiteY244" fmla="*/ 781050 h 3455233"/>
              <a:gd name="connsiteX245" fmla="*/ 1352550 w 3134240"/>
              <a:gd name="connsiteY245" fmla="*/ 828675 h 3455233"/>
              <a:gd name="connsiteX246" fmla="*/ 1381125 w 3134240"/>
              <a:gd name="connsiteY246" fmla="*/ 885825 h 3455233"/>
              <a:gd name="connsiteX247" fmla="*/ 1409700 w 3134240"/>
              <a:gd name="connsiteY247" fmla="*/ 990600 h 3455233"/>
              <a:gd name="connsiteX248" fmla="*/ 1419225 w 3134240"/>
              <a:gd name="connsiteY248" fmla="*/ 1123950 h 3455233"/>
              <a:gd name="connsiteX249" fmla="*/ 1438275 w 3134240"/>
              <a:gd name="connsiteY249" fmla="*/ 1181100 h 3455233"/>
              <a:gd name="connsiteX250" fmla="*/ 1457325 w 3134240"/>
              <a:gd name="connsiteY250" fmla="*/ 1247775 h 3455233"/>
              <a:gd name="connsiteX251" fmla="*/ 1485900 w 3134240"/>
              <a:gd name="connsiteY251" fmla="*/ 1381125 h 3455233"/>
              <a:gd name="connsiteX252" fmla="*/ 1514475 w 3134240"/>
              <a:gd name="connsiteY252" fmla="*/ 1590675 h 3455233"/>
              <a:gd name="connsiteX253" fmla="*/ 1543050 w 3134240"/>
              <a:gd name="connsiteY253" fmla="*/ 1695450 h 3455233"/>
              <a:gd name="connsiteX254" fmla="*/ 1562100 w 3134240"/>
              <a:gd name="connsiteY254" fmla="*/ 1762125 h 3455233"/>
              <a:gd name="connsiteX255" fmla="*/ 1571625 w 3134240"/>
              <a:gd name="connsiteY255" fmla="*/ 1819275 h 3455233"/>
              <a:gd name="connsiteX256" fmla="*/ 1590675 w 3134240"/>
              <a:gd name="connsiteY256" fmla="*/ 1857375 h 3455233"/>
              <a:gd name="connsiteX257" fmla="*/ 1638300 w 3134240"/>
              <a:gd name="connsiteY257" fmla="*/ 1962150 h 3455233"/>
              <a:gd name="connsiteX258" fmla="*/ 1676400 w 3134240"/>
              <a:gd name="connsiteY258" fmla="*/ 2009775 h 3455233"/>
              <a:gd name="connsiteX259" fmla="*/ 1704975 w 3134240"/>
              <a:gd name="connsiteY259" fmla="*/ 2066925 h 3455233"/>
              <a:gd name="connsiteX260" fmla="*/ 1733550 w 3134240"/>
              <a:gd name="connsiteY260" fmla="*/ 2105025 h 3455233"/>
              <a:gd name="connsiteX261" fmla="*/ 1790700 w 3134240"/>
              <a:gd name="connsiteY261" fmla="*/ 2219325 h 3455233"/>
              <a:gd name="connsiteX262" fmla="*/ 1819275 w 3134240"/>
              <a:gd name="connsiteY262" fmla="*/ 2266950 h 3455233"/>
              <a:gd name="connsiteX263" fmla="*/ 1847850 w 3134240"/>
              <a:gd name="connsiteY263" fmla="*/ 2305050 h 3455233"/>
              <a:gd name="connsiteX264" fmla="*/ 1866900 w 3134240"/>
              <a:gd name="connsiteY264" fmla="*/ 2352675 h 3455233"/>
              <a:gd name="connsiteX265" fmla="*/ 1895475 w 3134240"/>
              <a:gd name="connsiteY265" fmla="*/ 2428875 h 3455233"/>
              <a:gd name="connsiteX266" fmla="*/ 1914525 w 3134240"/>
              <a:gd name="connsiteY266" fmla="*/ 2457450 h 3455233"/>
              <a:gd name="connsiteX267" fmla="*/ 1924050 w 3134240"/>
              <a:gd name="connsiteY267" fmla="*/ 2486025 h 3455233"/>
              <a:gd name="connsiteX268" fmla="*/ 1962150 w 3134240"/>
              <a:gd name="connsiteY268" fmla="*/ 2543175 h 3455233"/>
              <a:gd name="connsiteX269" fmla="*/ 1981200 w 3134240"/>
              <a:gd name="connsiteY269" fmla="*/ 2590800 h 3455233"/>
              <a:gd name="connsiteX270" fmla="*/ 2000250 w 3134240"/>
              <a:gd name="connsiteY270" fmla="*/ 2619375 h 3455233"/>
              <a:gd name="connsiteX271" fmla="*/ 2028825 w 3134240"/>
              <a:gd name="connsiteY271" fmla="*/ 2667000 h 3455233"/>
              <a:gd name="connsiteX272" fmla="*/ 2038350 w 3134240"/>
              <a:gd name="connsiteY272" fmla="*/ 2695575 h 3455233"/>
              <a:gd name="connsiteX273" fmla="*/ 2066925 w 3134240"/>
              <a:gd name="connsiteY273" fmla="*/ 2733675 h 3455233"/>
              <a:gd name="connsiteX274" fmla="*/ 2085975 w 3134240"/>
              <a:gd name="connsiteY274" fmla="*/ 2771775 h 3455233"/>
              <a:gd name="connsiteX275" fmla="*/ 2152650 w 3134240"/>
              <a:gd name="connsiteY275" fmla="*/ 2847975 h 3455233"/>
              <a:gd name="connsiteX276" fmla="*/ 2162175 w 3134240"/>
              <a:gd name="connsiteY276" fmla="*/ 2876550 h 3455233"/>
              <a:gd name="connsiteX277" fmla="*/ 2181225 w 3134240"/>
              <a:gd name="connsiteY277" fmla="*/ 2905125 h 3455233"/>
              <a:gd name="connsiteX278" fmla="*/ 2200275 w 3134240"/>
              <a:gd name="connsiteY278" fmla="*/ 2943225 h 3455233"/>
              <a:gd name="connsiteX279" fmla="*/ 2219325 w 3134240"/>
              <a:gd name="connsiteY279" fmla="*/ 2990850 h 3455233"/>
              <a:gd name="connsiteX280" fmla="*/ 2247900 w 3134240"/>
              <a:gd name="connsiteY280" fmla="*/ 3028950 h 3455233"/>
              <a:gd name="connsiteX281" fmla="*/ 2266950 w 3134240"/>
              <a:gd name="connsiteY281" fmla="*/ 3076575 h 3455233"/>
              <a:gd name="connsiteX282" fmla="*/ 2276475 w 3134240"/>
              <a:gd name="connsiteY282" fmla="*/ 3114675 h 3455233"/>
              <a:gd name="connsiteX283" fmla="*/ 2314575 w 3134240"/>
              <a:gd name="connsiteY283" fmla="*/ 3152775 h 3455233"/>
              <a:gd name="connsiteX284" fmla="*/ 2352675 w 3134240"/>
              <a:gd name="connsiteY284" fmla="*/ 3219450 h 3455233"/>
              <a:gd name="connsiteX285" fmla="*/ 2371725 w 3134240"/>
              <a:gd name="connsiteY285" fmla="*/ 3257550 h 3455233"/>
              <a:gd name="connsiteX286" fmla="*/ 2390775 w 3134240"/>
              <a:gd name="connsiteY286" fmla="*/ 3314700 h 3455233"/>
              <a:gd name="connsiteX287" fmla="*/ 2419350 w 3134240"/>
              <a:gd name="connsiteY287" fmla="*/ 3343275 h 3455233"/>
              <a:gd name="connsiteX288" fmla="*/ 2438400 w 3134240"/>
              <a:gd name="connsiteY288" fmla="*/ 3381375 h 3455233"/>
              <a:gd name="connsiteX289" fmla="*/ 2457450 w 3134240"/>
              <a:gd name="connsiteY289" fmla="*/ 3438525 h 3455233"/>
              <a:gd name="connsiteX290" fmla="*/ 2438400 w 3134240"/>
              <a:gd name="connsiteY290" fmla="*/ 3409950 h 3455233"/>
              <a:gd name="connsiteX291" fmla="*/ 2371725 w 3134240"/>
              <a:gd name="connsiteY291" fmla="*/ 3343275 h 3455233"/>
              <a:gd name="connsiteX292" fmla="*/ 2343150 w 3134240"/>
              <a:gd name="connsiteY292" fmla="*/ 3305175 h 3455233"/>
              <a:gd name="connsiteX293" fmla="*/ 2257425 w 3134240"/>
              <a:gd name="connsiteY293" fmla="*/ 3238500 h 3455233"/>
              <a:gd name="connsiteX294" fmla="*/ 2228850 w 3134240"/>
              <a:gd name="connsiteY294" fmla="*/ 3200400 h 3455233"/>
              <a:gd name="connsiteX295" fmla="*/ 2162175 w 3134240"/>
              <a:gd name="connsiteY295" fmla="*/ 3124200 h 3455233"/>
              <a:gd name="connsiteX296" fmla="*/ 2143125 w 3134240"/>
              <a:gd name="connsiteY296" fmla="*/ 3095625 h 3455233"/>
              <a:gd name="connsiteX297" fmla="*/ 2066925 w 3134240"/>
              <a:gd name="connsiteY297" fmla="*/ 3000375 h 3455233"/>
              <a:gd name="connsiteX298" fmla="*/ 2028825 w 3134240"/>
              <a:gd name="connsiteY298" fmla="*/ 2952750 h 3455233"/>
              <a:gd name="connsiteX299" fmla="*/ 1952625 w 3134240"/>
              <a:gd name="connsiteY299" fmla="*/ 2838450 h 3455233"/>
              <a:gd name="connsiteX300" fmla="*/ 1914525 w 3134240"/>
              <a:gd name="connsiteY300" fmla="*/ 2790825 h 3455233"/>
              <a:gd name="connsiteX301" fmla="*/ 1876425 w 3134240"/>
              <a:gd name="connsiteY301" fmla="*/ 2733675 h 3455233"/>
              <a:gd name="connsiteX302" fmla="*/ 1828800 w 3134240"/>
              <a:gd name="connsiteY302" fmla="*/ 2686050 h 3455233"/>
              <a:gd name="connsiteX303" fmla="*/ 1800225 w 3134240"/>
              <a:gd name="connsiteY303" fmla="*/ 2628900 h 3455233"/>
              <a:gd name="connsiteX304" fmla="*/ 1762125 w 3134240"/>
              <a:gd name="connsiteY304" fmla="*/ 2590800 h 3455233"/>
              <a:gd name="connsiteX305" fmla="*/ 1733550 w 3134240"/>
              <a:gd name="connsiteY305" fmla="*/ 2543175 h 3455233"/>
              <a:gd name="connsiteX306" fmla="*/ 1695450 w 3134240"/>
              <a:gd name="connsiteY306" fmla="*/ 2495550 h 3455233"/>
              <a:gd name="connsiteX307" fmla="*/ 1638300 w 3134240"/>
              <a:gd name="connsiteY307" fmla="*/ 2381250 h 3455233"/>
              <a:gd name="connsiteX308" fmla="*/ 1600200 w 3134240"/>
              <a:gd name="connsiteY308" fmla="*/ 2324100 h 3455233"/>
              <a:gd name="connsiteX309" fmla="*/ 1543050 w 3134240"/>
              <a:gd name="connsiteY309" fmla="*/ 2190750 h 3455233"/>
              <a:gd name="connsiteX310" fmla="*/ 1504950 w 3134240"/>
              <a:gd name="connsiteY310" fmla="*/ 2133600 h 3455233"/>
              <a:gd name="connsiteX311" fmla="*/ 1476375 w 3134240"/>
              <a:gd name="connsiteY311" fmla="*/ 2076450 h 3455233"/>
              <a:gd name="connsiteX312" fmla="*/ 1447800 w 3134240"/>
              <a:gd name="connsiteY312" fmla="*/ 2028825 h 3455233"/>
              <a:gd name="connsiteX313" fmla="*/ 1400175 w 3134240"/>
              <a:gd name="connsiteY313" fmla="*/ 1933575 h 3455233"/>
              <a:gd name="connsiteX314" fmla="*/ 1352550 w 3134240"/>
              <a:gd name="connsiteY314" fmla="*/ 1838325 h 3455233"/>
              <a:gd name="connsiteX315" fmla="*/ 1343025 w 3134240"/>
              <a:gd name="connsiteY315" fmla="*/ 1752600 h 3455233"/>
              <a:gd name="connsiteX316" fmla="*/ 1285875 w 3134240"/>
              <a:gd name="connsiteY316" fmla="*/ 1685925 h 3455233"/>
              <a:gd name="connsiteX317" fmla="*/ 1276350 w 3134240"/>
              <a:gd name="connsiteY317" fmla="*/ 1581150 h 3455233"/>
              <a:gd name="connsiteX318" fmla="*/ 1238250 w 3134240"/>
              <a:gd name="connsiteY318" fmla="*/ 1485900 h 3455233"/>
              <a:gd name="connsiteX319" fmla="*/ 1228725 w 3134240"/>
              <a:gd name="connsiteY319" fmla="*/ 1457325 h 3455233"/>
              <a:gd name="connsiteX320" fmla="*/ 1209675 w 3134240"/>
              <a:gd name="connsiteY320" fmla="*/ 1428750 h 3455233"/>
              <a:gd name="connsiteX321" fmla="*/ 1181100 w 3134240"/>
              <a:gd name="connsiteY321" fmla="*/ 1352550 h 3455233"/>
              <a:gd name="connsiteX322" fmla="*/ 1162050 w 3134240"/>
              <a:gd name="connsiteY322" fmla="*/ 1295400 h 3455233"/>
              <a:gd name="connsiteX323" fmla="*/ 1143000 w 3134240"/>
              <a:gd name="connsiteY323" fmla="*/ 1247775 h 3455233"/>
              <a:gd name="connsiteX324" fmla="*/ 1114425 w 3134240"/>
              <a:gd name="connsiteY324" fmla="*/ 1171575 h 3455233"/>
              <a:gd name="connsiteX325" fmla="*/ 1085850 w 3134240"/>
              <a:gd name="connsiteY325" fmla="*/ 1085850 h 3455233"/>
              <a:gd name="connsiteX326" fmla="*/ 1076325 w 3134240"/>
              <a:gd name="connsiteY326" fmla="*/ 1057275 h 3455233"/>
              <a:gd name="connsiteX327" fmla="*/ 1066800 w 3134240"/>
              <a:gd name="connsiteY327" fmla="*/ 1019175 h 3455233"/>
              <a:gd name="connsiteX328" fmla="*/ 1047750 w 3134240"/>
              <a:gd name="connsiteY328" fmla="*/ 990600 h 3455233"/>
              <a:gd name="connsiteX329" fmla="*/ 1028700 w 3134240"/>
              <a:gd name="connsiteY329" fmla="*/ 952500 h 3455233"/>
              <a:gd name="connsiteX330" fmla="*/ 981075 w 3134240"/>
              <a:gd name="connsiteY330" fmla="*/ 838200 h 3455233"/>
              <a:gd name="connsiteX331" fmla="*/ 952500 w 3134240"/>
              <a:gd name="connsiteY331" fmla="*/ 790575 h 3455233"/>
              <a:gd name="connsiteX332" fmla="*/ 914400 w 3134240"/>
              <a:gd name="connsiteY332" fmla="*/ 733425 h 3455233"/>
              <a:gd name="connsiteX333" fmla="*/ 895350 w 3134240"/>
              <a:gd name="connsiteY333" fmla="*/ 695325 h 3455233"/>
              <a:gd name="connsiteX334" fmla="*/ 857250 w 3134240"/>
              <a:gd name="connsiteY334" fmla="*/ 666750 h 3455233"/>
              <a:gd name="connsiteX335" fmla="*/ 809625 w 3134240"/>
              <a:gd name="connsiteY335" fmla="*/ 619125 h 3455233"/>
              <a:gd name="connsiteX336" fmla="*/ 790575 w 3134240"/>
              <a:gd name="connsiteY336" fmla="*/ 590550 h 3455233"/>
              <a:gd name="connsiteX337" fmla="*/ 704850 w 3134240"/>
              <a:gd name="connsiteY337" fmla="*/ 514350 h 3455233"/>
              <a:gd name="connsiteX338" fmla="*/ 666750 w 3134240"/>
              <a:gd name="connsiteY338" fmla="*/ 476250 h 3455233"/>
              <a:gd name="connsiteX339" fmla="*/ 647700 w 3134240"/>
              <a:gd name="connsiteY339" fmla="*/ 447675 h 3455233"/>
              <a:gd name="connsiteX340" fmla="*/ 619125 w 3134240"/>
              <a:gd name="connsiteY340" fmla="*/ 466725 h 3455233"/>
              <a:gd name="connsiteX341" fmla="*/ 609600 w 3134240"/>
              <a:gd name="connsiteY341" fmla="*/ 742950 h 3455233"/>
              <a:gd name="connsiteX342" fmla="*/ 619125 w 3134240"/>
              <a:gd name="connsiteY342" fmla="*/ 904875 h 3455233"/>
              <a:gd name="connsiteX343" fmla="*/ 628650 w 3134240"/>
              <a:gd name="connsiteY343" fmla="*/ 952500 h 3455233"/>
              <a:gd name="connsiteX344" fmla="*/ 647700 w 3134240"/>
              <a:gd name="connsiteY344" fmla="*/ 981075 h 3455233"/>
              <a:gd name="connsiteX345" fmla="*/ 657225 w 3134240"/>
              <a:gd name="connsiteY345" fmla="*/ 1019175 h 3455233"/>
              <a:gd name="connsiteX346" fmla="*/ 676275 w 3134240"/>
              <a:gd name="connsiteY346" fmla="*/ 1133475 h 3455233"/>
              <a:gd name="connsiteX347" fmla="*/ 723900 w 3134240"/>
              <a:gd name="connsiteY347" fmla="*/ 1228725 h 3455233"/>
              <a:gd name="connsiteX348" fmla="*/ 752475 w 3134240"/>
              <a:gd name="connsiteY348" fmla="*/ 1285875 h 3455233"/>
              <a:gd name="connsiteX349" fmla="*/ 762000 w 3134240"/>
              <a:gd name="connsiteY349" fmla="*/ 1343025 h 3455233"/>
              <a:gd name="connsiteX350" fmla="*/ 771525 w 3134240"/>
              <a:gd name="connsiteY350" fmla="*/ 1371600 h 3455233"/>
              <a:gd name="connsiteX351" fmla="*/ 781050 w 3134240"/>
              <a:gd name="connsiteY351" fmla="*/ 1409700 h 3455233"/>
              <a:gd name="connsiteX352" fmla="*/ 800100 w 3134240"/>
              <a:gd name="connsiteY352" fmla="*/ 1504950 h 3455233"/>
              <a:gd name="connsiteX353" fmla="*/ 847725 w 3134240"/>
              <a:gd name="connsiteY353" fmla="*/ 1628775 h 3455233"/>
              <a:gd name="connsiteX354" fmla="*/ 876300 w 3134240"/>
              <a:gd name="connsiteY354" fmla="*/ 1733550 h 3455233"/>
              <a:gd name="connsiteX355" fmla="*/ 885825 w 3134240"/>
              <a:gd name="connsiteY355" fmla="*/ 1809750 h 3455233"/>
              <a:gd name="connsiteX356" fmla="*/ 923925 w 3134240"/>
              <a:gd name="connsiteY356" fmla="*/ 1895475 h 3455233"/>
              <a:gd name="connsiteX357" fmla="*/ 952500 w 3134240"/>
              <a:gd name="connsiteY357" fmla="*/ 1990725 h 3455233"/>
              <a:gd name="connsiteX358" fmla="*/ 962025 w 3134240"/>
              <a:gd name="connsiteY358" fmla="*/ 2047875 h 3455233"/>
              <a:gd name="connsiteX359" fmla="*/ 990600 w 3134240"/>
              <a:gd name="connsiteY359" fmla="*/ 2143125 h 3455233"/>
              <a:gd name="connsiteX360" fmla="*/ 1028700 w 3134240"/>
              <a:gd name="connsiteY360" fmla="*/ 2238375 h 3455233"/>
              <a:gd name="connsiteX361" fmla="*/ 1038225 w 3134240"/>
              <a:gd name="connsiteY361" fmla="*/ 2276475 h 3455233"/>
              <a:gd name="connsiteX362" fmla="*/ 1047750 w 3134240"/>
              <a:gd name="connsiteY362" fmla="*/ 2324100 h 3455233"/>
              <a:gd name="connsiteX363" fmla="*/ 1076325 w 3134240"/>
              <a:gd name="connsiteY363" fmla="*/ 2409825 h 3455233"/>
              <a:gd name="connsiteX364" fmla="*/ 1085850 w 3134240"/>
              <a:gd name="connsiteY364" fmla="*/ 2457450 h 3455233"/>
              <a:gd name="connsiteX365" fmla="*/ 1104900 w 3134240"/>
              <a:gd name="connsiteY365" fmla="*/ 2486025 h 3455233"/>
              <a:gd name="connsiteX366" fmla="*/ 1123950 w 3134240"/>
              <a:gd name="connsiteY366" fmla="*/ 2543175 h 3455233"/>
              <a:gd name="connsiteX367" fmla="*/ 1143000 w 3134240"/>
              <a:gd name="connsiteY367" fmla="*/ 2590800 h 3455233"/>
              <a:gd name="connsiteX368" fmla="*/ 1162050 w 3134240"/>
              <a:gd name="connsiteY368" fmla="*/ 2619375 h 3455233"/>
              <a:gd name="connsiteX369" fmla="*/ 1181100 w 3134240"/>
              <a:gd name="connsiteY369" fmla="*/ 2676525 h 3455233"/>
              <a:gd name="connsiteX370" fmla="*/ 1228725 w 3134240"/>
              <a:gd name="connsiteY370" fmla="*/ 2762250 h 3455233"/>
              <a:gd name="connsiteX371" fmla="*/ 1247775 w 3134240"/>
              <a:gd name="connsiteY371" fmla="*/ 2819400 h 3455233"/>
              <a:gd name="connsiteX372" fmla="*/ 1257300 w 3134240"/>
              <a:gd name="connsiteY372" fmla="*/ 2847975 h 3455233"/>
              <a:gd name="connsiteX373" fmla="*/ 1276350 w 3134240"/>
              <a:gd name="connsiteY373" fmla="*/ 2962275 h 3455233"/>
              <a:gd name="connsiteX374" fmla="*/ 1295400 w 3134240"/>
              <a:gd name="connsiteY374" fmla="*/ 3019425 h 3455233"/>
              <a:gd name="connsiteX375" fmla="*/ 1304925 w 3134240"/>
              <a:gd name="connsiteY375" fmla="*/ 3048000 h 3455233"/>
              <a:gd name="connsiteX376" fmla="*/ 1314450 w 3134240"/>
              <a:gd name="connsiteY376" fmla="*/ 3095625 h 3455233"/>
              <a:gd name="connsiteX377" fmla="*/ 1352550 w 3134240"/>
              <a:gd name="connsiteY377" fmla="*/ 3181350 h 3455233"/>
              <a:gd name="connsiteX378" fmla="*/ 1381125 w 3134240"/>
              <a:gd name="connsiteY378" fmla="*/ 3257550 h 3455233"/>
              <a:gd name="connsiteX379" fmla="*/ 1400175 w 3134240"/>
              <a:gd name="connsiteY379" fmla="*/ 3314700 h 3455233"/>
              <a:gd name="connsiteX380" fmla="*/ 1381125 w 3134240"/>
              <a:gd name="connsiteY380" fmla="*/ 3295650 h 3455233"/>
              <a:gd name="connsiteX381" fmla="*/ 1343025 w 3134240"/>
              <a:gd name="connsiteY381" fmla="*/ 3209925 h 3455233"/>
              <a:gd name="connsiteX382" fmla="*/ 1333500 w 3134240"/>
              <a:gd name="connsiteY382" fmla="*/ 3162300 h 3455233"/>
              <a:gd name="connsiteX383" fmla="*/ 1304925 w 3134240"/>
              <a:gd name="connsiteY383" fmla="*/ 3124200 h 3455233"/>
              <a:gd name="connsiteX384" fmla="*/ 1285875 w 3134240"/>
              <a:gd name="connsiteY384" fmla="*/ 3019425 h 3455233"/>
              <a:gd name="connsiteX385" fmla="*/ 1247775 w 3134240"/>
              <a:gd name="connsiteY385" fmla="*/ 2943225 h 3455233"/>
              <a:gd name="connsiteX386" fmla="*/ 1228725 w 3134240"/>
              <a:gd name="connsiteY386" fmla="*/ 2895600 h 3455233"/>
              <a:gd name="connsiteX387" fmla="*/ 1219200 w 3134240"/>
              <a:gd name="connsiteY387" fmla="*/ 2867025 h 3455233"/>
              <a:gd name="connsiteX388" fmla="*/ 1200150 w 3134240"/>
              <a:gd name="connsiteY388" fmla="*/ 2819400 h 3455233"/>
              <a:gd name="connsiteX389" fmla="*/ 1190625 w 3134240"/>
              <a:gd name="connsiteY389" fmla="*/ 2790825 h 3455233"/>
              <a:gd name="connsiteX390" fmla="*/ 1171575 w 3134240"/>
              <a:gd name="connsiteY390" fmla="*/ 2762250 h 3455233"/>
              <a:gd name="connsiteX391" fmla="*/ 1162050 w 3134240"/>
              <a:gd name="connsiteY391" fmla="*/ 2724150 h 3455233"/>
              <a:gd name="connsiteX392" fmla="*/ 1143000 w 3134240"/>
              <a:gd name="connsiteY392" fmla="*/ 2695575 h 3455233"/>
              <a:gd name="connsiteX393" fmla="*/ 1133475 w 3134240"/>
              <a:gd name="connsiteY393" fmla="*/ 2647950 h 3455233"/>
              <a:gd name="connsiteX394" fmla="*/ 1114425 w 3134240"/>
              <a:gd name="connsiteY394" fmla="*/ 2619375 h 3455233"/>
              <a:gd name="connsiteX395" fmla="*/ 1066800 w 3134240"/>
              <a:gd name="connsiteY395" fmla="*/ 2524125 h 3455233"/>
              <a:gd name="connsiteX396" fmla="*/ 1038225 w 3134240"/>
              <a:gd name="connsiteY396" fmla="*/ 2419350 h 3455233"/>
              <a:gd name="connsiteX397" fmla="*/ 1009650 w 3134240"/>
              <a:gd name="connsiteY397" fmla="*/ 2381250 h 3455233"/>
              <a:gd name="connsiteX398" fmla="*/ 990600 w 3134240"/>
              <a:gd name="connsiteY398" fmla="*/ 2333625 h 3455233"/>
              <a:gd name="connsiteX399" fmla="*/ 971550 w 3134240"/>
              <a:gd name="connsiteY399" fmla="*/ 2295525 h 3455233"/>
              <a:gd name="connsiteX400" fmla="*/ 923925 w 3134240"/>
              <a:gd name="connsiteY400" fmla="*/ 2228850 h 3455233"/>
              <a:gd name="connsiteX401" fmla="*/ 914400 w 3134240"/>
              <a:gd name="connsiteY401" fmla="*/ 2171700 h 3455233"/>
              <a:gd name="connsiteX402" fmla="*/ 895350 w 3134240"/>
              <a:gd name="connsiteY402" fmla="*/ 2143125 h 3455233"/>
              <a:gd name="connsiteX403" fmla="*/ 876300 w 3134240"/>
              <a:gd name="connsiteY403" fmla="*/ 2095500 h 3455233"/>
              <a:gd name="connsiteX404" fmla="*/ 828675 w 3134240"/>
              <a:gd name="connsiteY404" fmla="*/ 1971675 h 3455233"/>
              <a:gd name="connsiteX405" fmla="*/ 819150 w 3134240"/>
              <a:gd name="connsiteY405" fmla="*/ 1914525 h 3455233"/>
              <a:gd name="connsiteX406" fmla="*/ 800100 w 3134240"/>
              <a:gd name="connsiteY406" fmla="*/ 1885950 h 3455233"/>
              <a:gd name="connsiteX407" fmla="*/ 781050 w 3134240"/>
              <a:gd name="connsiteY407" fmla="*/ 1828800 h 3455233"/>
              <a:gd name="connsiteX408" fmla="*/ 762000 w 3134240"/>
              <a:gd name="connsiteY408" fmla="*/ 1790700 h 3455233"/>
              <a:gd name="connsiteX409" fmla="*/ 742950 w 3134240"/>
              <a:gd name="connsiteY409" fmla="*/ 1743075 h 3455233"/>
              <a:gd name="connsiteX410" fmla="*/ 733425 w 3134240"/>
              <a:gd name="connsiteY410" fmla="*/ 1714500 h 3455233"/>
              <a:gd name="connsiteX411" fmla="*/ 714375 w 3134240"/>
              <a:gd name="connsiteY411" fmla="*/ 1676400 h 3455233"/>
              <a:gd name="connsiteX412" fmla="*/ 676275 w 3134240"/>
              <a:gd name="connsiteY412" fmla="*/ 1609725 h 3455233"/>
              <a:gd name="connsiteX413" fmla="*/ 657225 w 3134240"/>
              <a:gd name="connsiteY413" fmla="*/ 1552575 h 3455233"/>
              <a:gd name="connsiteX414" fmla="*/ 609600 w 3134240"/>
              <a:gd name="connsiteY414" fmla="*/ 1476375 h 3455233"/>
              <a:gd name="connsiteX415" fmla="*/ 590550 w 3134240"/>
              <a:gd name="connsiteY415" fmla="*/ 1438275 h 3455233"/>
              <a:gd name="connsiteX416" fmla="*/ 571500 w 3134240"/>
              <a:gd name="connsiteY416" fmla="*/ 1362075 h 3455233"/>
              <a:gd name="connsiteX417" fmla="*/ 542925 w 3134240"/>
              <a:gd name="connsiteY417" fmla="*/ 1304925 h 3455233"/>
              <a:gd name="connsiteX418" fmla="*/ 523875 w 3134240"/>
              <a:gd name="connsiteY418" fmla="*/ 1276350 h 3455233"/>
              <a:gd name="connsiteX419" fmla="*/ 495300 w 3134240"/>
              <a:gd name="connsiteY419" fmla="*/ 1190625 h 3455233"/>
              <a:gd name="connsiteX420" fmla="*/ 466725 w 3134240"/>
              <a:gd name="connsiteY420" fmla="*/ 1162050 h 3455233"/>
              <a:gd name="connsiteX421" fmla="*/ 457200 w 3134240"/>
              <a:gd name="connsiteY421" fmla="*/ 1133475 h 3455233"/>
              <a:gd name="connsiteX422" fmla="*/ 447675 w 3134240"/>
              <a:gd name="connsiteY422" fmla="*/ 1095375 h 3455233"/>
              <a:gd name="connsiteX423" fmla="*/ 419100 w 3134240"/>
              <a:gd name="connsiteY423" fmla="*/ 1076325 h 3455233"/>
              <a:gd name="connsiteX424" fmla="*/ 381000 w 3134240"/>
              <a:gd name="connsiteY424" fmla="*/ 1000125 h 3455233"/>
              <a:gd name="connsiteX425" fmla="*/ 361950 w 3134240"/>
              <a:gd name="connsiteY425" fmla="*/ 952500 h 3455233"/>
              <a:gd name="connsiteX426" fmla="*/ 333375 w 3134240"/>
              <a:gd name="connsiteY426" fmla="*/ 914400 h 3455233"/>
              <a:gd name="connsiteX427" fmla="*/ 285750 w 3134240"/>
              <a:gd name="connsiteY427" fmla="*/ 847725 h 3455233"/>
              <a:gd name="connsiteX428" fmla="*/ 228600 w 3134240"/>
              <a:gd name="connsiteY428" fmla="*/ 790575 h 3455233"/>
              <a:gd name="connsiteX429" fmla="*/ 200025 w 3134240"/>
              <a:gd name="connsiteY429" fmla="*/ 762000 h 3455233"/>
              <a:gd name="connsiteX430" fmla="*/ 180975 w 3134240"/>
              <a:gd name="connsiteY430" fmla="*/ 733425 h 3455233"/>
              <a:gd name="connsiteX431" fmla="*/ 152400 w 3134240"/>
              <a:gd name="connsiteY431" fmla="*/ 714375 h 3455233"/>
              <a:gd name="connsiteX432" fmla="*/ 85725 w 3134240"/>
              <a:gd name="connsiteY432" fmla="*/ 619125 h 3455233"/>
              <a:gd name="connsiteX433" fmla="*/ 66675 w 3134240"/>
              <a:gd name="connsiteY433" fmla="*/ 581025 h 3455233"/>
              <a:gd name="connsiteX434" fmla="*/ 38100 w 3134240"/>
              <a:gd name="connsiteY434" fmla="*/ 571500 h 3455233"/>
              <a:gd name="connsiteX435" fmla="*/ 28575 w 3134240"/>
              <a:gd name="connsiteY435" fmla="*/ 542925 h 3455233"/>
              <a:gd name="connsiteX436" fmla="*/ 0 w 3134240"/>
              <a:gd name="connsiteY436" fmla="*/ 504825 h 34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3134240" h="3455233">
                <a:moveTo>
                  <a:pt x="2886075" y="0"/>
                </a:moveTo>
                <a:cubicBezTo>
                  <a:pt x="2889250" y="12700"/>
                  <a:pt x="2889105" y="26734"/>
                  <a:pt x="2895600" y="38100"/>
                </a:cubicBezTo>
                <a:cubicBezTo>
                  <a:pt x="2902283" y="49796"/>
                  <a:pt x="2915551" y="56327"/>
                  <a:pt x="2924175" y="66675"/>
                </a:cubicBezTo>
                <a:cubicBezTo>
                  <a:pt x="2931504" y="75469"/>
                  <a:pt x="2937743" y="85200"/>
                  <a:pt x="2943225" y="95250"/>
                </a:cubicBezTo>
                <a:cubicBezTo>
                  <a:pt x="2956823" y="120181"/>
                  <a:pt x="2964286" y="148732"/>
                  <a:pt x="2981325" y="171450"/>
                </a:cubicBezTo>
                <a:cubicBezTo>
                  <a:pt x="2994366" y="188838"/>
                  <a:pt x="3043309" y="252628"/>
                  <a:pt x="3048000" y="266700"/>
                </a:cubicBezTo>
                <a:cubicBezTo>
                  <a:pt x="3082738" y="370913"/>
                  <a:pt x="3027336" y="213063"/>
                  <a:pt x="3076575" y="323850"/>
                </a:cubicBezTo>
                <a:cubicBezTo>
                  <a:pt x="3084730" y="342200"/>
                  <a:pt x="3089275" y="361950"/>
                  <a:pt x="3095625" y="381000"/>
                </a:cubicBezTo>
                <a:lnTo>
                  <a:pt x="3105150" y="409575"/>
                </a:lnTo>
                <a:cubicBezTo>
                  <a:pt x="3108325" y="419100"/>
                  <a:pt x="3112240" y="428410"/>
                  <a:pt x="3114675" y="438150"/>
                </a:cubicBezTo>
                <a:cubicBezTo>
                  <a:pt x="3126635" y="485990"/>
                  <a:pt x="3120060" y="463831"/>
                  <a:pt x="3133725" y="504825"/>
                </a:cubicBezTo>
                <a:cubicBezTo>
                  <a:pt x="3124200" y="511175"/>
                  <a:pt x="3116598" y="523875"/>
                  <a:pt x="3105150" y="523875"/>
                </a:cubicBezTo>
                <a:cubicBezTo>
                  <a:pt x="3081665" y="523875"/>
                  <a:pt x="3058067" y="475354"/>
                  <a:pt x="3048000" y="466725"/>
                </a:cubicBezTo>
                <a:cubicBezTo>
                  <a:pt x="3037219" y="457484"/>
                  <a:pt x="3022600" y="454025"/>
                  <a:pt x="3009900" y="447675"/>
                </a:cubicBezTo>
                <a:cubicBezTo>
                  <a:pt x="2987922" y="381740"/>
                  <a:pt x="3018801" y="454884"/>
                  <a:pt x="2971800" y="400050"/>
                </a:cubicBezTo>
                <a:cubicBezTo>
                  <a:pt x="2959752" y="385994"/>
                  <a:pt x="2955416" y="366358"/>
                  <a:pt x="2943225" y="352425"/>
                </a:cubicBezTo>
                <a:cubicBezTo>
                  <a:pt x="2932771" y="340478"/>
                  <a:pt x="2916350" y="335075"/>
                  <a:pt x="2905125" y="323850"/>
                </a:cubicBezTo>
                <a:cubicBezTo>
                  <a:pt x="2893900" y="312625"/>
                  <a:pt x="2888746" y="295913"/>
                  <a:pt x="2876550" y="285750"/>
                </a:cubicBezTo>
                <a:cubicBezTo>
                  <a:pt x="2868837" y="279322"/>
                  <a:pt x="2856955" y="280715"/>
                  <a:pt x="2847975" y="276225"/>
                </a:cubicBezTo>
                <a:cubicBezTo>
                  <a:pt x="2837736" y="271105"/>
                  <a:pt x="2828194" y="264504"/>
                  <a:pt x="2819400" y="257175"/>
                </a:cubicBezTo>
                <a:cubicBezTo>
                  <a:pt x="2757191" y="205334"/>
                  <a:pt x="2825317" y="253567"/>
                  <a:pt x="2762250" y="190500"/>
                </a:cubicBezTo>
                <a:cubicBezTo>
                  <a:pt x="2733417" y="161667"/>
                  <a:pt x="2728269" y="163298"/>
                  <a:pt x="2695575" y="152400"/>
                </a:cubicBezTo>
                <a:cubicBezTo>
                  <a:pt x="2677630" y="134455"/>
                  <a:pt x="2662295" y="115384"/>
                  <a:pt x="2638425" y="104775"/>
                </a:cubicBezTo>
                <a:cubicBezTo>
                  <a:pt x="2620075" y="96620"/>
                  <a:pt x="2581275" y="85725"/>
                  <a:pt x="2581275" y="85725"/>
                </a:cubicBezTo>
                <a:cubicBezTo>
                  <a:pt x="2574925" y="95250"/>
                  <a:pt x="2564107" y="103008"/>
                  <a:pt x="2562225" y="114300"/>
                </a:cubicBezTo>
                <a:cubicBezTo>
                  <a:pt x="2560574" y="124204"/>
                  <a:pt x="2567795" y="133647"/>
                  <a:pt x="2571750" y="142875"/>
                </a:cubicBezTo>
                <a:cubicBezTo>
                  <a:pt x="2598477" y="205237"/>
                  <a:pt x="2583956" y="161184"/>
                  <a:pt x="2628900" y="228600"/>
                </a:cubicBezTo>
                <a:cubicBezTo>
                  <a:pt x="2706003" y="344254"/>
                  <a:pt x="2574061" y="168952"/>
                  <a:pt x="2667000" y="323850"/>
                </a:cubicBezTo>
                <a:cubicBezTo>
                  <a:pt x="2685625" y="354892"/>
                  <a:pt x="2733675" y="409575"/>
                  <a:pt x="2733675" y="409575"/>
                </a:cubicBezTo>
                <a:cubicBezTo>
                  <a:pt x="2752180" y="465091"/>
                  <a:pt x="2738710" y="429170"/>
                  <a:pt x="2781300" y="514350"/>
                </a:cubicBezTo>
                <a:cubicBezTo>
                  <a:pt x="2787650" y="527050"/>
                  <a:pt x="2791831" y="541091"/>
                  <a:pt x="2800350" y="552450"/>
                </a:cubicBezTo>
                <a:cubicBezTo>
                  <a:pt x="2819400" y="577850"/>
                  <a:pt x="2839888" y="602232"/>
                  <a:pt x="2857500" y="628650"/>
                </a:cubicBezTo>
                <a:cubicBezTo>
                  <a:pt x="2863850" y="638175"/>
                  <a:pt x="2870870" y="647286"/>
                  <a:pt x="2876550" y="657225"/>
                </a:cubicBezTo>
                <a:cubicBezTo>
                  <a:pt x="2883595" y="669553"/>
                  <a:pt x="2887347" y="683771"/>
                  <a:pt x="2895600" y="695325"/>
                </a:cubicBezTo>
                <a:cubicBezTo>
                  <a:pt x="2903430" y="706286"/>
                  <a:pt x="2914650" y="714375"/>
                  <a:pt x="2924175" y="723900"/>
                </a:cubicBezTo>
                <a:cubicBezTo>
                  <a:pt x="2927350" y="733425"/>
                  <a:pt x="2930942" y="742821"/>
                  <a:pt x="2933700" y="752475"/>
                </a:cubicBezTo>
                <a:cubicBezTo>
                  <a:pt x="2937296" y="765062"/>
                  <a:pt x="2938628" y="778318"/>
                  <a:pt x="2943225" y="790575"/>
                </a:cubicBezTo>
                <a:cubicBezTo>
                  <a:pt x="2968273" y="857371"/>
                  <a:pt x="2953690" y="801980"/>
                  <a:pt x="2981325" y="857250"/>
                </a:cubicBezTo>
                <a:cubicBezTo>
                  <a:pt x="2985815" y="866230"/>
                  <a:pt x="2986360" y="876845"/>
                  <a:pt x="2990850" y="885825"/>
                </a:cubicBezTo>
                <a:cubicBezTo>
                  <a:pt x="2995970" y="896064"/>
                  <a:pt x="3004780" y="904161"/>
                  <a:pt x="3009900" y="914400"/>
                </a:cubicBezTo>
                <a:cubicBezTo>
                  <a:pt x="3014390" y="923380"/>
                  <a:pt x="3015270" y="933835"/>
                  <a:pt x="3019425" y="942975"/>
                </a:cubicBezTo>
                <a:cubicBezTo>
                  <a:pt x="3031176" y="968828"/>
                  <a:pt x="3048545" y="992234"/>
                  <a:pt x="3057525" y="1019175"/>
                </a:cubicBezTo>
                <a:cubicBezTo>
                  <a:pt x="3060700" y="1028700"/>
                  <a:pt x="3062174" y="1038973"/>
                  <a:pt x="3067050" y="1047750"/>
                </a:cubicBezTo>
                <a:cubicBezTo>
                  <a:pt x="3078169" y="1067764"/>
                  <a:pt x="3105150" y="1104900"/>
                  <a:pt x="3105150" y="1104900"/>
                </a:cubicBezTo>
                <a:cubicBezTo>
                  <a:pt x="3108325" y="1117600"/>
                  <a:pt x="3126384" y="1137146"/>
                  <a:pt x="3114675" y="1143000"/>
                </a:cubicBezTo>
                <a:cubicBezTo>
                  <a:pt x="3105726" y="1147475"/>
                  <a:pt x="3070014" y="1090667"/>
                  <a:pt x="3067050" y="1085850"/>
                </a:cubicBezTo>
                <a:cubicBezTo>
                  <a:pt x="3047644" y="1054316"/>
                  <a:pt x="3036082" y="1016782"/>
                  <a:pt x="3009900" y="990600"/>
                </a:cubicBezTo>
                <a:cubicBezTo>
                  <a:pt x="2997200" y="977900"/>
                  <a:pt x="2983489" y="966137"/>
                  <a:pt x="2971800" y="952500"/>
                </a:cubicBezTo>
                <a:cubicBezTo>
                  <a:pt x="2892234" y="859673"/>
                  <a:pt x="3023261" y="994436"/>
                  <a:pt x="2924175" y="895350"/>
                </a:cubicBezTo>
                <a:cubicBezTo>
                  <a:pt x="2901527" y="827406"/>
                  <a:pt x="2933641" y="909549"/>
                  <a:pt x="2886075" y="838200"/>
                </a:cubicBezTo>
                <a:cubicBezTo>
                  <a:pt x="2857046" y="794657"/>
                  <a:pt x="2902404" y="818243"/>
                  <a:pt x="2847975" y="800100"/>
                </a:cubicBezTo>
                <a:cubicBezTo>
                  <a:pt x="2841625" y="787400"/>
                  <a:pt x="2837444" y="773359"/>
                  <a:pt x="2828925" y="762000"/>
                </a:cubicBezTo>
                <a:cubicBezTo>
                  <a:pt x="2799283" y="722478"/>
                  <a:pt x="2787795" y="726012"/>
                  <a:pt x="2752725" y="695325"/>
                </a:cubicBezTo>
                <a:cubicBezTo>
                  <a:pt x="2739208" y="683498"/>
                  <a:pt x="2728142" y="669052"/>
                  <a:pt x="2714625" y="657225"/>
                </a:cubicBezTo>
                <a:cubicBezTo>
                  <a:pt x="2695722" y="640685"/>
                  <a:pt x="2669287" y="623825"/>
                  <a:pt x="2647950" y="609600"/>
                </a:cubicBezTo>
                <a:cubicBezTo>
                  <a:pt x="2631816" y="585399"/>
                  <a:pt x="2624771" y="570785"/>
                  <a:pt x="2600325" y="552450"/>
                </a:cubicBezTo>
                <a:cubicBezTo>
                  <a:pt x="2585514" y="541342"/>
                  <a:pt x="2568575" y="533400"/>
                  <a:pt x="2552700" y="523875"/>
                </a:cubicBezTo>
                <a:cubicBezTo>
                  <a:pt x="2531678" y="495845"/>
                  <a:pt x="2522084" y="479311"/>
                  <a:pt x="2495550" y="457200"/>
                </a:cubicBezTo>
                <a:cubicBezTo>
                  <a:pt x="2486756" y="449871"/>
                  <a:pt x="2476500" y="444500"/>
                  <a:pt x="2466975" y="438150"/>
                </a:cubicBezTo>
                <a:cubicBezTo>
                  <a:pt x="2426107" y="356413"/>
                  <a:pt x="2473202" y="434852"/>
                  <a:pt x="2419350" y="381000"/>
                </a:cubicBezTo>
                <a:cubicBezTo>
                  <a:pt x="2411255" y="372905"/>
                  <a:pt x="2407750" y="361117"/>
                  <a:pt x="2400300" y="352425"/>
                </a:cubicBezTo>
                <a:cubicBezTo>
                  <a:pt x="2388611" y="338788"/>
                  <a:pt x="2373889" y="327962"/>
                  <a:pt x="2362200" y="314325"/>
                </a:cubicBezTo>
                <a:cubicBezTo>
                  <a:pt x="2354750" y="305633"/>
                  <a:pt x="2352089" y="292901"/>
                  <a:pt x="2343150" y="285750"/>
                </a:cubicBezTo>
                <a:cubicBezTo>
                  <a:pt x="2335310" y="279478"/>
                  <a:pt x="2324100" y="279400"/>
                  <a:pt x="2314575" y="276225"/>
                </a:cubicBezTo>
                <a:cubicBezTo>
                  <a:pt x="2268599" y="207261"/>
                  <a:pt x="2296953" y="229314"/>
                  <a:pt x="2238375" y="200025"/>
                </a:cubicBezTo>
                <a:cubicBezTo>
                  <a:pt x="2203623" y="252153"/>
                  <a:pt x="2210691" y="226957"/>
                  <a:pt x="2238375" y="323850"/>
                </a:cubicBezTo>
                <a:cubicBezTo>
                  <a:pt x="2249508" y="362814"/>
                  <a:pt x="2260059" y="357694"/>
                  <a:pt x="2276475" y="390525"/>
                </a:cubicBezTo>
                <a:cubicBezTo>
                  <a:pt x="2284121" y="405818"/>
                  <a:pt x="2287338" y="423140"/>
                  <a:pt x="2295525" y="438150"/>
                </a:cubicBezTo>
                <a:cubicBezTo>
                  <a:pt x="2306488" y="458250"/>
                  <a:pt x="2325122" y="474042"/>
                  <a:pt x="2333625" y="495300"/>
                </a:cubicBezTo>
                <a:cubicBezTo>
                  <a:pt x="2356927" y="553554"/>
                  <a:pt x="2343191" y="528699"/>
                  <a:pt x="2371725" y="571500"/>
                </a:cubicBezTo>
                <a:cubicBezTo>
                  <a:pt x="2374900" y="584200"/>
                  <a:pt x="2375396" y="597891"/>
                  <a:pt x="2381250" y="609600"/>
                </a:cubicBezTo>
                <a:cubicBezTo>
                  <a:pt x="2391489" y="630078"/>
                  <a:pt x="2412110" y="645030"/>
                  <a:pt x="2419350" y="666750"/>
                </a:cubicBezTo>
                <a:cubicBezTo>
                  <a:pt x="2430036" y="698808"/>
                  <a:pt x="2429093" y="700469"/>
                  <a:pt x="2447925" y="733425"/>
                </a:cubicBezTo>
                <a:cubicBezTo>
                  <a:pt x="2453605" y="743364"/>
                  <a:pt x="2461855" y="751761"/>
                  <a:pt x="2466975" y="762000"/>
                </a:cubicBezTo>
                <a:cubicBezTo>
                  <a:pt x="2503054" y="834158"/>
                  <a:pt x="2464460" y="788060"/>
                  <a:pt x="2514600" y="838200"/>
                </a:cubicBezTo>
                <a:cubicBezTo>
                  <a:pt x="2517775" y="847725"/>
                  <a:pt x="2521483" y="857089"/>
                  <a:pt x="2524125" y="866775"/>
                </a:cubicBezTo>
                <a:cubicBezTo>
                  <a:pt x="2531014" y="892034"/>
                  <a:pt x="2528652" y="921190"/>
                  <a:pt x="2543175" y="942975"/>
                </a:cubicBezTo>
                <a:cubicBezTo>
                  <a:pt x="2549525" y="952500"/>
                  <a:pt x="2557105" y="961311"/>
                  <a:pt x="2562225" y="971550"/>
                </a:cubicBezTo>
                <a:cubicBezTo>
                  <a:pt x="2596756" y="1040611"/>
                  <a:pt x="2534646" y="949480"/>
                  <a:pt x="2590800" y="1047750"/>
                </a:cubicBezTo>
                <a:cubicBezTo>
                  <a:pt x="2626563" y="1110336"/>
                  <a:pt x="2663302" y="1141430"/>
                  <a:pt x="2686050" y="1209675"/>
                </a:cubicBezTo>
                <a:cubicBezTo>
                  <a:pt x="2694294" y="1234406"/>
                  <a:pt x="2703236" y="1263096"/>
                  <a:pt x="2714625" y="1285875"/>
                </a:cubicBezTo>
                <a:cubicBezTo>
                  <a:pt x="2742260" y="1341145"/>
                  <a:pt x="2727677" y="1285754"/>
                  <a:pt x="2752725" y="1352550"/>
                </a:cubicBezTo>
                <a:cubicBezTo>
                  <a:pt x="2757322" y="1364807"/>
                  <a:pt x="2757093" y="1378618"/>
                  <a:pt x="2762250" y="1390650"/>
                </a:cubicBezTo>
                <a:cubicBezTo>
                  <a:pt x="2766759" y="1401172"/>
                  <a:pt x="2775620" y="1409286"/>
                  <a:pt x="2781300" y="1419225"/>
                </a:cubicBezTo>
                <a:cubicBezTo>
                  <a:pt x="2788345" y="1431553"/>
                  <a:pt x="2793305" y="1444997"/>
                  <a:pt x="2800350" y="1457325"/>
                </a:cubicBezTo>
                <a:cubicBezTo>
                  <a:pt x="2806030" y="1467264"/>
                  <a:pt x="2813720" y="1475961"/>
                  <a:pt x="2819400" y="1485900"/>
                </a:cubicBezTo>
                <a:cubicBezTo>
                  <a:pt x="2826445" y="1498228"/>
                  <a:pt x="2832857" y="1510949"/>
                  <a:pt x="2838450" y="1524000"/>
                </a:cubicBezTo>
                <a:cubicBezTo>
                  <a:pt x="2842405" y="1533228"/>
                  <a:pt x="2843099" y="1543798"/>
                  <a:pt x="2847975" y="1552575"/>
                </a:cubicBezTo>
                <a:cubicBezTo>
                  <a:pt x="2859094" y="1572589"/>
                  <a:pt x="2878835" y="1588005"/>
                  <a:pt x="2886075" y="1609725"/>
                </a:cubicBezTo>
                <a:cubicBezTo>
                  <a:pt x="2889250" y="1619250"/>
                  <a:pt x="2890279" y="1629786"/>
                  <a:pt x="2895600" y="1638300"/>
                </a:cubicBezTo>
                <a:cubicBezTo>
                  <a:pt x="2983669" y="1779210"/>
                  <a:pt x="2895904" y="1610332"/>
                  <a:pt x="2952750" y="1724025"/>
                </a:cubicBezTo>
                <a:cubicBezTo>
                  <a:pt x="2980950" y="1865027"/>
                  <a:pt x="2937486" y="1693498"/>
                  <a:pt x="2990850" y="1800225"/>
                </a:cubicBezTo>
                <a:cubicBezTo>
                  <a:pt x="3039517" y="1897559"/>
                  <a:pt x="2958557" y="1806032"/>
                  <a:pt x="3028950" y="1876425"/>
                </a:cubicBezTo>
                <a:cubicBezTo>
                  <a:pt x="3032125" y="1885950"/>
                  <a:pt x="3035717" y="1895346"/>
                  <a:pt x="3038475" y="1905000"/>
                </a:cubicBezTo>
                <a:cubicBezTo>
                  <a:pt x="3042071" y="1917587"/>
                  <a:pt x="3044404" y="1930513"/>
                  <a:pt x="3048000" y="1943100"/>
                </a:cubicBezTo>
                <a:cubicBezTo>
                  <a:pt x="3053922" y="1963828"/>
                  <a:pt x="3064480" y="1992842"/>
                  <a:pt x="3076575" y="2009775"/>
                </a:cubicBezTo>
                <a:cubicBezTo>
                  <a:pt x="3084405" y="2020736"/>
                  <a:pt x="3095625" y="2028825"/>
                  <a:pt x="3105150" y="2038350"/>
                </a:cubicBezTo>
                <a:cubicBezTo>
                  <a:pt x="3108325" y="2047875"/>
                  <a:pt x="3114675" y="2056885"/>
                  <a:pt x="3114675" y="2066925"/>
                </a:cubicBezTo>
                <a:cubicBezTo>
                  <a:pt x="3114675" y="2105025"/>
                  <a:pt x="3101975" y="2092325"/>
                  <a:pt x="3076575" y="2105025"/>
                </a:cubicBezTo>
                <a:cubicBezTo>
                  <a:pt x="3066336" y="2110145"/>
                  <a:pt x="3057525" y="2117725"/>
                  <a:pt x="3048000" y="2124075"/>
                </a:cubicBezTo>
                <a:cubicBezTo>
                  <a:pt x="3038475" y="2120900"/>
                  <a:pt x="3028265" y="2119310"/>
                  <a:pt x="3019425" y="2114550"/>
                </a:cubicBezTo>
                <a:cubicBezTo>
                  <a:pt x="2986824" y="2096996"/>
                  <a:pt x="2924175" y="2057400"/>
                  <a:pt x="2924175" y="2057400"/>
                </a:cubicBezTo>
                <a:cubicBezTo>
                  <a:pt x="2903319" y="2026116"/>
                  <a:pt x="2906552" y="2026919"/>
                  <a:pt x="2876550" y="2000250"/>
                </a:cubicBezTo>
                <a:cubicBezTo>
                  <a:pt x="2858016" y="1983775"/>
                  <a:pt x="2836935" y="1970160"/>
                  <a:pt x="2819400" y="1952625"/>
                </a:cubicBezTo>
                <a:cubicBezTo>
                  <a:pt x="2808175" y="1941400"/>
                  <a:pt x="2801552" y="1926227"/>
                  <a:pt x="2790825" y="1914525"/>
                </a:cubicBezTo>
                <a:cubicBezTo>
                  <a:pt x="2766552" y="1888046"/>
                  <a:pt x="2736178" y="1867062"/>
                  <a:pt x="2714625" y="1838325"/>
                </a:cubicBezTo>
                <a:cubicBezTo>
                  <a:pt x="2647950" y="1749425"/>
                  <a:pt x="2682875" y="1781175"/>
                  <a:pt x="2619375" y="1733550"/>
                </a:cubicBezTo>
                <a:cubicBezTo>
                  <a:pt x="2587181" y="1653064"/>
                  <a:pt x="2617361" y="1710379"/>
                  <a:pt x="2543175" y="1628775"/>
                </a:cubicBezTo>
                <a:cubicBezTo>
                  <a:pt x="2529500" y="1613732"/>
                  <a:pt x="2518462" y="1596450"/>
                  <a:pt x="2505075" y="1581150"/>
                </a:cubicBezTo>
                <a:cubicBezTo>
                  <a:pt x="2496205" y="1571013"/>
                  <a:pt x="2485124" y="1562923"/>
                  <a:pt x="2476500" y="1552575"/>
                </a:cubicBezTo>
                <a:cubicBezTo>
                  <a:pt x="2469171" y="1543781"/>
                  <a:pt x="2465545" y="1532095"/>
                  <a:pt x="2457450" y="1524000"/>
                </a:cubicBezTo>
                <a:cubicBezTo>
                  <a:pt x="2446225" y="1512775"/>
                  <a:pt x="2432050" y="1504950"/>
                  <a:pt x="2419350" y="1495425"/>
                </a:cubicBezTo>
                <a:cubicBezTo>
                  <a:pt x="2409825" y="1479550"/>
                  <a:pt x="2399766" y="1463984"/>
                  <a:pt x="2390775" y="1447800"/>
                </a:cubicBezTo>
                <a:cubicBezTo>
                  <a:pt x="2383879" y="1435388"/>
                  <a:pt x="2379250" y="1421741"/>
                  <a:pt x="2371725" y="1409700"/>
                </a:cubicBezTo>
                <a:cubicBezTo>
                  <a:pt x="2337931" y="1355629"/>
                  <a:pt x="2311675" y="1353375"/>
                  <a:pt x="2286000" y="1276350"/>
                </a:cubicBezTo>
                <a:cubicBezTo>
                  <a:pt x="2274280" y="1241191"/>
                  <a:pt x="2274893" y="1236140"/>
                  <a:pt x="2247900" y="1200150"/>
                </a:cubicBezTo>
                <a:cubicBezTo>
                  <a:pt x="2239818" y="1189374"/>
                  <a:pt x="2228850" y="1181100"/>
                  <a:pt x="2219325" y="1171575"/>
                </a:cubicBezTo>
                <a:cubicBezTo>
                  <a:pt x="2204468" y="1127004"/>
                  <a:pt x="2201343" y="1103854"/>
                  <a:pt x="2171700" y="1066800"/>
                </a:cubicBezTo>
                <a:cubicBezTo>
                  <a:pt x="2157675" y="1049269"/>
                  <a:pt x="2138577" y="1036314"/>
                  <a:pt x="2124075" y="1019175"/>
                </a:cubicBezTo>
                <a:cubicBezTo>
                  <a:pt x="2057910" y="940980"/>
                  <a:pt x="2085311" y="966810"/>
                  <a:pt x="2047875" y="914400"/>
                </a:cubicBezTo>
                <a:cubicBezTo>
                  <a:pt x="2038648" y="901482"/>
                  <a:pt x="2027714" y="889762"/>
                  <a:pt x="2019300" y="876300"/>
                </a:cubicBezTo>
                <a:cubicBezTo>
                  <a:pt x="2011775" y="864259"/>
                  <a:pt x="2007555" y="850376"/>
                  <a:pt x="2000250" y="838200"/>
                </a:cubicBezTo>
                <a:cubicBezTo>
                  <a:pt x="1988470" y="818567"/>
                  <a:pt x="1973930" y="800683"/>
                  <a:pt x="1962150" y="781050"/>
                </a:cubicBezTo>
                <a:cubicBezTo>
                  <a:pt x="1954845" y="768874"/>
                  <a:pt x="1950405" y="755126"/>
                  <a:pt x="1943100" y="742950"/>
                </a:cubicBezTo>
                <a:cubicBezTo>
                  <a:pt x="1931320" y="723317"/>
                  <a:pt x="1915239" y="706278"/>
                  <a:pt x="1905000" y="685800"/>
                </a:cubicBezTo>
                <a:cubicBezTo>
                  <a:pt x="1880830" y="637461"/>
                  <a:pt x="1893826" y="659514"/>
                  <a:pt x="1866900" y="619125"/>
                </a:cubicBezTo>
                <a:cubicBezTo>
                  <a:pt x="1863725" y="606425"/>
                  <a:pt x="1863229" y="592734"/>
                  <a:pt x="1857375" y="581025"/>
                </a:cubicBezTo>
                <a:cubicBezTo>
                  <a:pt x="1850275" y="566826"/>
                  <a:pt x="1837214" y="556387"/>
                  <a:pt x="1828800" y="542925"/>
                </a:cubicBezTo>
                <a:cubicBezTo>
                  <a:pt x="1821275" y="530884"/>
                  <a:pt x="1817055" y="517001"/>
                  <a:pt x="1809750" y="504825"/>
                </a:cubicBezTo>
                <a:cubicBezTo>
                  <a:pt x="1797970" y="485192"/>
                  <a:pt x="1778890" y="469395"/>
                  <a:pt x="1771650" y="447675"/>
                </a:cubicBezTo>
                <a:cubicBezTo>
                  <a:pt x="1765300" y="428625"/>
                  <a:pt x="1763739" y="407233"/>
                  <a:pt x="1752600" y="390525"/>
                </a:cubicBezTo>
                <a:cubicBezTo>
                  <a:pt x="1746250" y="381000"/>
                  <a:pt x="1740879" y="370744"/>
                  <a:pt x="1733550" y="361950"/>
                </a:cubicBezTo>
                <a:cubicBezTo>
                  <a:pt x="1704006" y="326497"/>
                  <a:pt x="1703664" y="336333"/>
                  <a:pt x="1666875" y="304800"/>
                </a:cubicBezTo>
                <a:cubicBezTo>
                  <a:pt x="1656648" y="296034"/>
                  <a:pt x="1647825" y="285750"/>
                  <a:pt x="1638300" y="276225"/>
                </a:cubicBezTo>
                <a:cubicBezTo>
                  <a:pt x="1635125" y="285750"/>
                  <a:pt x="1628775" y="294760"/>
                  <a:pt x="1628775" y="304800"/>
                </a:cubicBezTo>
                <a:cubicBezTo>
                  <a:pt x="1628775" y="356222"/>
                  <a:pt x="1626762" y="451162"/>
                  <a:pt x="1647825" y="514350"/>
                </a:cubicBezTo>
                <a:cubicBezTo>
                  <a:pt x="1653232" y="530570"/>
                  <a:pt x="1660872" y="545966"/>
                  <a:pt x="1666875" y="561975"/>
                </a:cubicBezTo>
                <a:cubicBezTo>
                  <a:pt x="1695187" y="637473"/>
                  <a:pt x="1645132" y="538437"/>
                  <a:pt x="1733550" y="685800"/>
                </a:cubicBezTo>
                <a:lnTo>
                  <a:pt x="1733550" y="685800"/>
                </a:lnTo>
                <a:cubicBezTo>
                  <a:pt x="1739900" y="698500"/>
                  <a:pt x="1744724" y="712086"/>
                  <a:pt x="1752600" y="723900"/>
                </a:cubicBezTo>
                <a:cubicBezTo>
                  <a:pt x="1770212" y="750318"/>
                  <a:pt x="1790700" y="774700"/>
                  <a:pt x="1809750" y="800100"/>
                </a:cubicBezTo>
                <a:cubicBezTo>
                  <a:pt x="1819275" y="812800"/>
                  <a:pt x="1829519" y="824991"/>
                  <a:pt x="1838325" y="838200"/>
                </a:cubicBezTo>
                <a:cubicBezTo>
                  <a:pt x="1953236" y="1010566"/>
                  <a:pt x="1810839" y="795008"/>
                  <a:pt x="1905000" y="942975"/>
                </a:cubicBezTo>
                <a:cubicBezTo>
                  <a:pt x="1917292" y="962291"/>
                  <a:pt x="1929192" y="981938"/>
                  <a:pt x="1943100" y="1000125"/>
                </a:cubicBezTo>
                <a:cubicBezTo>
                  <a:pt x="1970511" y="1035971"/>
                  <a:pt x="2008644" y="1064539"/>
                  <a:pt x="2028825" y="1104900"/>
                </a:cubicBezTo>
                <a:cubicBezTo>
                  <a:pt x="2061433" y="1170115"/>
                  <a:pt x="2059932" y="1174107"/>
                  <a:pt x="2133600" y="1247775"/>
                </a:cubicBezTo>
                <a:cubicBezTo>
                  <a:pt x="2156955" y="1271130"/>
                  <a:pt x="2183879" y="1294462"/>
                  <a:pt x="2200275" y="1323975"/>
                </a:cubicBezTo>
                <a:cubicBezTo>
                  <a:pt x="2208578" y="1338921"/>
                  <a:pt x="2211022" y="1356654"/>
                  <a:pt x="2219325" y="1371600"/>
                </a:cubicBezTo>
                <a:cubicBezTo>
                  <a:pt x="2227035" y="1385477"/>
                  <a:pt x="2239094" y="1396491"/>
                  <a:pt x="2247900" y="1409700"/>
                </a:cubicBezTo>
                <a:cubicBezTo>
                  <a:pt x="2258169" y="1425104"/>
                  <a:pt x="2267610" y="1441072"/>
                  <a:pt x="2276475" y="1457325"/>
                </a:cubicBezTo>
                <a:cubicBezTo>
                  <a:pt x="2286674" y="1476023"/>
                  <a:pt x="2292523" y="1497250"/>
                  <a:pt x="2305050" y="1514475"/>
                </a:cubicBezTo>
                <a:cubicBezTo>
                  <a:pt x="2318255" y="1532632"/>
                  <a:pt x="2339896" y="1543641"/>
                  <a:pt x="2352675" y="1562100"/>
                </a:cubicBezTo>
                <a:cubicBezTo>
                  <a:pt x="2368839" y="1585449"/>
                  <a:pt x="2376686" y="1613644"/>
                  <a:pt x="2390775" y="1638300"/>
                </a:cubicBezTo>
                <a:cubicBezTo>
                  <a:pt x="2402134" y="1658179"/>
                  <a:pt x="2418020" y="1675291"/>
                  <a:pt x="2428875" y="1695450"/>
                </a:cubicBezTo>
                <a:cubicBezTo>
                  <a:pt x="2440339" y="1716740"/>
                  <a:pt x="2445871" y="1740897"/>
                  <a:pt x="2457450" y="1762125"/>
                </a:cubicBezTo>
                <a:cubicBezTo>
                  <a:pt x="2465052" y="1776062"/>
                  <a:pt x="2476921" y="1787220"/>
                  <a:pt x="2486025" y="1800225"/>
                </a:cubicBezTo>
                <a:cubicBezTo>
                  <a:pt x="2499155" y="1818982"/>
                  <a:pt x="2510995" y="1838618"/>
                  <a:pt x="2524125" y="1857375"/>
                </a:cubicBezTo>
                <a:cubicBezTo>
                  <a:pt x="2533229" y="1870380"/>
                  <a:pt x="2545600" y="1881276"/>
                  <a:pt x="2552700" y="1895475"/>
                </a:cubicBezTo>
                <a:cubicBezTo>
                  <a:pt x="2564832" y="1919738"/>
                  <a:pt x="2569143" y="1947412"/>
                  <a:pt x="2581275" y="1971675"/>
                </a:cubicBezTo>
                <a:cubicBezTo>
                  <a:pt x="2588375" y="1985874"/>
                  <a:pt x="2601682" y="1996162"/>
                  <a:pt x="2609850" y="2009775"/>
                </a:cubicBezTo>
                <a:cubicBezTo>
                  <a:pt x="2620808" y="2028038"/>
                  <a:pt x="2627983" y="2048362"/>
                  <a:pt x="2638425" y="2066925"/>
                </a:cubicBezTo>
                <a:cubicBezTo>
                  <a:pt x="2656578" y="2099196"/>
                  <a:pt x="2683866" y="2127049"/>
                  <a:pt x="2695575" y="2162175"/>
                </a:cubicBezTo>
                <a:cubicBezTo>
                  <a:pt x="2706261" y="2194233"/>
                  <a:pt x="2705318" y="2195894"/>
                  <a:pt x="2724150" y="2228850"/>
                </a:cubicBezTo>
                <a:cubicBezTo>
                  <a:pt x="2729830" y="2238789"/>
                  <a:pt x="2738080" y="2247186"/>
                  <a:pt x="2743200" y="2257425"/>
                </a:cubicBezTo>
                <a:cubicBezTo>
                  <a:pt x="2750846" y="2272718"/>
                  <a:pt x="2755306" y="2289426"/>
                  <a:pt x="2762250" y="2305050"/>
                </a:cubicBezTo>
                <a:cubicBezTo>
                  <a:pt x="2768017" y="2318025"/>
                  <a:pt x="2776314" y="2329855"/>
                  <a:pt x="2781300" y="2343150"/>
                </a:cubicBezTo>
                <a:cubicBezTo>
                  <a:pt x="2785897" y="2355407"/>
                  <a:pt x="2784971" y="2369541"/>
                  <a:pt x="2790825" y="2381250"/>
                </a:cubicBezTo>
                <a:cubicBezTo>
                  <a:pt x="2797925" y="2395449"/>
                  <a:pt x="2812300" y="2405151"/>
                  <a:pt x="2819400" y="2419350"/>
                </a:cubicBezTo>
                <a:cubicBezTo>
                  <a:pt x="2834693" y="2449936"/>
                  <a:pt x="2842207" y="2484014"/>
                  <a:pt x="2857500" y="2514600"/>
                </a:cubicBezTo>
                <a:cubicBezTo>
                  <a:pt x="2863850" y="2527300"/>
                  <a:pt x="2869505" y="2540372"/>
                  <a:pt x="2876550" y="2552700"/>
                </a:cubicBezTo>
                <a:cubicBezTo>
                  <a:pt x="2882230" y="2562639"/>
                  <a:pt x="2890480" y="2571036"/>
                  <a:pt x="2895600" y="2581275"/>
                </a:cubicBezTo>
                <a:cubicBezTo>
                  <a:pt x="2900090" y="2590255"/>
                  <a:pt x="2900635" y="2600870"/>
                  <a:pt x="2905125" y="2609850"/>
                </a:cubicBezTo>
                <a:cubicBezTo>
                  <a:pt x="2922862" y="2645323"/>
                  <a:pt x="2926418" y="2635402"/>
                  <a:pt x="2952750" y="2667000"/>
                </a:cubicBezTo>
                <a:cubicBezTo>
                  <a:pt x="2960079" y="2675794"/>
                  <a:pt x="2965450" y="2686050"/>
                  <a:pt x="2971800" y="2695575"/>
                </a:cubicBezTo>
                <a:cubicBezTo>
                  <a:pt x="2974975" y="2714625"/>
                  <a:pt x="2975218" y="2734403"/>
                  <a:pt x="2981325" y="2752725"/>
                </a:cubicBezTo>
                <a:cubicBezTo>
                  <a:pt x="2984945" y="2763585"/>
                  <a:pt x="2995726" y="2770839"/>
                  <a:pt x="3000375" y="2781300"/>
                </a:cubicBezTo>
                <a:cubicBezTo>
                  <a:pt x="3008530" y="2799650"/>
                  <a:pt x="3013075" y="2819400"/>
                  <a:pt x="3019425" y="2838450"/>
                </a:cubicBezTo>
                <a:lnTo>
                  <a:pt x="3028950" y="2867025"/>
                </a:lnTo>
                <a:cubicBezTo>
                  <a:pt x="3032125" y="2876550"/>
                  <a:pt x="3036506" y="2885755"/>
                  <a:pt x="3038475" y="2895600"/>
                </a:cubicBezTo>
                <a:cubicBezTo>
                  <a:pt x="3041650" y="2911475"/>
                  <a:pt x="3043740" y="2927606"/>
                  <a:pt x="3048000" y="2943225"/>
                </a:cubicBezTo>
                <a:cubicBezTo>
                  <a:pt x="3053284" y="2962598"/>
                  <a:pt x="3060700" y="2981325"/>
                  <a:pt x="3067050" y="3000375"/>
                </a:cubicBezTo>
                <a:lnTo>
                  <a:pt x="3076575" y="3028950"/>
                </a:lnTo>
                <a:cubicBezTo>
                  <a:pt x="3087261" y="3061008"/>
                  <a:pt x="3086318" y="3062669"/>
                  <a:pt x="3105150" y="3095625"/>
                </a:cubicBezTo>
                <a:cubicBezTo>
                  <a:pt x="3110830" y="3105564"/>
                  <a:pt x="3112752" y="3124200"/>
                  <a:pt x="3124200" y="3124200"/>
                </a:cubicBezTo>
                <a:cubicBezTo>
                  <a:pt x="3134240" y="3124200"/>
                  <a:pt x="3119165" y="3104605"/>
                  <a:pt x="3114675" y="3095625"/>
                </a:cubicBezTo>
                <a:cubicBezTo>
                  <a:pt x="3094194" y="3054663"/>
                  <a:pt x="3090334" y="3071133"/>
                  <a:pt x="3057525" y="3028950"/>
                </a:cubicBezTo>
                <a:cubicBezTo>
                  <a:pt x="3046159" y="3014337"/>
                  <a:pt x="3042041" y="2994416"/>
                  <a:pt x="3028950" y="2981325"/>
                </a:cubicBezTo>
                <a:cubicBezTo>
                  <a:pt x="3015859" y="2968234"/>
                  <a:pt x="2996136" y="2963858"/>
                  <a:pt x="2981325" y="2952750"/>
                </a:cubicBezTo>
                <a:cubicBezTo>
                  <a:pt x="2970549" y="2944668"/>
                  <a:pt x="2961516" y="2934402"/>
                  <a:pt x="2952750" y="2924175"/>
                </a:cubicBezTo>
                <a:cubicBezTo>
                  <a:pt x="2921447" y="2887655"/>
                  <a:pt x="2926295" y="2879257"/>
                  <a:pt x="2886075" y="2847975"/>
                </a:cubicBezTo>
                <a:cubicBezTo>
                  <a:pt x="2871462" y="2836609"/>
                  <a:pt x="2854325" y="2828925"/>
                  <a:pt x="2838450" y="2819400"/>
                </a:cubicBezTo>
                <a:cubicBezTo>
                  <a:pt x="2825750" y="2800350"/>
                  <a:pt x="2810589" y="2782728"/>
                  <a:pt x="2800350" y="2762250"/>
                </a:cubicBezTo>
                <a:cubicBezTo>
                  <a:pt x="2788218" y="2737987"/>
                  <a:pt x="2788429" y="2707463"/>
                  <a:pt x="2771775" y="2686050"/>
                </a:cubicBezTo>
                <a:cubicBezTo>
                  <a:pt x="2763738" y="2675717"/>
                  <a:pt x="2746375" y="2679700"/>
                  <a:pt x="2733675" y="2676525"/>
                </a:cubicBezTo>
                <a:lnTo>
                  <a:pt x="2667000" y="2609850"/>
                </a:lnTo>
                <a:cubicBezTo>
                  <a:pt x="2654300" y="2597150"/>
                  <a:pt x="2638141" y="2587151"/>
                  <a:pt x="2628900" y="2571750"/>
                </a:cubicBezTo>
                <a:cubicBezTo>
                  <a:pt x="2619375" y="2555875"/>
                  <a:pt x="2609190" y="2540378"/>
                  <a:pt x="2600325" y="2524125"/>
                </a:cubicBezTo>
                <a:cubicBezTo>
                  <a:pt x="2590126" y="2505427"/>
                  <a:pt x="2583564" y="2484696"/>
                  <a:pt x="2571750" y="2466975"/>
                </a:cubicBezTo>
                <a:cubicBezTo>
                  <a:pt x="2528761" y="2402492"/>
                  <a:pt x="2517885" y="2412841"/>
                  <a:pt x="2466975" y="2352675"/>
                </a:cubicBezTo>
                <a:cubicBezTo>
                  <a:pt x="2449333" y="2331825"/>
                  <a:pt x="2434119" y="2308975"/>
                  <a:pt x="2419350" y="2286000"/>
                </a:cubicBezTo>
                <a:cubicBezTo>
                  <a:pt x="2311547" y="2118306"/>
                  <a:pt x="2441902" y="2310887"/>
                  <a:pt x="2352675" y="2162175"/>
                </a:cubicBezTo>
                <a:cubicBezTo>
                  <a:pt x="2344507" y="2148562"/>
                  <a:pt x="2333625" y="2136775"/>
                  <a:pt x="2324100" y="2124075"/>
                </a:cubicBezTo>
                <a:cubicBezTo>
                  <a:pt x="2320925" y="2108200"/>
                  <a:pt x="2320259" y="2091609"/>
                  <a:pt x="2314575" y="2076450"/>
                </a:cubicBezTo>
                <a:cubicBezTo>
                  <a:pt x="2310555" y="2065731"/>
                  <a:pt x="2301205" y="2057814"/>
                  <a:pt x="2295525" y="2047875"/>
                </a:cubicBezTo>
                <a:cubicBezTo>
                  <a:pt x="2288480" y="2035547"/>
                  <a:pt x="2281461" y="2023070"/>
                  <a:pt x="2276475" y="2009775"/>
                </a:cubicBezTo>
                <a:cubicBezTo>
                  <a:pt x="2271878" y="1997518"/>
                  <a:pt x="2272107" y="1983707"/>
                  <a:pt x="2266950" y="1971675"/>
                </a:cubicBezTo>
                <a:cubicBezTo>
                  <a:pt x="2262441" y="1961153"/>
                  <a:pt x="2253020" y="1953339"/>
                  <a:pt x="2247900" y="1943100"/>
                </a:cubicBezTo>
                <a:cubicBezTo>
                  <a:pt x="2240254" y="1927807"/>
                  <a:pt x="2236496" y="1910768"/>
                  <a:pt x="2228850" y="1895475"/>
                </a:cubicBezTo>
                <a:cubicBezTo>
                  <a:pt x="2223730" y="1885236"/>
                  <a:pt x="2214920" y="1877139"/>
                  <a:pt x="2209800" y="1866900"/>
                </a:cubicBezTo>
                <a:cubicBezTo>
                  <a:pt x="2205310" y="1857920"/>
                  <a:pt x="2204765" y="1847305"/>
                  <a:pt x="2200275" y="1838325"/>
                </a:cubicBezTo>
                <a:cubicBezTo>
                  <a:pt x="2191996" y="1821766"/>
                  <a:pt x="2179979" y="1807259"/>
                  <a:pt x="2171700" y="1790700"/>
                </a:cubicBezTo>
                <a:cubicBezTo>
                  <a:pt x="2164054" y="1775407"/>
                  <a:pt x="2159594" y="1758699"/>
                  <a:pt x="2152650" y="1743075"/>
                </a:cubicBezTo>
                <a:cubicBezTo>
                  <a:pt x="2146883" y="1730100"/>
                  <a:pt x="2139367" y="1717950"/>
                  <a:pt x="2133600" y="1704975"/>
                </a:cubicBezTo>
                <a:cubicBezTo>
                  <a:pt x="2126656" y="1689351"/>
                  <a:pt x="2122196" y="1672643"/>
                  <a:pt x="2114550" y="1657350"/>
                </a:cubicBezTo>
                <a:cubicBezTo>
                  <a:pt x="2109430" y="1647111"/>
                  <a:pt x="2100149" y="1639236"/>
                  <a:pt x="2095500" y="1628775"/>
                </a:cubicBezTo>
                <a:cubicBezTo>
                  <a:pt x="2087345" y="1610425"/>
                  <a:pt x="2084605" y="1589975"/>
                  <a:pt x="2076450" y="1571625"/>
                </a:cubicBezTo>
                <a:cubicBezTo>
                  <a:pt x="2071801" y="1561164"/>
                  <a:pt x="2062959" y="1553057"/>
                  <a:pt x="2057400" y="1543050"/>
                </a:cubicBezTo>
                <a:cubicBezTo>
                  <a:pt x="2047057" y="1524432"/>
                  <a:pt x="2038350" y="1504950"/>
                  <a:pt x="2028825" y="1485900"/>
                </a:cubicBezTo>
                <a:cubicBezTo>
                  <a:pt x="2025650" y="1470025"/>
                  <a:pt x="2024420" y="1453634"/>
                  <a:pt x="2019300" y="1438275"/>
                </a:cubicBezTo>
                <a:cubicBezTo>
                  <a:pt x="2002601" y="1388178"/>
                  <a:pt x="2002103" y="1413406"/>
                  <a:pt x="1981200" y="1371600"/>
                </a:cubicBezTo>
                <a:cubicBezTo>
                  <a:pt x="1916386" y="1241972"/>
                  <a:pt x="2013054" y="1408816"/>
                  <a:pt x="1933575" y="1276350"/>
                </a:cubicBezTo>
                <a:cubicBezTo>
                  <a:pt x="1930400" y="1263650"/>
                  <a:pt x="1929904" y="1249959"/>
                  <a:pt x="1924050" y="1238250"/>
                </a:cubicBezTo>
                <a:cubicBezTo>
                  <a:pt x="1910459" y="1211068"/>
                  <a:pt x="1866938" y="1137601"/>
                  <a:pt x="1838325" y="1104900"/>
                </a:cubicBezTo>
                <a:cubicBezTo>
                  <a:pt x="1826498" y="1091383"/>
                  <a:pt x="1812925" y="1079500"/>
                  <a:pt x="1800225" y="1066800"/>
                </a:cubicBezTo>
                <a:cubicBezTo>
                  <a:pt x="1797813" y="1054741"/>
                  <a:pt x="1790187" y="1006371"/>
                  <a:pt x="1781175" y="990600"/>
                </a:cubicBezTo>
                <a:cubicBezTo>
                  <a:pt x="1773299" y="976817"/>
                  <a:pt x="1762125" y="965200"/>
                  <a:pt x="1752600" y="952500"/>
                </a:cubicBezTo>
                <a:cubicBezTo>
                  <a:pt x="1749425" y="942975"/>
                  <a:pt x="1747565" y="932905"/>
                  <a:pt x="1743075" y="923925"/>
                </a:cubicBezTo>
                <a:cubicBezTo>
                  <a:pt x="1737955" y="913686"/>
                  <a:pt x="1730092" y="905058"/>
                  <a:pt x="1724025" y="895350"/>
                </a:cubicBezTo>
                <a:cubicBezTo>
                  <a:pt x="1714213" y="879651"/>
                  <a:pt x="1704975" y="863600"/>
                  <a:pt x="1695450" y="847725"/>
                </a:cubicBezTo>
                <a:cubicBezTo>
                  <a:pt x="1678910" y="765027"/>
                  <a:pt x="1701011" y="829740"/>
                  <a:pt x="1657350" y="771525"/>
                </a:cubicBezTo>
                <a:cubicBezTo>
                  <a:pt x="1646242" y="756714"/>
                  <a:pt x="1637054" y="740459"/>
                  <a:pt x="1628775" y="723900"/>
                </a:cubicBezTo>
                <a:cubicBezTo>
                  <a:pt x="1624285" y="714920"/>
                  <a:pt x="1624819" y="703679"/>
                  <a:pt x="1619250" y="695325"/>
                </a:cubicBezTo>
                <a:cubicBezTo>
                  <a:pt x="1611778" y="684117"/>
                  <a:pt x="1599545" y="676887"/>
                  <a:pt x="1590675" y="666750"/>
                </a:cubicBezTo>
                <a:cubicBezTo>
                  <a:pt x="1504365" y="568110"/>
                  <a:pt x="1599629" y="666179"/>
                  <a:pt x="1514475" y="581025"/>
                </a:cubicBezTo>
                <a:cubicBezTo>
                  <a:pt x="1496961" y="510967"/>
                  <a:pt x="1519192" y="572121"/>
                  <a:pt x="1466850" y="504825"/>
                </a:cubicBezTo>
                <a:cubicBezTo>
                  <a:pt x="1403979" y="423991"/>
                  <a:pt x="1475490" y="485111"/>
                  <a:pt x="1400175" y="428625"/>
                </a:cubicBezTo>
                <a:cubicBezTo>
                  <a:pt x="1393825" y="415925"/>
                  <a:pt x="1390215" y="401433"/>
                  <a:pt x="1381125" y="390525"/>
                </a:cubicBezTo>
                <a:cubicBezTo>
                  <a:pt x="1373796" y="381731"/>
                  <a:pt x="1359701" y="380414"/>
                  <a:pt x="1352550" y="371475"/>
                </a:cubicBezTo>
                <a:cubicBezTo>
                  <a:pt x="1346278" y="363635"/>
                  <a:pt x="1348594" y="351254"/>
                  <a:pt x="1343025" y="342900"/>
                </a:cubicBezTo>
                <a:cubicBezTo>
                  <a:pt x="1335553" y="331692"/>
                  <a:pt x="1322720" y="324958"/>
                  <a:pt x="1314450" y="314325"/>
                </a:cubicBezTo>
                <a:cubicBezTo>
                  <a:pt x="1300394" y="296253"/>
                  <a:pt x="1276350" y="257175"/>
                  <a:pt x="1276350" y="257175"/>
                </a:cubicBezTo>
                <a:cubicBezTo>
                  <a:pt x="1276444" y="260275"/>
                  <a:pt x="1270488" y="529000"/>
                  <a:pt x="1295400" y="628650"/>
                </a:cubicBezTo>
                <a:cubicBezTo>
                  <a:pt x="1300270" y="648131"/>
                  <a:pt x="1308680" y="666566"/>
                  <a:pt x="1314450" y="685800"/>
                </a:cubicBezTo>
                <a:cubicBezTo>
                  <a:pt x="1318212" y="698339"/>
                  <a:pt x="1320213" y="711361"/>
                  <a:pt x="1323975" y="723900"/>
                </a:cubicBezTo>
                <a:cubicBezTo>
                  <a:pt x="1329745" y="743134"/>
                  <a:pt x="1337741" y="761677"/>
                  <a:pt x="1343025" y="781050"/>
                </a:cubicBezTo>
                <a:cubicBezTo>
                  <a:pt x="1347285" y="796669"/>
                  <a:pt x="1347017" y="813460"/>
                  <a:pt x="1352550" y="828675"/>
                </a:cubicBezTo>
                <a:cubicBezTo>
                  <a:pt x="1359829" y="848691"/>
                  <a:pt x="1372933" y="866165"/>
                  <a:pt x="1381125" y="885825"/>
                </a:cubicBezTo>
                <a:cubicBezTo>
                  <a:pt x="1399717" y="930446"/>
                  <a:pt x="1400734" y="945768"/>
                  <a:pt x="1409700" y="990600"/>
                </a:cubicBezTo>
                <a:cubicBezTo>
                  <a:pt x="1412875" y="1035050"/>
                  <a:pt x="1412614" y="1079880"/>
                  <a:pt x="1419225" y="1123950"/>
                </a:cubicBezTo>
                <a:cubicBezTo>
                  <a:pt x="1422204" y="1143808"/>
                  <a:pt x="1432370" y="1161908"/>
                  <a:pt x="1438275" y="1181100"/>
                </a:cubicBezTo>
                <a:cubicBezTo>
                  <a:pt x="1445073" y="1203192"/>
                  <a:pt x="1452482" y="1225174"/>
                  <a:pt x="1457325" y="1247775"/>
                </a:cubicBezTo>
                <a:cubicBezTo>
                  <a:pt x="1495707" y="1426889"/>
                  <a:pt x="1434338" y="1200659"/>
                  <a:pt x="1485900" y="1381125"/>
                </a:cubicBezTo>
                <a:cubicBezTo>
                  <a:pt x="1495425" y="1450975"/>
                  <a:pt x="1492182" y="1523796"/>
                  <a:pt x="1514475" y="1590675"/>
                </a:cubicBezTo>
                <a:cubicBezTo>
                  <a:pt x="1555343" y="1713280"/>
                  <a:pt x="1516124" y="1587745"/>
                  <a:pt x="1543050" y="1695450"/>
                </a:cubicBezTo>
                <a:cubicBezTo>
                  <a:pt x="1548656" y="1717874"/>
                  <a:pt x="1556903" y="1739603"/>
                  <a:pt x="1562100" y="1762125"/>
                </a:cubicBezTo>
                <a:cubicBezTo>
                  <a:pt x="1566443" y="1780943"/>
                  <a:pt x="1566076" y="1800777"/>
                  <a:pt x="1571625" y="1819275"/>
                </a:cubicBezTo>
                <a:cubicBezTo>
                  <a:pt x="1575705" y="1832875"/>
                  <a:pt x="1584908" y="1844400"/>
                  <a:pt x="1590675" y="1857375"/>
                </a:cubicBezTo>
                <a:cubicBezTo>
                  <a:pt x="1609203" y="1899063"/>
                  <a:pt x="1612582" y="1921737"/>
                  <a:pt x="1638300" y="1962150"/>
                </a:cubicBezTo>
                <a:cubicBezTo>
                  <a:pt x="1649215" y="1979302"/>
                  <a:pt x="1665485" y="1992623"/>
                  <a:pt x="1676400" y="2009775"/>
                </a:cubicBezTo>
                <a:cubicBezTo>
                  <a:pt x="1687835" y="2027744"/>
                  <a:pt x="1694017" y="2048662"/>
                  <a:pt x="1704975" y="2066925"/>
                </a:cubicBezTo>
                <a:cubicBezTo>
                  <a:pt x="1713143" y="2080538"/>
                  <a:pt x="1725767" y="2091189"/>
                  <a:pt x="1733550" y="2105025"/>
                </a:cubicBezTo>
                <a:cubicBezTo>
                  <a:pt x="1754434" y="2142152"/>
                  <a:pt x="1768784" y="2182798"/>
                  <a:pt x="1790700" y="2219325"/>
                </a:cubicBezTo>
                <a:cubicBezTo>
                  <a:pt x="1800225" y="2235200"/>
                  <a:pt x="1809006" y="2251546"/>
                  <a:pt x="1819275" y="2266950"/>
                </a:cubicBezTo>
                <a:cubicBezTo>
                  <a:pt x="1828081" y="2280159"/>
                  <a:pt x="1840140" y="2291173"/>
                  <a:pt x="1847850" y="2305050"/>
                </a:cubicBezTo>
                <a:cubicBezTo>
                  <a:pt x="1856153" y="2319996"/>
                  <a:pt x="1860897" y="2336666"/>
                  <a:pt x="1866900" y="2352675"/>
                </a:cubicBezTo>
                <a:cubicBezTo>
                  <a:pt x="1879266" y="2385650"/>
                  <a:pt x="1877066" y="2392058"/>
                  <a:pt x="1895475" y="2428875"/>
                </a:cubicBezTo>
                <a:cubicBezTo>
                  <a:pt x="1900595" y="2439114"/>
                  <a:pt x="1909405" y="2447211"/>
                  <a:pt x="1914525" y="2457450"/>
                </a:cubicBezTo>
                <a:cubicBezTo>
                  <a:pt x="1919015" y="2466430"/>
                  <a:pt x="1919174" y="2477248"/>
                  <a:pt x="1924050" y="2486025"/>
                </a:cubicBezTo>
                <a:cubicBezTo>
                  <a:pt x="1935169" y="2506039"/>
                  <a:pt x="1953647" y="2521917"/>
                  <a:pt x="1962150" y="2543175"/>
                </a:cubicBezTo>
                <a:cubicBezTo>
                  <a:pt x="1968500" y="2559050"/>
                  <a:pt x="1973554" y="2575507"/>
                  <a:pt x="1981200" y="2590800"/>
                </a:cubicBezTo>
                <a:cubicBezTo>
                  <a:pt x="1986320" y="2601039"/>
                  <a:pt x="1994183" y="2609667"/>
                  <a:pt x="2000250" y="2619375"/>
                </a:cubicBezTo>
                <a:cubicBezTo>
                  <a:pt x="2010062" y="2635074"/>
                  <a:pt x="2020546" y="2650441"/>
                  <a:pt x="2028825" y="2667000"/>
                </a:cubicBezTo>
                <a:cubicBezTo>
                  <a:pt x="2033315" y="2675980"/>
                  <a:pt x="2033369" y="2686858"/>
                  <a:pt x="2038350" y="2695575"/>
                </a:cubicBezTo>
                <a:cubicBezTo>
                  <a:pt x="2046226" y="2709358"/>
                  <a:pt x="2058511" y="2720213"/>
                  <a:pt x="2066925" y="2733675"/>
                </a:cubicBezTo>
                <a:cubicBezTo>
                  <a:pt x="2074450" y="2745716"/>
                  <a:pt x="2078099" y="2759961"/>
                  <a:pt x="2085975" y="2771775"/>
                </a:cubicBezTo>
                <a:cubicBezTo>
                  <a:pt x="2109232" y="2806661"/>
                  <a:pt x="2125110" y="2820435"/>
                  <a:pt x="2152650" y="2847975"/>
                </a:cubicBezTo>
                <a:cubicBezTo>
                  <a:pt x="2155825" y="2857500"/>
                  <a:pt x="2157685" y="2867570"/>
                  <a:pt x="2162175" y="2876550"/>
                </a:cubicBezTo>
                <a:cubicBezTo>
                  <a:pt x="2167295" y="2886789"/>
                  <a:pt x="2175545" y="2895186"/>
                  <a:pt x="2181225" y="2905125"/>
                </a:cubicBezTo>
                <a:cubicBezTo>
                  <a:pt x="2188270" y="2917453"/>
                  <a:pt x="2194508" y="2930250"/>
                  <a:pt x="2200275" y="2943225"/>
                </a:cubicBezTo>
                <a:cubicBezTo>
                  <a:pt x="2207219" y="2958849"/>
                  <a:pt x="2211022" y="2975904"/>
                  <a:pt x="2219325" y="2990850"/>
                </a:cubicBezTo>
                <a:cubicBezTo>
                  <a:pt x="2227035" y="3004727"/>
                  <a:pt x="2240190" y="3015073"/>
                  <a:pt x="2247900" y="3028950"/>
                </a:cubicBezTo>
                <a:cubicBezTo>
                  <a:pt x="2256203" y="3043896"/>
                  <a:pt x="2261543" y="3060355"/>
                  <a:pt x="2266950" y="3076575"/>
                </a:cubicBezTo>
                <a:cubicBezTo>
                  <a:pt x="2271090" y="3088994"/>
                  <a:pt x="2269537" y="3103574"/>
                  <a:pt x="2276475" y="3114675"/>
                </a:cubicBezTo>
                <a:cubicBezTo>
                  <a:pt x="2285994" y="3129905"/>
                  <a:pt x="2301875" y="3140075"/>
                  <a:pt x="2314575" y="3152775"/>
                </a:cubicBezTo>
                <a:cubicBezTo>
                  <a:pt x="2333288" y="3208915"/>
                  <a:pt x="2311486" y="3153547"/>
                  <a:pt x="2352675" y="3219450"/>
                </a:cubicBezTo>
                <a:cubicBezTo>
                  <a:pt x="2360200" y="3231491"/>
                  <a:pt x="2366452" y="3244367"/>
                  <a:pt x="2371725" y="3257550"/>
                </a:cubicBezTo>
                <a:cubicBezTo>
                  <a:pt x="2379183" y="3276194"/>
                  <a:pt x="2376576" y="3300501"/>
                  <a:pt x="2390775" y="3314700"/>
                </a:cubicBezTo>
                <a:cubicBezTo>
                  <a:pt x="2400300" y="3324225"/>
                  <a:pt x="2411520" y="3332314"/>
                  <a:pt x="2419350" y="3343275"/>
                </a:cubicBezTo>
                <a:cubicBezTo>
                  <a:pt x="2427603" y="3354829"/>
                  <a:pt x="2433127" y="3368192"/>
                  <a:pt x="2438400" y="3381375"/>
                </a:cubicBezTo>
                <a:cubicBezTo>
                  <a:pt x="2445858" y="3400019"/>
                  <a:pt x="2468589" y="3455233"/>
                  <a:pt x="2457450" y="3438525"/>
                </a:cubicBezTo>
                <a:cubicBezTo>
                  <a:pt x="2451100" y="3429000"/>
                  <a:pt x="2446058" y="3418459"/>
                  <a:pt x="2438400" y="3409950"/>
                </a:cubicBezTo>
                <a:cubicBezTo>
                  <a:pt x="2417374" y="3386588"/>
                  <a:pt x="2390584" y="3368420"/>
                  <a:pt x="2371725" y="3343275"/>
                </a:cubicBezTo>
                <a:cubicBezTo>
                  <a:pt x="2362200" y="3330575"/>
                  <a:pt x="2354852" y="3315902"/>
                  <a:pt x="2343150" y="3305175"/>
                </a:cubicBezTo>
                <a:cubicBezTo>
                  <a:pt x="2316465" y="3280713"/>
                  <a:pt x="2279145" y="3267460"/>
                  <a:pt x="2257425" y="3238500"/>
                </a:cubicBezTo>
                <a:cubicBezTo>
                  <a:pt x="2247900" y="3225800"/>
                  <a:pt x="2239181" y="3212453"/>
                  <a:pt x="2228850" y="3200400"/>
                </a:cubicBezTo>
                <a:cubicBezTo>
                  <a:pt x="2158359" y="3118161"/>
                  <a:pt x="2250255" y="3241639"/>
                  <a:pt x="2162175" y="3124200"/>
                </a:cubicBezTo>
                <a:cubicBezTo>
                  <a:pt x="2155306" y="3115042"/>
                  <a:pt x="2150105" y="3104699"/>
                  <a:pt x="2143125" y="3095625"/>
                </a:cubicBezTo>
                <a:cubicBezTo>
                  <a:pt x="2118334" y="3063397"/>
                  <a:pt x="2092325" y="3032125"/>
                  <a:pt x="2066925" y="3000375"/>
                </a:cubicBezTo>
                <a:cubicBezTo>
                  <a:pt x="2054225" y="2984500"/>
                  <a:pt x="2039285" y="2970183"/>
                  <a:pt x="2028825" y="2952750"/>
                </a:cubicBezTo>
                <a:cubicBezTo>
                  <a:pt x="1994113" y="2894897"/>
                  <a:pt x="1999333" y="2900728"/>
                  <a:pt x="1952625" y="2838450"/>
                </a:cubicBezTo>
                <a:cubicBezTo>
                  <a:pt x="1940427" y="2822186"/>
                  <a:pt x="1926482" y="2807267"/>
                  <a:pt x="1914525" y="2790825"/>
                </a:cubicBezTo>
                <a:cubicBezTo>
                  <a:pt x="1901059" y="2772309"/>
                  <a:pt x="1890923" y="2751395"/>
                  <a:pt x="1876425" y="2733675"/>
                </a:cubicBezTo>
                <a:cubicBezTo>
                  <a:pt x="1862208" y="2716299"/>
                  <a:pt x="1842005" y="2704207"/>
                  <a:pt x="1828800" y="2686050"/>
                </a:cubicBezTo>
                <a:cubicBezTo>
                  <a:pt x="1816273" y="2668825"/>
                  <a:pt x="1812439" y="2646348"/>
                  <a:pt x="1800225" y="2628900"/>
                </a:cubicBezTo>
                <a:cubicBezTo>
                  <a:pt x="1789925" y="2614186"/>
                  <a:pt x="1773152" y="2604977"/>
                  <a:pt x="1762125" y="2590800"/>
                </a:cubicBezTo>
                <a:cubicBezTo>
                  <a:pt x="1750759" y="2576187"/>
                  <a:pt x="1744167" y="2558342"/>
                  <a:pt x="1733550" y="2543175"/>
                </a:cubicBezTo>
                <a:cubicBezTo>
                  <a:pt x="1721892" y="2526520"/>
                  <a:pt x="1705758" y="2513073"/>
                  <a:pt x="1695450" y="2495550"/>
                </a:cubicBezTo>
                <a:cubicBezTo>
                  <a:pt x="1673852" y="2458834"/>
                  <a:pt x="1661929" y="2416693"/>
                  <a:pt x="1638300" y="2381250"/>
                </a:cubicBezTo>
                <a:cubicBezTo>
                  <a:pt x="1625600" y="2362200"/>
                  <a:pt x="1610439" y="2344578"/>
                  <a:pt x="1600200" y="2324100"/>
                </a:cubicBezTo>
                <a:cubicBezTo>
                  <a:pt x="1531869" y="2187437"/>
                  <a:pt x="1609099" y="2303977"/>
                  <a:pt x="1543050" y="2190750"/>
                </a:cubicBezTo>
                <a:cubicBezTo>
                  <a:pt x="1531514" y="2170974"/>
                  <a:pt x="1516486" y="2153376"/>
                  <a:pt x="1504950" y="2133600"/>
                </a:cubicBezTo>
                <a:cubicBezTo>
                  <a:pt x="1494218" y="2115203"/>
                  <a:pt x="1486574" y="2095148"/>
                  <a:pt x="1476375" y="2076450"/>
                </a:cubicBezTo>
                <a:cubicBezTo>
                  <a:pt x="1467510" y="2060197"/>
                  <a:pt x="1456512" y="2045160"/>
                  <a:pt x="1447800" y="2028825"/>
                </a:cubicBezTo>
                <a:cubicBezTo>
                  <a:pt x="1431095" y="1997504"/>
                  <a:pt x="1418438" y="1964014"/>
                  <a:pt x="1400175" y="1933575"/>
                </a:cubicBezTo>
                <a:cubicBezTo>
                  <a:pt x="1362803" y="1871289"/>
                  <a:pt x="1378476" y="1903139"/>
                  <a:pt x="1352550" y="1838325"/>
                </a:cubicBezTo>
                <a:cubicBezTo>
                  <a:pt x="1349375" y="1809750"/>
                  <a:pt x="1349998" y="1780492"/>
                  <a:pt x="1343025" y="1752600"/>
                </a:cubicBezTo>
                <a:cubicBezTo>
                  <a:pt x="1338190" y="1733258"/>
                  <a:pt x="1294137" y="1694187"/>
                  <a:pt x="1285875" y="1685925"/>
                </a:cubicBezTo>
                <a:cubicBezTo>
                  <a:pt x="1282700" y="1651000"/>
                  <a:pt x="1284473" y="1615265"/>
                  <a:pt x="1276350" y="1581150"/>
                </a:cubicBezTo>
                <a:cubicBezTo>
                  <a:pt x="1268430" y="1547884"/>
                  <a:pt x="1249064" y="1518341"/>
                  <a:pt x="1238250" y="1485900"/>
                </a:cubicBezTo>
                <a:cubicBezTo>
                  <a:pt x="1235075" y="1476375"/>
                  <a:pt x="1233215" y="1466305"/>
                  <a:pt x="1228725" y="1457325"/>
                </a:cubicBezTo>
                <a:cubicBezTo>
                  <a:pt x="1223605" y="1447086"/>
                  <a:pt x="1216025" y="1438275"/>
                  <a:pt x="1209675" y="1428750"/>
                </a:cubicBezTo>
                <a:cubicBezTo>
                  <a:pt x="1189053" y="1346261"/>
                  <a:pt x="1214306" y="1435565"/>
                  <a:pt x="1181100" y="1352550"/>
                </a:cubicBezTo>
                <a:cubicBezTo>
                  <a:pt x="1173642" y="1333906"/>
                  <a:pt x="1168912" y="1314271"/>
                  <a:pt x="1162050" y="1295400"/>
                </a:cubicBezTo>
                <a:cubicBezTo>
                  <a:pt x="1156207" y="1279332"/>
                  <a:pt x="1147913" y="1264152"/>
                  <a:pt x="1143000" y="1247775"/>
                </a:cubicBezTo>
                <a:cubicBezTo>
                  <a:pt x="1120530" y="1172875"/>
                  <a:pt x="1150021" y="1224970"/>
                  <a:pt x="1114425" y="1171575"/>
                </a:cubicBezTo>
                <a:cubicBezTo>
                  <a:pt x="1098368" y="1091292"/>
                  <a:pt x="1115426" y="1154862"/>
                  <a:pt x="1085850" y="1085850"/>
                </a:cubicBezTo>
                <a:cubicBezTo>
                  <a:pt x="1081895" y="1076622"/>
                  <a:pt x="1079083" y="1066929"/>
                  <a:pt x="1076325" y="1057275"/>
                </a:cubicBezTo>
                <a:cubicBezTo>
                  <a:pt x="1072729" y="1044688"/>
                  <a:pt x="1071957" y="1031207"/>
                  <a:pt x="1066800" y="1019175"/>
                </a:cubicBezTo>
                <a:cubicBezTo>
                  <a:pt x="1062291" y="1008653"/>
                  <a:pt x="1053430" y="1000539"/>
                  <a:pt x="1047750" y="990600"/>
                </a:cubicBezTo>
                <a:cubicBezTo>
                  <a:pt x="1040705" y="978272"/>
                  <a:pt x="1035050" y="965200"/>
                  <a:pt x="1028700" y="952500"/>
                </a:cubicBezTo>
                <a:cubicBezTo>
                  <a:pt x="1014747" y="868782"/>
                  <a:pt x="1030675" y="916143"/>
                  <a:pt x="981075" y="838200"/>
                </a:cubicBezTo>
                <a:cubicBezTo>
                  <a:pt x="971136" y="822581"/>
                  <a:pt x="962439" y="806194"/>
                  <a:pt x="952500" y="790575"/>
                </a:cubicBezTo>
                <a:cubicBezTo>
                  <a:pt x="940208" y="771259"/>
                  <a:pt x="924639" y="753903"/>
                  <a:pt x="914400" y="733425"/>
                </a:cubicBezTo>
                <a:cubicBezTo>
                  <a:pt x="908050" y="720725"/>
                  <a:pt x="904591" y="706106"/>
                  <a:pt x="895350" y="695325"/>
                </a:cubicBezTo>
                <a:cubicBezTo>
                  <a:pt x="885019" y="683272"/>
                  <a:pt x="868475" y="677975"/>
                  <a:pt x="857250" y="666750"/>
                </a:cubicBezTo>
                <a:cubicBezTo>
                  <a:pt x="793750" y="603250"/>
                  <a:pt x="885825" y="669925"/>
                  <a:pt x="809625" y="619125"/>
                </a:cubicBezTo>
                <a:cubicBezTo>
                  <a:pt x="803275" y="609600"/>
                  <a:pt x="798180" y="599106"/>
                  <a:pt x="790575" y="590550"/>
                </a:cubicBezTo>
                <a:cubicBezTo>
                  <a:pt x="743124" y="537168"/>
                  <a:pt x="748280" y="543303"/>
                  <a:pt x="704850" y="514350"/>
                </a:cubicBezTo>
                <a:cubicBezTo>
                  <a:pt x="684068" y="452005"/>
                  <a:pt x="712932" y="513195"/>
                  <a:pt x="666750" y="476250"/>
                </a:cubicBezTo>
                <a:cubicBezTo>
                  <a:pt x="657811" y="469099"/>
                  <a:pt x="654050" y="457200"/>
                  <a:pt x="647700" y="447675"/>
                </a:cubicBezTo>
                <a:cubicBezTo>
                  <a:pt x="638175" y="454025"/>
                  <a:pt x="620590" y="455371"/>
                  <a:pt x="619125" y="466725"/>
                </a:cubicBezTo>
                <a:cubicBezTo>
                  <a:pt x="607335" y="558097"/>
                  <a:pt x="609600" y="650820"/>
                  <a:pt x="609600" y="742950"/>
                </a:cubicBezTo>
                <a:cubicBezTo>
                  <a:pt x="609600" y="797018"/>
                  <a:pt x="614230" y="851029"/>
                  <a:pt x="619125" y="904875"/>
                </a:cubicBezTo>
                <a:cubicBezTo>
                  <a:pt x="620591" y="920998"/>
                  <a:pt x="622966" y="937341"/>
                  <a:pt x="628650" y="952500"/>
                </a:cubicBezTo>
                <a:cubicBezTo>
                  <a:pt x="632670" y="963219"/>
                  <a:pt x="641350" y="971550"/>
                  <a:pt x="647700" y="981075"/>
                </a:cubicBezTo>
                <a:cubicBezTo>
                  <a:pt x="650875" y="993775"/>
                  <a:pt x="655073" y="1006262"/>
                  <a:pt x="657225" y="1019175"/>
                </a:cubicBezTo>
                <a:cubicBezTo>
                  <a:pt x="660471" y="1038650"/>
                  <a:pt x="664583" y="1106194"/>
                  <a:pt x="676275" y="1133475"/>
                </a:cubicBezTo>
                <a:cubicBezTo>
                  <a:pt x="690258" y="1166102"/>
                  <a:pt x="704209" y="1199189"/>
                  <a:pt x="723900" y="1228725"/>
                </a:cubicBezTo>
                <a:cubicBezTo>
                  <a:pt x="741025" y="1254413"/>
                  <a:pt x="745902" y="1256299"/>
                  <a:pt x="752475" y="1285875"/>
                </a:cubicBezTo>
                <a:cubicBezTo>
                  <a:pt x="756665" y="1304728"/>
                  <a:pt x="757810" y="1324172"/>
                  <a:pt x="762000" y="1343025"/>
                </a:cubicBezTo>
                <a:cubicBezTo>
                  <a:pt x="764178" y="1352826"/>
                  <a:pt x="768767" y="1361946"/>
                  <a:pt x="771525" y="1371600"/>
                </a:cubicBezTo>
                <a:cubicBezTo>
                  <a:pt x="775121" y="1384187"/>
                  <a:pt x="778307" y="1396900"/>
                  <a:pt x="781050" y="1409700"/>
                </a:cubicBezTo>
                <a:cubicBezTo>
                  <a:pt x="787834" y="1441360"/>
                  <a:pt x="792819" y="1473400"/>
                  <a:pt x="800100" y="1504950"/>
                </a:cubicBezTo>
                <a:cubicBezTo>
                  <a:pt x="815061" y="1569780"/>
                  <a:pt x="824212" y="1511212"/>
                  <a:pt x="847725" y="1628775"/>
                </a:cubicBezTo>
                <a:cubicBezTo>
                  <a:pt x="861188" y="1696091"/>
                  <a:pt x="852130" y="1661041"/>
                  <a:pt x="876300" y="1733550"/>
                </a:cubicBezTo>
                <a:cubicBezTo>
                  <a:pt x="879475" y="1758950"/>
                  <a:pt x="880069" y="1784808"/>
                  <a:pt x="885825" y="1809750"/>
                </a:cubicBezTo>
                <a:cubicBezTo>
                  <a:pt x="891037" y="1832336"/>
                  <a:pt x="913100" y="1873824"/>
                  <a:pt x="923925" y="1895475"/>
                </a:cubicBezTo>
                <a:cubicBezTo>
                  <a:pt x="957568" y="2063688"/>
                  <a:pt x="905508" y="1818420"/>
                  <a:pt x="952500" y="1990725"/>
                </a:cubicBezTo>
                <a:cubicBezTo>
                  <a:pt x="957582" y="2009357"/>
                  <a:pt x="958237" y="2028937"/>
                  <a:pt x="962025" y="2047875"/>
                </a:cubicBezTo>
                <a:cubicBezTo>
                  <a:pt x="967639" y="2075943"/>
                  <a:pt x="980881" y="2118827"/>
                  <a:pt x="990600" y="2143125"/>
                </a:cubicBezTo>
                <a:cubicBezTo>
                  <a:pt x="1016877" y="2208817"/>
                  <a:pt x="1007640" y="2154134"/>
                  <a:pt x="1028700" y="2238375"/>
                </a:cubicBezTo>
                <a:cubicBezTo>
                  <a:pt x="1031875" y="2251075"/>
                  <a:pt x="1035385" y="2263696"/>
                  <a:pt x="1038225" y="2276475"/>
                </a:cubicBezTo>
                <a:cubicBezTo>
                  <a:pt x="1041737" y="2292279"/>
                  <a:pt x="1043302" y="2308534"/>
                  <a:pt x="1047750" y="2324100"/>
                </a:cubicBezTo>
                <a:cubicBezTo>
                  <a:pt x="1056025" y="2353062"/>
                  <a:pt x="1070418" y="2380289"/>
                  <a:pt x="1076325" y="2409825"/>
                </a:cubicBezTo>
                <a:cubicBezTo>
                  <a:pt x="1079500" y="2425700"/>
                  <a:pt x="1080166" y="2442291"/>
                  <a:pt x="1085850" y="2457450"/>
                </a:cubicBezTo>
                <a:cubicBezTo>
                  <a:pt x="1089870" y="2468169"/>
                  <a:pt x="1100251" y="2475564"/>
                  <a:pt x="1104900" y="2486025"/>
                </a:cubicBezTo>
                <a:cubicBezTo>
                  <a:pt x="1113055" y="2504375"/>
                  <a:pt x="1116492" y="2524531"/>
                  <a:pt x="1123950" y="2543175"/>
                </a:cubicBezTo>
                <a:cubicBezTo>
                  <a:pt x="1130300" y="2559050"/>
                  <a:pt x="1135354" y="2575507"/>
                  <a:pt x="1143000" y="2590800"/>
                </a:cubicBezTo>
                <a:cubicBezTo>
                  <a:pt x="1148120" y="2601039"/>
                  <a:pt x="1157401" y="2608914"/>
                  <a:pt x="1162050" y="2619375"/>
                </a:cubicBezTo>
                <a:cubicBezTo>
                  <a:pt x="1170205" y="2637725"/>
                  <a:pt x="1172791" y="2658244"/>
                  <a:pt x="1181100" y="2676525"/>
                </a:cubicBezTo>
                <a:cubicBezTo>
                  <a:pt x="1221379" y="2765139"/>
                  <a:pt x="1198022" y="2685492"/>
                  <a:pt x="1228725" y="2762250"/>
                </a:cubicBezTo>
                <a:cubicBezTo>
                  <a:pt x="1236183" y="2780894"/>
                  <a:pt x="1241425" y="2800350"/>
                  <a:pt x="1247775" y="2819400"/>
                </a:cubicBezTo>
                <a:lnTo>
                  <a:pt x="1257300" y="2847975"/>
                </a:lnTo>
                <a:cubicBezTo>
                  <a:pt x="1264054" y="2902005"/>
                  <a:pt x="1262864" y="2917323"/>
                  <a:pt x="1276350" y="2962275"/>
                </a:cubicBezTo>
                <a:cubicBezTo>
                  <a:pt x="1282120" y="2981509"/>
                  <a:pt x="1289050" y="3000375"/>
                  <a:pt x="1295400" y="3019425"/>
                </a:cubicBezTo>
                <a:cubicBezTo>
                  <a:pt x="1298575" y="3028950"/>
                  <a:pt x="1302956" y="3038155"/>
                  <a:pt x="1304925" y="3048000"/>
                </a:cubicBezTo>
                <a:cubicBezTo>
                  <a:pt x="1308100" y="3063875"/>
                  <a:pt x="1309798" y="3080118"/>
                  <a:pt x="1314450" y="3095625"/>
                </a:cubicBezTo>
                <a:cubicBezTo>
                  <a:pt x="1323571" y="3126029"/>
                  <a:pt x="1338478" y="3153207"/>
                  <a:pt x="1352550" y="3181350"/>
                </a:cubicBezTo>
                <a:cubicBezTo>
                  <a:pt x="1375131" y="3294256"/>
                  <a:pt x="1345450" y="3177282"/>
                  <a:pt x="1381125" y="3257550"/>
                </a:cubicBezTo>
                <a:cubicBezTo>
                  <a:pt x="1389280" y="3275900"/>
                  <a:pt x="1393825" y="3295650"/>
                  <a:pt x="1400175" y="3314700"/>
                </a:cubicBezTo>
                <a:cubicBezTo>
                  <a:pt x="1413521" y="3354739"/>
                  <a:pt x="1418615" y="3363131"/>
                  <a:pt x="1381125" y="3295650"/>
                </a:cubicBezTo>
                <a:cubicBezTo>
                  <a:pt x="1368889" y="3273625"/>
                  <a:pt x="1349936" y="3232962"/>
                  <a:pt x="1343025" y="3209925"/>
                </a:cubicBezTo>
                <a:cubicBezTo>
                  <a:pt x="1338373" y="3194418"/>
                  <a:pt x="1340075" y="3177094"/>
                  <a:pt x="1333500" y="3162300"/>
                </a:cubicBezTo>
                <a:cubicBezTo>
                  <a:pt x="1327053" y="3147793"/>
                  <a:pt x="1314450" y="3136900"/>
                  <a:pt x="1304925" y="3124200"/>
                </a:cubicBezTo>
                <a:cubicBezTo>
                  <a:pt x="1298575" y="3089275"/>
                  <a:pt x="1294484" y="3053863"/>
                  <a:pt x="1285875" y="3019425"/>
                </a:cubicBezTo>
                <a:cubicBezTo>
                  <a:pt x="1269395" y="2953505"/>
                  <a:pt x="1271742" y="2991159"/>
                  <a:pt x="1247775" y="2943225"/>
                </a:cubicBezTo>
                <a:cubicBezTo>
                  <a:pt x="1240129" y="2927932"/>
                  <a:pt x="1234728" y="2911609"/>
                  <a:pt x="1228725" y="2895600"/>
                </a:cubicBezTo>
                <a:cubicBezTo>
                  <a:pt x="1225200" y="2886199"/>
                  <a:pt x="1222725" y="2876426"/>
                  <a:pt x="1219200" y="2867025"/>
                </a:cubicBezTo>
                <a:cubicBezTo>
                  <a:pt x="1213197" y="2851016"/>
                  <a:pt x="1206153" y="2835409"/>
                  <a:pt x="1200150" y="2819400"/>
                </a:cubicBezTo>
                <a:cubicBezTo>
                  <a:pt x="1196625" y="2809999"/>
                  <a:pt x="1195115" y="2799805"/>
                  <a:pt x="1190625" y="2790825"/>
                </a:cubicBezTo>
                <a:cubicBezTo>
                  <a:pt x="1185505" y="2780586"/>
                  <a:pt x="1177925" y="2771775"/>
                  <a:pt x="1171575" y="2762250"/>
                </a:cubicBezTo>
                <a:cubicBezTo>
                  <a:pt x="1168400" y="2749550"/>
                  <a:pt x="1167207" y="2736182"/>
                  <a:pt x="1162050" y="2724150"/>
                </a:cubicBezTo>
                <a:cubicBezTo>
                  <a:pt x="1157541" y="2713628"/>
                  <a:pt x="1147020" y="2706294"/>
                  <a:pt x="1143000" y="2695575"/>
                </a:cubicBezTo>
                <a:cubicBezTo>
                  <a:pt x="1137316" y="2680416"/>
                  <a:pt x="1139159" y="2663109"/>
                  <a:pt x="1133475" y="2647950"/>
                </a:cubicBezTo>
                <a:cubicBezTo>
                  <a:pt x="1129455" y="2637231"/>
                  <a:pt x="1119074" y="2629836"/>
                  <a:pt x="1114425" y="2619375"/>
                </a:cubicBezTo>
                <a:cubicBezTo>
                  <a:pt x="1070661" y="2520906"/>
                  <a:pt x="1122993" y="2599048"/>
                  <a:pt x="1066800" y="2524125"/>
                </a:cubicBezTo>
                <a:cubicBezTo>
                  <a:pt x="1062194" y="2501096"/>
                  <a:pt x="1051408" y="2436928"/>
                  <a:pt x="1038225" y="2419350"/>
                </a:cubicBezTo>
                <a:cubicBezTo>
                  <a:pt x="1028700" y="2406650"/>
                  <a:pt x="1017360" y="2395127"/>
                  <a:pt x="1009650" y="2381250"/>
                </a:cubicBezTo>
                <a:cubicBezTo>
                  <a:pt x="1001347" y="2366304"/>
                  <a:pt x="997544" y="2349249"/>
                  <a:pt x="990600" y="2333625"/>
                </a:cubicBezTo>
                <a:cubicBezTo>
                  <a:pt x="984833" y="2320650"/>
                  <a:pt x="978595" y="2307853"/>
                  <a:pt x="971550" y="2295525"/>
                </a:cubicBezTo>
                <a:cubicBezTo>
                  <a:pt x="960408" y="2276026"/>
                  <a:pt x="936191" y="2245205"/>
                  <a:pt x="923925" y="2228850"/>
                </a:cubicBezTo>
                <a:cubicBezTo>
                  <a:pt x="920750" y="2209800"/>
                  <a:pt x="920507" y="2190022"/>
                  <a:pt x="914400" y="2171700"/>
                </a:cubicBezTo>
                <a:cubicBezTo>
                  <a:pt x="910780" y="2160840"/>
                  <a:pt x="900470" y="2153364"/>
                  <a:pt x="895350" y="2143125"/>
                </a:cubicBezTo>
                <a:cubicBezTo>
                  <a:pt x="887704" y="2127832"/>
                  <a:pt x="881328" y="2111842"/>
                  <a:pt x="876300" y="2095500"/>
                </a:cubicBezTo>
                <a:cubicBezTo>
                  <a:pt x="841609" y="1982755"/>
                  <a:pt x="878605" y="2054892"/>
                  <a:pt x="828675" y="1971675"/>
                </a:cubicBezTo>
                <a:cubicBezTo>
                  <a:pt x="825500" y="1952625"/>
                  <a:pt x="825257" y="1932847"/>
                  <a:pt x="819150" y="1914525"/>
                </a:cubicBezTo>
                <a:cubicBezTo>
                  <a:pt x="815530" y="1903665"/>
                  <a:pt x="804749" y="1896411"/>
                  <a:pt x="800100" y="1885950"/>
                </a:cubicBezTo>
                <a:cubicBezTo>
                  <a:pt x="791945" y="1867600"/>
                  <a:pt x="790030" y="1846761"/>
                  <a:pt x="781050" y="1828800"/>
                </a:cubicBezTo>
                <a:cubicBezTo>
                  <a:pt x="774700" y="1816100"/>
                  <a:pt x="767767" y="1803675"/>
                  <a:pt x="762000" y="1790700"/>
                </a:cubicBezTo>
                <a:cubicBezTo>
                  <a:pt x="755056" y="1775076"/>
                  <a:pt x="748953" y="1759084"/>
                  <a:pt x="742950" y="1743075"/>
                </a:cubicBezTo>
                <a:cubicBezTo>
                  <a:pt x="739425" y="1733674"/>
                  <a:pt x="737380" y="1723728"/>
                  <a:pt x="733425" y="1714500"/>
                </a:cubicBezTo>
                <a:cubicBezTo>
                  <a:pt x="727832" y="1701449"/>
                  <a:pt x="721420" y="1688728"/>
                  <a:pt x="714375" y="1676400"/>
                </a:cubicBezTo>
                <a:cubicBezTo>
                  <a:pt x="691464" y="1636306"/>
                  <a:pt x="695464" y="1657698"/>
                  <a:pt x="676275" y="1609725"/>
                </a:cubicBezTo>
                <a:cubicBezTo>
                  <a:pt x="668817" y="1591081"/>
                  <a:pt x="665534" y="1570856"/>
                  <a:pt x="657225" y="1552575"/>
                </a:cubicBezTo>
                <a:cubicBezTo>
                  <a:pt x="637265" y="1508664"/>
                  <a:pt x="629950" y="1511988"/>
                  <a:pt x="609600" y="1476375"/>
                </a:cubicBezTo>
                <a:cubicBezTo>
                  <a:pt x="602555" y="1464047"/>
                  <a:pt x="595040" y="1451745"/>
                  <a:pt x="590550" y="1438275"/>
                </a:cubicBezTo>
                <a:cubicBezTo>
                  <a:pt x="582271" y="1413437"/>
                  <a:pt x="586023" y="1383860"/>
                  <a:pt x="571500" y="1362075"/>
                </a:cubicBezTo>
                <a:cubicBezTo>
                  <a:pt x="516905" y="1280183"/>
                  <a:pt x="582360" y="1383795"/>
                  <a:pt x="542925" y="1304925"/>
                </a:cubicBezTo>
                <a:cubicBezTo>
                  <a:pt x="537805" y="1294686"/>
                  <a:pt x="530225" y="1285875"/>
                  <a:pt x="523875" y="1276350"/>
                </a:cubicBezTo>
                <a:cubicBezTo>
                  <a:pt x="516561" y="1239781"/>
                  <a:pt x="517208" y="1221297"/>
                  <a:pt x="495300" y="1190625"/>
                </a:cubicBezTo>
                <a:cubicBezTo>
                  <a:pt x="487470" y="1179664"/>
                  <a:pt x="476250" y="1171575"/>
                  <a:pt x="466725" y="1162050"/>
                </a:cubicBezTo>
                <a:cubicBezTo>
                  <a:pt x="463550" y="1152525"/>
                  <a:pt x="459958" y="1143129"/>
                  <a:pt x="457200" y="1133475"/>
                </a:cubicBezTo>
                <a:cubicBezTo>
                  <a:pt x="453604" y="1120888"/>
                  <a:pt x="454937" y="1106267"/>
                  <a:pt x="447675" y="1095375"/>
                </a:cubicBezTo>
                <a:cubicBezTo>
                  <a:pt x="441325" y="1085850"/>
                  <a:pt x="428625" y="1082675"/>
                  <a:pt x="419100" y="1076325"/>
                </a:cubicBezTo>
                <a:cubicBezTo>
                  <a:pt x="399353" y="997335"/>
                  <a:pt x="425157" y="1079608"/>
                  <a:pt x="381000" y="1000125"/>
                </a:cubicBezTo>
                <a:cubicBezTo>
                  <a:pt x="372697" y="985179"/>
                  <a:pt x="370253" y="967446"/>
                  <a:pt x="361950" y="952500"/>
                </a:cubicBezTo>
                <a:cubicBezTo>
                  <a:pt x="354240" y="938623"/>
                  <a:pt x="342602" y="927318"/>
                  <a:pt x="333375" y="914400"/>
                </a:cubicBezTo>
                <a:cubicBezTo>
                  <a:pt x="315537" y="889427"/>
                  <a:pt x="307301" y="871670"/>
                  <a:pt x="285750" y="847725"/>
                </a:cubicBezTo>
                <a:cubicBezTo>
                  <a:pt x="267728" y="827700"/>
                  <a:pt x="247650" y="809625"/>
                  <a:pt x="228600" y="790575"/>
                </a:cubicBezTo>
                <a:cubicBezTo>
                  <a:pt x="219075" y="781050"/>
                  <a:pt x="207497" y="773208"/>
                  <a:pt x="200025" y="762000"/>
                </a:cubicBezTo>
                <a:cubicBezTo>
                  <a:pt x="193675" y="752475"/>
                  <a:pt x="189070" y="741520"/>
                  <a:pt x="180975" y="733425"/>
                </a:cubicBezTo>
                <a:cubicBezTo>
                  <a:pt x="172880" y="725330"/>
                  <a:pt x="160495" y="722470"/>
                  <a:pt x="152400" y="714375"/>
                </a:cubicBezTo>
                <a:cubicBezTo>
                  <a:pt x="140454" y="702429"/>
                  <a:pt x="88837" y="625349"/>
                  <a:pt x="85725" y="619125"/>
                </a:cubicBezTo>
                <a:cubicBezTo>
                  <a:pt x="79375" y="606425"/>
                  <a:pt x="76715" y="591065"/>
                  <a:pt x="66675" y="581025"/>
                </a:cubicBezTo>
                <a:cubicBezTo>
                  <a:pt x="59575" y="573925"/>
                  <a:pt x="47625" y="574675"/>
                  <a:pt x="38100" y="571500"/>
                </a:cubicBezTo>
                <a:cubicBezTo>
                  <a:pt x="34925" y="561975"/>
                  <a:pt x="33556" y="551642"/>
                  <a:pt x="28575" y="542925"/>
                </a:cubicBezTo>
                <a:cubicBezTo>
                  <a:pt x="20699" y="529142"/>
                  <a:pt x="0" y="504825"/>
                  <a:pt x="0" y="504825"/>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2" name="フリーフォーム 221"/>
          <p:cNvSpPr/>
          <p:nvPr/>
        </p:nvSpPr>
        <p:spPr>
          <a:xfrm>
            <a:off x="6143625" y="0"/>
            <a:ext cx="2786063" cy="3357563"/>
          </a:xfrm>
          <a:custGeom>
            <a:avLst/>
            <a:gdLst>
              <a:gd name="connsiteX0" fmla="*/ 1611492 w 2992617"/>
              <a:gd name="connsiteY0" fmla="*/ 83069 h 3473969"/>
              <a:gd name="connsiteX1" fmla="*/ 1573392 w 2992617"/>
              <a:gd name="connsiteY1" fmla="*/ 102119 h 3473969"/>
              <a:gd name="connsiteX2" fmla="*/ 1487667 w 2992617"/>
              <a:gd name="connsiteY2" fmla="*/ 159269 h 3473969"/>
              <a:gd name="connsiteX3" fmla="*/ 1420992 w 2992617"/>
              <a:gd name="connsiteY3" fmla="*/ 187844 h 3473969"/>
              <a:gd name="connsiteX4" fmla="*/ 1344792 w 2992617"/>
              <a:gd name="connsiteY4" fmla="*/ 264044 h 3473969"/>
              <a:gd name="connsiteX5" fmla="*/ 1297167 w 2992617"/>
              <a:gd name="connsiteY5" fmla="*/ 302144 h 3473969"/>
              <a:gd name="connsiteX6" fmla="*/ 1230492 w 2992617"/>
              <a:gd name="connsiteY6" fmla="*/ 397394 h 3473969"/>
              <a:gd name="connsiteX7" fmla="*/ 1220967 w 2992617"/>
              <a:gd name="connsiteY7" fmla="*/ 425969 h 3473969"/>
              <a:gd name="connsiteX8" fmla="*/ 1182867 w 2992617"/>
              <a:gd name="connsiteY8" fmla="*/ 483119 h 3473969"/>
              <a:gd name="connsiteX9" fmla="*/ 1135242 w 2992617"/>
              <a:gd name="connsiteY9" fmla="*/ 540269 h 3473969"/>
              <a:gd name="connsiteX10" fmla="*/ 1106667 w 2992617"/>
              <a:gd name="connsiteY10" fmla="*/ 559319 h 3473969"/>
              <a:gd name="connsiteX11" fmla="*/ 1068567 w 2992617"/>
              <a:gd name="connsiteY11" fmla="*/ 616469 h 3473969"/>
              <a:gd name="connsiteX12" fmla="*/ 1049517 w 2992617"/>
              <a:gd name="connsiteY12" fmla="*/ 645044 h 3473969"/>
              <a:gd name="connsiteX13" fmla="*/ 1001892 w 2992617"/>
              <a:gd name="connsiteY13" fmla="*/ 702194 h 3473969"/>
              <a:gd name="connsiteX14" fmla="*/ 973317 w 2992617"/>
              <a:gd name="connsiteY14" fmla="*/ 730769 h 3473969"/>
              <a:gd name="connsiteX15" fmla="*/ 954267 w 2992617"/>
              <a:gd name="connsiteY15" fmla="*/ 759344 h 3473969"/>
              <a:gd name="connsiteX16" fmla="*/ 925692 w 2992617"/>
              <a:gd name="connsiteY16" fmla="*/ 778394 h 3473969"/>
              <a:gd name="connsiteX17" fmla="*/ 868542 w 2992617"/>
              <a:gd name="connsiteY17" fmla="*/ 835544 h 3473969"/>
              <a:gd name="connsiteX18" fmla="*/ 935217 w 2992617"/>
              <a:gd name="connsiteY18" fmla="*/ 797444 h 3473969"/>
              <a:gd name="connsiteX19" fmla="*/ 963792 w 2992617"/>
              <a:gd name="connsiteY19" fmla="*/ 759344 h 3473969"/>
              <a:gd name="connsiteX20" fmla="*/ 1001892 w 2992617"/>
              <a:gd name="connsiteY20" fmla="*/ 740294 h 3473969"/>
              <a:gd name="connsiteX21" fmla="*/ 1087617 w 2992617"/>
              <a:gd name="connsiteY21" fmla="*/ 673619 h 3473969"/>
              <a:gd name="connsiteX22" fmla="*/ 1135242 w 2992617"/>
              <a:gd name="connsiteY22" fmla="*/ 625994 h 3473969"/>
              <a:gd name="connsiteX23" fmla="*/ 1182867 w 2992617"/>
              <a:gd name="connsiteY23" fmla="*/ 597419 h 3473969"/>
              <a:gd name="connsiteX24" fmla="*/ 1287642 w 2992617"/>
              <a:gd name="connsiteY24" fmla="*/ 521219 h 3473969"/>
              <a:gd name="connsiteX25" fmla="*/ 1316217 w 2992617"/>
              <a:gd name="connsiteY25" fmla="*/ 502169 h 3473969"/>
              <a:gd name="connsiteX26" fmla="*/ 1354317 w 2992617"/>
              <a:gd name="connsiteY26" fmla="*/ 483119 h 3473969"/>
              <a:gd name="connsiteX27" fmla="*/ 1382892 w 2992617"/>
              <a:gd name="connsiteY27" fmla="*/ 454544 h 3473969"/>
              <a:gd name="connsiteX28" fmla="*/ 1468617 w 2992617"/>
              <a:gd name="connsiteY28" fmla="*/ 387869 h 3473969"/>
              <a:gd name="connsiteX29" fmla="*/ 1506717 w 2992617"/>
              <a:gd name="connsiteY29" fmla="*/ 321194 h 3473969"/>
              <a:gd name="connsiteX30" fmla="*/ 1535292 w 2992617"/>
              <a:gd name="connsiteY30" fmla="*/ 302144 h 3473969"/>
              <a:gd name="connsiteX31" fmla="*/ 1573392 w 2992617"/>
              <a:gd name="connsiteY31" fmla="*/ 273569 h 3473969"/>
              <a:gd name="connsiteX32" fmla="*/ 1601967 w 2992617"/>
              <a:gd name="connsiteY32" fmla="*/ 235469 h 3473969"/>
              <a:gd name="connsiteX33" fmla="*/ 1630542 w 2992617"/>
              <a:gd name="connsiteY33" fmla="*/ 216419 h 3473969"/>
              <a:gd name="connsiteX34" fmla="*/ 1668642 w 2992617"/>
              <a:gd name="connsiteY34" fmla="*/ 187844 h 3473969"/>
              <a:gd name="connsiteX35" fmla="*/ 1716267 w 2992617"/>
              <a:gd name="connsiteY35" fmla="*/ 149744 h 3473969"/>
              <a:gd name="connsiteX36" fmla="*/ 1763892 w 2992617"/>
              <a:gd name="connsiteY36" fmla="*/ 92594 h 3473969"/>
              <a:gd name="connsiteX37" fmla="*/ 1792467 w 2992617"/>
              <a:gd name="connsiteY37" fmla="*/ 83069 h 3473969"/>
              <a:gd name="connsiteX38" fmla="*/ 1849617 w 2992617"/>
              <a:gd name="connsiteY38" fmla="*/ 44969 h 3473969"/>
              <a:gd name="connsiteX39" fmla="*/ 1878192 w 2992617"/>
              <a:gd name="connsiteY39" fmla="*/ 25919 h 3473969"/>
              <a:gd name="connsiteX40" fmla="*/ 1906767 w 2992617"/>
              <a:gd name="connsiteY40" fmla="*/ 6869 h 3473969"/>
              <a:gd name="connsiteX41" fmla="*/ 1840092 w 2992617"/>
              <a:gd name="connsiteY41" fmla="*/ 64019 h 3473969"/>
              <a:gd name="connsiteX42" fmla="*/ 1792467 w 2992617"/>
              <a:gd name="connsiteY42" fmla="*/ 140219 h 3473969"/>
              <a:gd name="connsiteX43" fmla="*/ 1754367 w 2992617"/>
              <a:gd name="connsiteY43" fmla="*/ 178319 h 3473969"/>
              <a:gd name="connsiteX44" fmla="*/ 1735317 w 2992617"/>
              <a:gd name="connsiteY44" fmla="*/ 206894 h 3473969"/>
              <a:gd name="connsiteX45" fmla="*/ 1706742 w 2992617"/>
              <a:gd name="connsiteY45" fmla="*/ 235469 h 3473969"/>
              <a:gd name="connsiteX46" fmla="*/ 1668642 w 2992617"/>
              <a:gd name="connsiteY46" fmla="*/ 292619 h 3473969"/>
              <a:gd name="connsiteX47" fmla="*/ 1640067 w 2992617"/>
              <a:gd name="connsiteY47" fmla="*/ 330719 h 3473969"/>
              <a:gd name="connsiteX48" fmla="*/ 1601967 w 2992617"/>
              <a:gd name="connsiteY48" fmla="*/ 387869 h 3473969"/>
              <a:gd name="connsiteX49" fmla="*/ 1582917 w 2992617"/>
              <a:gd name="connsiteY49" fmla="*/ 416444 h 3473969"/>
              <a:gd name="connsiteX50" fmla="*/ 1554342 w 2992617"/>
              <a:gd name="connsiteY50" fmla="*/ 445019 h 3473969"/>
              <a:gd name="connsiteX51" fmla="*/ 1506717 w 2992617"/>
              <a:gd name="connsiteY51" fmla="*/ 530744 h 3473969"/>
              <a:gd name="connsiteX52" fmla="*/ 1468617 w 2992617"/>
              <a:gd name="connsiteY52" fmla="*/ 549794 h 3473969"/>
              <a:gd name="connsiteX53" fmla="*/ 1392417 w 2992617"/>
              <a:gd name="connsiteY53" fmla="*/ 645044 h 3473969"/>
              <a:gd name="connsiteX54" fmla="*/ 1363842 w 2992617"/>
              <a:gd name="connsiteY54" fmla="*/ 664094 h 3473969"/>
              <a:gd name="connsiteX55" fmla="*/ 1325742 w 2992617"/>
              <a:gd name="connsiteY55" fmla="*/ 692669 h 3473969"/>
              <a:gd name="connsiteX56" fmla="*/ 1268592 w 2992617"/>
              <a:gd name="connsiteY56" fmla="*/ 787919 h 3473969"/>
              <a:gd name="connsiteX57" fmla="*/ 1211442 w 2992617"/>
              <a:gd name="connsiteY57" fmla="*/ 845069 h 3473969"/>
              <a:gd name="connsiteX58" fmla="*/ 1173342 w 2992617"/>
              <a:gd name="connsiteY58" fmla="*/ 873644 h 3473969"/>
              <a:gd name="connsiteX59" fmla="*/ 1144767 w 2992617"/>
              <a:gd name="connsiteY59" fmla="*/ 911744 h 3473969"/>
              <a:gd name="connsiteX60" fmla="*/ 1106667 w 2992617"/>
              <a:gd name="connsiteY60" fmla="*/ 940319 h 3473969"/>
              <a:gd name="connsiteX61" fmla="*/ 1078092 w 2992617"/>
              <a:gd name="connsiteY61" fmla="*/ 978419 h 3473969"/>
              <a:gd name="connsiteX62" fmla="*/ 1001892 w 2992617"/>
              <a:gd name="connsiteY62" fmla="*/ 1054619 h 3473969"/>
              <a:gd name="connsiteX63" fmla="*/ 954267 w 2992617"/>
              <a:gd name="connsiteY63" fmla="*/ 1102244 h 3473969"/>
              <a:gd name="connsiteX64" fmla="*/ 887592 w 2992617"/>
              <a:gd name="connsiteY64" fmla="*/ 1159394 h 3473969"/>
              <a:gd name="connsiteX65" fmla="*/ 859017 w 2992617"/>
              <a:gd name="connsiteY65" fmla="*/ 1187969 h 3473969"/>
              <a:gd name="connsiteX66" fmla="*/ 830442 w 2992617"/>
              <a:gd name="connsiteY66" fmla="*/ 1207019 h 3473969"/>
              <a:gd name="connsiteX67" fmla="*/ 754242 w 2992617"/>
              <a:gd name="connsiteY67" fmla="*/ 1292744 h 3473969"/>
              <a:gd name="connsiteX68" fmla="*/ 697092 w 2992617"/>
              <a:gd name="connsiteY68" fmla="*/ 1340369 h 3473969"/>
              <a:gd name="connsiteX69" fmla="*/ 687567 w 2992617"/>
              <a:gd name="connsiteY69" fmla="*/ 1378469 h 3473969"/>
              <a:gd name="connsiteX70" fmla="*/ 725667 w 2992617"/>
              <a:gd name="connsiteY70" fmla="*/ 1368944 h 3473969"/>
              <a:gd name="connsiteX71" fmla="*/ 839967 w 2992617"/>
              <a:gd name="connsiteY71" fmla="*/ 1311794 h 3473969"/>
              <a:gd name="connsiteX72" fmla="*/ 935217 w 2992617"/>
              <a:gd name="connsiteY72" fmla="*/ 1283219 h 3473969"/>
              <a:gd name="connsiteX73" fmla="*/ 1030467 w 2992617"/>
              <a:gd name="connsiteY73" fmla="*/ 1226069 h 3473969"/>
              <a:gd name="connsiteX74" fmla="*/ 1211442 w 2992617"/>
              <a:gd name="connsiteY74" fmla="*/ 1149869 h 3473969"/>
              <a:gd name="connsiteX75" fmla="*/ 1278117 w 2992617"/>
              <a:gd name="connsiteY75" fmla="*/ 1092719 h 3473969"/>
              <a:gd name="connsiteX76" fmla="*/ 1487667 w 2992617"/>
              <a:gd name="connsiteY76" fmla="*/ 978419 h 3473969"/>
              <a:gd name="connsiteX77" fmla="*/ 1544817 w 2992617"/>
              <a:gd name="connsiteY77" fmla="*/ 949844 h 3473969"/>
              <a:gd name="connsiteX78" fmla="*/ 1582917 w 2992617"/>
              <a:gd name="connsiteY78" fmla="*/ 921269 h 3473969"/>
              <a:gd name="connsiteX79" fmla="*/ 1640067 w 2992617"/>
              <a:gd name="connsiteY79" fmla="*/ 883169 h 3473969"/>
              <a:gd name="connsiteX80" fmla="*/ 1773417 w 2992617"/>
              <a:gd name="connsiteY80" fmla="*/ 768869 h 3473969"/>
              <a:gd name="connsiteX81" fmla="*/ 1821042 w 2992617"/>
              <a:gd name="connsiteY81" fmla="*/ 730769 h 3473969"/>
              <a:gd name="connsiteX82" fmla="*/ 1878192 w 2992617"/>
              <a:gd name="connsiteY82" fmla="*/ 673619 h 3473969"/>
              <a:gd name="connsiteX83" fmla="*/ 1944867 w 2992617"/>
              <a:gd name="connsiteY83" fmla="*/ 635519 h 3473969"/>
              <a:gd name="connsiteX84" fmla="*/ 2040117 w 2992617"/>
              <a:gd name="connsiteY84" fmla="*/ 578369 h 3473969"/>
              <a:gd name="connsiteX85" fmla="*/ 2116317 w 2992617"/>
              <a:gd name="connsiteY85" fmla="*/ 502169 h 3473969"/>
              <a:gd name="connsiteX86" fmla="*/ 2135367 w 2992617"/>
              <a:gd name="connsiteY86" fmla="*/ 473594 h 3473969"/>
              <a:gd name="connsiteX87" fmla="*/ 2192517 w 2992617"/>
              <a:gd name="connsiteY87" fmla="*/ 406919 h 3473969"/>
              <a:gd name="connsiteX88" fmla="*/ 2211567 w 2992617"/>
              <a:gd name="connsiteY88" fmla="*/ 378344 h 3473969"/>
              <a:gd name="connsiteX89" fmla="*/ 2278242 w 2992617"/>
              <a:gd name="connsiteY89" fmla="*/ 349769 h 3473969"/>
              <a:gd name="connsiteX90" fmla="*/ 2354442 w 2992617"/>
              <a:gd name="connsiteY90" fmla="*/ 283094 h 3473969"/>
              <a:gd name="connsiteX91" fmla="*/ 2411592 w 2992617"/>
              <a:gd name="connsiteY91" fmla="*/ 244994 h 3473969"/>
              <a:gd name="connsiteX92" fmla="*/ 2478267 w 2992617"/>
              <a:gd name="connsiteY92" fmla="*/ 168794 h 3473969"/>
              <a:gd name="connsiteX93" fmla="*/ 2497317 w 2992617"/>
              <a:gd name="connsiteY93" fmla="*/ 140219 h 3473969"/>
              <a:gd name="connsiteX94" fmla="*/ 2525892 w 2992617"/>
              <a:gd name="connsiteY94" fmla="*/ 121169 h 3473969"/>
              <a:gd name="connsiteX95" fmla="*/ 2497317 w 2992617"/>
              <a:gd name="connsiteY95" fmla="*/ 130694 h 3473969"/>
              <a:gd name="connsiteX96" fmla="*/ 2392542 w 2992617"/>
              <a:gd name="connsiteY96" fmla="*/ 244994 h 3473969"/>
              <a:gd name="connsiteX97" fmla="*/ 2354442 w 2992617"/>
              <a:gd name="connsiteY97" fmla="*/ 283094 h 3473969"/>
              <a:gd name="connsiteX98" fmla="*/ 2268717 w 2992617"/>
              <a:gd name="connsiteY98" fmla="*/ 378344 h 3473969"/>
              <a:gd name="connsiteX99" fmla="*/ 2221092 w 2992617"/>
              <a:gd name="connsiteY99" fmla="*/ 406919 h 3473969"/>
              <a:gd name="connsiteX100" fmla="*/ 2135367 w 2992617"/>
              <a:gd name="connsiteY100" fmla="*/ 502169 h 3473969"/>
              <a:gd name="connsiteX101" fmla="*/ 1982967 w 2992617"/>
              <a:gd name="connsiteY101" fmla="*/ 616469 h 3473969"/>
              <a:gd name="connsiteX102" fmla="*/ 1925817 w 2992617"/>
              <a:gd name="connsiteY102" fmla="*/ 683144 h 3473969"/>
              <a:gd name="connsiteX103" fmla="*/ 1821042 w 2992617"/>
              <a:gd name="connsiteY103" fmla="*/ 787919 h 3473969"/>
              <a:gd name="connsiteX104" fmla="*/ 1763892 w 2992617"/>
              <a:gd name="connsiteY104" fmla="*/ 854594 h 3473969"/>
              <a:gd name="connsiteX105" fmla="*/ 1621017 w 2992617"/>
              <a:gd name="connsiteY105" fmla="*/ 968894 h 3473969"/>
              <a:gd name="connsiteX106" fmla="*/ 1563867 w 2992617"/>
              <a:gd name="connsiteY106" fmla="*/ 1035569 h 3473969"/>
              <a:gd name="connsiteX107" fmla="*/ 1516242 w 2992617"/>
              <a:gd name="connsiteY107" fmla="*/ 1064144 h 3473969"/>
              <a:gd name="connsiteX108" fmla="*/ 1420992 w 2992617"/>
              <a:gd name="connsiteY108" fmla="*/ 1130819 h 3473969"/>
              <a:gd name="connsiteX109" fmla="*/ 1392417 w 2992617"/>
              <a:gd name="connsiteY109" fmla="*/ 1168919 h 3473969"/>
              <a:gd name="connsiteX110" fmla="*/ 1325742 w 2992617"/>
              <a:gd name="connsiteY110" fmla="*/ 1207019 h 3473969"/>
              <a:gd name="connsiteX111" fmla="*/ 1230492 w 2992617"/>
              <a:gd name="connsiteY111" fmla="*/ 1302269 h 3473969"/>
              <a:gd name="connsiteX112" fmla="*/ 1211442 w 2992617"/>
              <a:gd name="connsiteY112" fmla="*/ 1330844 h 3473969"/>
              <a:gd name="connsiteX113" fmla="*/ 1173342 w 2992617"/>
              <a:gd name="connsiteY113" fmla="*/ 1359419 h 3473969"/>
              <a:gd name="connsiteX114" fmla="*/ 1125717 w 2992617"/>
              <a:gd name="connsiteY114" fmla="*/ 1407044 h 3473969"/>
              <a:gd name="connsiteX115" fmla="*/ 1087617 w 2992617"/>
              <a:gd name="connsiteY115" fmla="*/ 1426094 h 3473969"/>
              <a:gd name="connsiteX116" fmla="*/ 1001892 w 2992617"/>
              <a:gd name="connsiteY116" fmla="*/ 1492769 h 3473969"/>
              <a:gd name="connsiteX117" fmla="*/ 916167 w 2992617"/>
              <a:gd name="connsiteY117" fmla="*/ 1588019 h 3473969"/>
              <a:gd name="connsiteX118" fmla="*/ 830442 w 2992617"/>
              <a:gd name="connsiteY118" fmla="*/ 1654694 h 3473969"/>
              <a:gd name="connsiteX119" fmla="*/ 782817 w 2992617"/>
              <a:gd name="connsiteY119" fmla="*/ 1711844 h 3473969"/>
              <a:gd name="connsiteX120" fmla="*/ 716142 w 2992617"/>
              <a:gd name="connsiteY120" fmla="*/ 1797569 h 3473969"/>
              <a:gd name="connsiteX121" fmla="*/ 678042 w 2992617"/>
              <a:gd name="connsiteY121" fmla="*/ 1816619 h 3473969"/>
              <a:gd name="connsiteX122" fmla="*/ 582792 w 2992617"/>
              <a:gd name="connsiteY122" fmla="*/ 1921394 h 3473969"/>
              <a:gd name="connsiteX123" fmla="*/ 544692 w 2992617"/>
              <a:gd name="connsiteY123" fmla="*/ 1930919 h 3473969"/>
              <a:gd name="connsiteX124" fmla="*/ 458967 w 2992617"/>
              <a:gd name="connsiteY124" fmla="*/ 2016644 h 3473969"/>
              <a:gd name="connsiteX125" fmla="*/ 420867 w 2992617"/>
              <a:gd name="connsiteY125" fmla="*/ 2045219 h 3473969"/>
              <a:gd name="connsiteX126" fmla="*/ 382767 w 2992617"/>
              <a:gd name="connsiteY126" fmla="*/ 2073794 h 3473969"/>
              <a:gd name="connsiteX127" fmla="*/ 354192 w 2992617"/>
              <a:gd name="connsiteY127" fmla="*/ 2092844 h 3473969"/>
              <a:gd name="connsiteX128" fmla="*/ 325617 w 2992617"/>
              <a:gd name="connsiteY128" fmla="*/ 2102369 h 3473969"/>
              <a:gd name="connsiteX129" fmla="*/ 268467 w 2992617"/>
              <a:gd name="connsiteY129" fmla="*/ 2149994 h 3473969"/>
              <a:gd name="connsiteX130" fmla="*/ 249417 w 2992617"/>
              <a:gd name="connsiteY130" fmla="*/ 2178569 h 3473969"/>
              <a:gd name="connsiteX131" fmla="*/ 287517 w 2992617"/>
              <a:gd name="connsiteY131" fmla="*/ 2149994 h 3473969"/>
              <a:gd name="connsiteX132" fmla="*/ 354192 w 2992617"/>
              <a:gd name="connsiteY132" fmla="*/ 2111894 h 3473969"/>
              <a:gd name="connsiteX133" fmla="*/ 382767 w 2992617"/>
              <a:gd name="connsiteY133" fmla="*/ 2092844 h 3473969"/>
              <a:gd name="connsiteX134" fmla="*/ 439917 w 2992617"/>
              <a:gd name="connsiteY134" fmla="*/ 2064269 h 3473969"/>
              <a:gd name="connsiteX135" fmla="*/ 525642 w 2992617"/>
              <a:gd name="connsiteY135" fmla="*/ 1997594 h 3473969"/>
              <a:gd name="connsiteX136" fmla="*/ 630417 w 2992617"/>
              <a:gd name="connsiteY136" fmla="*/ 1949969 h 3473969"/>
              <a:gd name="connsiteX137" fmla="*/ 687567 w 2992617"/>
              <a:gd name="connsiteY137" fmla="*/ 1921394 h 3473969"/>
              <a:gd name="connsiteX138" fmla="*/ 754242 w 2992617"/>
              <a:gd name="connsiteY138" fmla="*/ 1892819 h 3473969"/>
              <a:gd name="connsiteX139" fmla="*/ 801867 w 2992617"/>
              <a:gd name="connsiteY139" fmla="*/ 1854719 h 3473969"/>
              <a:gd name="connsiteX140" fmla="*/ 868542 w 2992617"/>
              <a:gd name="connsiteY140" fmla="*/ 1816619 h 3473969"/>
              <a:gd name="connsiteX141" fmla="*/ 916167 w 2992617"/>
              <a:gd name="connsiteY141" fmla="*/ 1768994 h 3473969"/>
              <a:gd name="connsiteX142" fmla="*/ 973317 w 2992617"/>
              <a:gd name="connsiteY142" fmla="*/ 1721369 h 3473969"/>
              <a:gd name="connsiteX143" fmla="*/ 1039992 w 2992617"/>
              <a:gd name="connsiteY143" fmla="*/ 1673744 h 3473969"/>
              <a:gd name="connsiteX144" fmla="*/ 1097142 w 2992617"/>
              <a:gd name="connsiteY144" fmla="*/ 1626119 h 3473969"/>
              <a:gd name="connsiteX145" fmla="*/ 1240017 w 2992617"/>
              <a:gd name="connsiteY145" fmla="*/ 1530869 h 3473969"/>
              <a:gd name="connsiteX146" fmla="*/ 1316217 w 2992617"/>
              <a:gd name="connsiteY146" fmla="*/ 1464194 h 3473969"/>
              <a:gd name="connsiteX147" fmla="*/ 1449567 w 2992617"/>
              <a:gd name="connsiteY147" fmla="*/ 1378469 h 3473969"/>
              <a:gd name="connsiteX148" fmla="*/ 1582917 w 2992617"/>
              <a:gd name="connsiteY148" fmla="*/ 1292744 h 3473969"/>
              <a:gd name="connsiteX149" fmla="*/ 1649592 w 2992617"/>
              <a:gd name="connsiteY149" fmla="*/ 1264169 h 3473969"/>
              <a:gd name="connsiteX150" fmla="*/ 1773417 w 2992617"/>
              <a:gd name="connsiteY150" fmla="*/ 1149869 h 3473969"/>
              <a:gd name="connsiteX151" fmla="*/ 1906767 w 2992617"/>
              <a:gd name="connsiteY151" fmla="*/ 1054619 h 3473969"/>
              <a:gd name="connsiteX152" fmla="*/ 1963917 w 2992617"/>
              <a:gd name="connsiteY152" fmla="*/ 997469 h 3473969"/>
              <a:gd name="connsiteX153" fmla="*/ 2021067 w 2992617"/>
              <a:gd name="connsiteY153" fmla="*/ 930794 h 3473969"/>
              <a:gd name="connsiteX154" fmla="*/ 2154417 w 2992617"/>
              <a:gd name="connsiteY154" fmla="*/ 835544 h 3473969"/>
              <a:gd name="connsiteX155" fmla="*/ 2182992 w 2992617"/>
              <a:gd name="connsiteY155" fmla="*/ 806969 h 3473969"/>
              <a:gd name="connsiteX156" fmla="*/ 2221092 w 2992617"/>
              <a:gd name="connsiteY156" fmla="*/ 759344 h 3473969"/>
              <a:gd name="connsiteX157" fmla="*/ 2259192 w 2992617"/>
              <a:gd name="connsiteY157" fmla="*/ 730769 h 3473969"/>
              <a:gd name="connsiteX158" fmla="*/ 2297292 w 2992617"/>
              <a:gd name="connsiteY158" fmla="*/ 673619 h 3473969"/>
              <a:gd name="connsiteX159" fmla="*/ 2335392 w 2992617"/>
              <a:gd name="connsiteY159" fmla="*/ 597419 h 3473969"/>
              <a:gd name="connsiteX160" fmla="*/ 2363967 w 2992617"/>
              <a:gd name="connsiteY160" fmla="*/ 568844 h 3473969"/>
              <a:gd name="connsiteX161" fmla="*/ 2402067 w 2992617"/>
              <a:gd name="connsiteY161" fmla="*/ 492644 h 3473969"/>
              <a:gd name="connsiteX162" fmla="*/ 2430642 w 2992617"/>
              <a:gd name="connsiteY162" fmla="*/ 464069 h 3473969"/>
              <a:gd name="connsiteX163" fmla="*/ 2468742 w 2992617"/>
              <a:gd name="connsiteY163" fmla="*/ 406919 h 3473969"/>
              <a:gd name="connsiteX164" fmla="*/ 2497317 w 2992617"/>
              <a:gd name="connsiteY164" fmla="*/ 368819 h 3473969"/>
              <a:gd name="connsiteX165" fmla="*/ 2506842 w 2992617"/>
              <a:gd name="connsiteY165" fmla="*/ 340244 h 3473969"/>
              <a:gd name="connsiteX166" fmla="*/ 2563992 w 2992617"/>
              <a:gd name="connsiteY166" fmla="*/ 254519 h 3473969"/>
              <a:gd name="connsiteX167" fmla="*/ 2630667 w 2992617"/>
              <a:gd name="connsiteY167" fmla="*/ 187844 h 3473969"/>
              <a:gd name="connsiteX168" fmla="*/ 2659242 w 2992617"/>
              <a:gd name="connsiteY168" fmla="*/ 159269 h 3473969"/>
              <a:gd name="connsiteX169" fmla="*/ 2659242 w 2992617"/>
              <a:gd name="connsiteY169" fmla="*/ 283094 h 3473969"/>
              <a:gd name="connsiteX170" fmla="*/ 2640192 w 2992617"/>
              <a:gd name="connsiteY170" fmla="*/ 378344 h 3473969"/>
              <a:gd name="connsiteX171" fmla="*/ 2583042 w 2992617"/>
              <a:gd name="connsiteY171" fmla="*/ 483119 h 3473969"/>
              <a:gd name="connsiteX172" fmla="*/ 2563992 w 2992617"/>
              <a:gd name="connsiteY172" fmla="*/ 511694 h 3473969"/>
              <a:gd name="connsiteX173" fmla="*/ 2544942 w 2992617"/>
              <a:gd name="connsiteY173" fmla="*/ 559319 h 3473969"/>
              <a:gd name="connsiteX174" fmla="*/ 2487792 w 2992617"/>
              <a:gd name="connsiteY174" fmla="*/ 654569 h 3473969"/>
              <a:gd name="connsiteX175" fmla="*/ 2459217 w 2992617"/>
              <a:gd name="connsiteY175" fmla="*/ 702194 h 3473969"/>
              <a:gd name="connsiteX176" fmla="*/ 2383017 w 2992617"/>
              <a:gd name="connsiteY176" fmla="*/ 816494 h 3473969"/>
              <a:gd name="connsiteX177" fmla="*/ 2306817 w 2992617"/>
              <a:gd name="connsiteY177" fmla="*/ 930794 h 3473969"/>
              <a:gd name="connsiteX178" fmla="*/ 2278242 w 2992617"/>
              <a:gd name="connsiteY178" fmla="*/ 978419 h 3473969"/>
              <a:gd name="connsiteX179" fmla="*/ 2192517 w 2992617"/>
              <a:gd name="connsiteY179" fmla="*/ 1083194 h 3473969"/>
              <a:gd name="connsiteX180" fmla="*/ 2173467 w 2992617"/>
              <a:gd name="connsiteY180" fmla="*/ 1121294 h 3473969"/>
              <a:gd name="connsiteX181" fmla="*/ 2135367 w 2992617"/>
              <a:gd name="connsiteY181" fmla="*/ 1159394 h 3473969"/>
              <a:gd name="connsiteX182" fmla="*/ 2097267 w 2992617"/>
              <a:gd name="connsiteY182" fmla="*/ 1207019 h 3473969"/>
              <a:gd name="connsiteX183" fmla="*/ 2059167 w 2992617"/>
              <a:gd name="connsiteY183" fmla="*/ 1264169 h 3473969"/>
              <a:gd name="connsiteX184" fmla="*/ 1897242 w 2992617"/>
              <a:gd name="connsiteY184" fmla="*/ 1454669 h 3473969"/>
              <a:gd name="connsiteX185" fmla="*/ 1782942 w 2992617"/>
              <a:gd name="connsiteY185" fmla="*/ 1568969 h 3473969"/>
              <a:gd name="connsiteX186" fmla="*/ 1725792 w 2992617"/>
              <a:gd name="connsiteY186" fmla="*/ 1626119 h 3473969"/>
              <a:gd name="connsiteX187" fmla="*/ 1659117 w 2992617"/>
              <a:gd name="connsiteY187" fmla="*/ 1702319 h 3473969"/>
              <a:gd name="connsiteX188" fmla="*/ 1544817 w 2992617"/>
              <a:gd name="connsiteY188" fmla="*/ 1816619 h 3473969"/>
              <a:gd name="connsiteX189" fmla="*/ 1487667 w 2992617"/>
              <a:gd name="connsiteY189" fmla="*/ 1892819 h 3473969"/>
              <a:gd name="connsiteX190" fmla="*/ 1373367 w 2992617"/>
              <a:gd name="connsiteY190" fmla="*/ 2007119 h 3473969"/>
              <a:gd name="connsiteX191" fmla="*/ 1325742 w 2992617"/>
              <a:gd name="connsiteY191" fmla="*/ 2073794 h 3473969"/>
              <a:gd name="connsiteX192" fmla="*/ 1268592 w 2992617"/>
              <a:gd name="connsiteY192" fmla="*/ 2130944 h 3473969"/>
              <a:gd name="connsiteX193" fmla="*/ 1182867 w 2992617"/>
              <a:gd name="connsiteY193" fmla="*/ 2235719 h 3473969"/>
              <a:gd name="connsiteX194" fmla="*/ 1125717 w 2992617"/>
              <a:gd name="connsiteY194" fmla="*/ 2292869 h 3473969"/>
              <a:gd name="connsiteX195" fmla="*/ 1020942 w 2992617"/>
              <a:gd name="connsiteY195" fmla="*/ 2378594 h 3473969"/>
              <a:gd name="connsiteX196" fmla="*/ 954267 w 2992617"/>
              <a:gd name="connsiteY196" fmla="*/ 2435744 h 3473969"/>
              <a:gd name="connsiteX197" fmla="*/ 859017 w 2992617"/>
              <a:gd name="connsiteY197" fmla="*/ 2483369 h 3473969"/>
              <a:gd name="connsiteX198" fmla="*/ 811392 w 2992617"/>
              <a:gd name="connsiteY198" fmla="*/ 2521469 h 3473969"/>
              <a:gd name="connsiteX199" fmla="*/ 716142 w 2992617"/>
              <a:gd name="connsiteY199" fmla="*/ 2578619 h 3473969"/>
              <a:gd name="connsiteX200" fmla="*/ 678042 w 2992617"/>
              <a:gd name="connsiteY200" fmla="*/ 2607194 h 3473969"/>
              <a:gd name="connsiteX201" fmla="*/ 630417 w 2992617"/>
              <a:gd name="connsiteY201" fmla="*/ 2626244 h 3473969"/>
              <a:gd name="connsiteX202" fmla="*/ 573267 w 2992617"/>
              <a:gd name="connsiteY202" fmla="*/ 2664344 h 3473969"/>
              <a:gd name="connsiteX203" fmla="*/ 468492 w 2992617"/>
              <a:gd name="connsiteY203" fmla="*/ 2721494 h 3473969"/>
              <a:gd name="connsiteX204" fmla="*/ 382767 w 2992617"/>
              <a:gd name="connsiteY204" fmla="*/ 2788169 h 3473969"/>
              <a:gd name="connsiteX205" fmla="*/ 354192 w 2992617"/>
              <a:gd name="connsiteY205" fmla="*/ 2816744 h 3473969"/>
              <a:gd name="connsiteX206" fmla="*/ 401817 w 2992617"/>
              <a:gd name="connsiteY206" fmla="*/ 2788169 h 3473969"/>
              <a:gd name="connsiteX207" fmla="*/ 544692 w 2992617"/>
              <a:gd name="connsiteY207" fmla="*/ 2683394 h 3473969"/>
              <a:gd name="connsiteX208" fmla="*/ 544692 w 2992617"/>
              <a:gd name="connsiteY208" fmla="*/ 2683394 h 3473969"/>
              <a:gd name="connsiteX209" fmla="*/ 630417 w 2992617"/>
              <a:gd name="connsiteY209" fmla="*/ 2626244 h 3473969"/>
              <a:gd name="connsiteX210" fmla="*/ 839967 w 2992617"/>
              <a:gd name="connsiteY210" fmla="*/ 2511944 h 3473969"/>
              <a:gd name="connsiteX211" fmla="*/ 1011417 w 2992617"/>
              <a:gd name="connsiteY211" fmla="*/ 2369069 h 3473969"/>
              <a:gd name="connsiteX212" fmla="*/ 1163817 w 2992617"/>
              <a:gd name="connsiteY212" fmla="*/ 2245244 h 3473969"/>
              <a:gd name="connsiteX213" fmla="*/ 1220967 w 2992617"/>
              <a:gd name="connsiteY213" fmla="*/ 2188094 h 3473969"/>
              <a:gd name="connsiteX214" fmla="*/ 1373367 w 2992617"/>
              <a:gd name="connsiteY214" fmla="*/ 2083319 h 3473969"/>
              <a:gd name="connsiteX215" fmla="*/ 1440042 w 2992617"/>
              <a:gd name="connsiteY215" fmla="*/ 2026169 h 3473969"/>
              <a:gd name="connsiteX216" fmla="*/ 1506717 w 2992617"/>
              <a:gd name="connsiteY216" fmla="*/ 1978544 h 3473969"/>
              <a:gd name="connsiteX217" fmla="*/ 1611492 w 2992617"/>
              <a:gd name="connsiteY217" fmla="*/ 1873769 h 3473969"/>
              <a:gd name="connsiteX218" fmla="*/ 1659117 w 2992617"/>
              <a:gd name="connsiteY218" fmla="*/ 1826144 h 3473969"/>
              <a:gd name="connsiteX219" fmla="*/ 1716267 w 2992617"/>
              <a:gd name="connsiteY219" fmla="*/ 1788044 h 3473969"/>
              <a:gd name="connsiteX220" fmla="*/ 1754367 w 2992617"/>
              <a:gd name="connsiteY220" fmla="*/ 1749944 h 3473969"/>
              <a:gd name="connsiteX221" fmla="*/ 1811517 w 2992617"/>
              <a:gd name="connsiteY221" fmla="*/ 1721369 h 3473969"/>
              <a:gd name="connsiteX222" fmla="*/ 1859142 w 2992617"/>
              <a:gd name="connsiteY222" fmla="*/ 1692794 h 3473969"/>
              <a:gd name="connsiteX223" fmla="*/ 1906767 w 2992617"/>
              <a:gd name="connsiteY223" fmla="*/ 1673744 h 3473969"/>
              <a:gd name="connsiteX224" fmla="*/ 1944867 w 2992617"/>
              <a:gd name="connsiteY224" fmla="*/ 1645169 h 3473969"/>
              <a:gd name="connsiteX225" fmla="*/ 2097267 w 2992617"/>
              <a:gd name="connsiteY225" fmla="*/ 1588019 h 3473969"/>
              <a:gd name="connsiteX226" fmla="*/ 2144892 w 2992617"/>
              <a:gd name="connsiteY226" fmla="*/ 1549919 h 3473969"/>
              <a:gd name="connsiteX227" fmla="*/ 2230617 w 2992617"/>
              <a:gd name="connsiteY227" fmla="*/ 1511819 h 3473969"/>
              <a:gd name="connsiteX228" fmla="*/ 2268717 w 2992617"/>
              <a:gd name="connsiteY228" fmla="*/ 1473719 h 3473969"/>
              <a:gd name="connsiteX229" fmla="*/ 2363967 w 2992617"/>
              <a:gd name="connsiteY229" fmla="*/ 1407044 h 3473969"/>
              <a:gd name="connsiteX230" fmla="*/ 2383017 w 2992617"/>
              <a:gd name="connsiteY230" fmla="*/ 1378469 h 3473969"/>
              <a:gd name="connsiteX231" fmla="*/ 2459217 w 2992617"/>
              <a:gd name="connsiteY231" fmla="*/ 1359419 h 3473969"/>
              <a:gd name="connsiteX232" fmla="*/ 2478267 w 2992617"/>
              <a:gd name="connsiteY232" fmla="*/ 1330844 h 3473969"/>
              <a:gd name="connsiteX233" fmla="*/ 2506842 w 2992617"/>
              <a:gd name="connsiteY233" fmla="*/ 1311794 h 3473969"/>
              <a:gd name="connsiteX234" fmla="*/ 2544942 w 2992617"/>
              <a:gd name="connsiteY234" fmla="*/ 1283219 h 3473969"/>
              <a:gd name="connsiteX235" fmla="*/ 2611617 w 2992617"/>
              <a:gd name="connsiteY235" fmla="*/ 1245119 h 3473969"/>
              <a:gd name="connsiteX236" fmla="*/ 2649717 w 2992617"/>
              <a:gd name="connsiteY236" fmla="*/ 1216544 h 3473969"/>
              <a:gd name="connsiteX237" fmla="*/ 2706867 w 2992617"/>
              <a:gd name="connsiteY237" fmla="*/ 1197494 h 3473969"/>
              <a:gd name="connsiteX238" fmla="*/ 2602092 w 2992617"/>
              <a:gd name="connsiteY238" fmla="*/ 1340369 h 3473969"/>
              <a:gd name="connsiteX239" fmla="*/ 2554467 w 2992617"/>
              <a:gd name="connsiteY239" fmla="*/ 1378469 h 3473969"/>
              <a:gd name="connsiteX240" fmla="*/ 2459217 w 2992617"/>
              <a:gd name="connsiteY240" fmla="*/ 1502294 h 3473969"/>
              <a:gd name="connsiteX241" fmla="*/ 2325867 w 2992617"/>
              <a:gd name="connsiteY241" fmla="*/ 1616594 h 3473969"/>
              <a:gd name="connsiteX242" fmla="*/ 2116317 w 2992617"/>
              <a:gd name="connsiteY242" fmla="*/ 1826144 h 3473969"/>
              <a:gd name="connsiteX243" fmla="*/ 2116317 w 2992617"/>
              <a:gd name="connsiteY243" fmla="*/ 1826144 h 3473969"/>
              <a:gd name="connsiteX244" fmla="*/ 1973442 w 2992617"/>
              <a:gd name="connsiteY244" fmla="*/ 1969019 h 3473969"/>
              <a:gd name="connsiteX245" fmla="*/ 1801992 w 2992617"/>
              <a:gd name="connsiteY245" fmla="*/ 2092844 h 3473969"/>
              <a:gd name="connsiteX246" fmla="*/ 1716267 w 2992617"/>
              <a:gd name="connsiteY246" fmla="*/ 2169044 h 3473969"/>
              <a:gd name="connsiteX247" fmla="*/ 1659117 w 2992617"/>
              <a:gd name="connsiteY247" fmla="*/ 2226194 h 3473969"/>
              <a:gd name="connsiteX248" fmla="*/ 1592442 w 2992617"/>
              <a:gd name="connsiteY248" fmla="*/ 2273819 h 3473969"/>
              <a:gd name="connsiteX249" fmla="*/ 1535292 w 2992617"/>
              <a:gd name="connsiteY249" fmla="*/ 2330969 h 3473969"/>
              <a:gd name="connsiteX250" fmla="*/ 1401942 w 2992617"/>
              <a:gd name="connsiteY250" fmla="*/ 2445269 h 3473969"/>
              <a:gd name="connsiteX251" fmla="*/ 1344792 w 2992617"/>
              <a:gd name="connsiteY251" fmla="*/ 2502419 h 3473969"/>
              <a:gd name="connsiteX252" fmla="*/ 1192392 w 2992617"/>
              <a:gd name="connsiteY252" fmla="*/ 2616719 h 3473969"/>
              <a:gd name="connsiteX253" fmla="*/ 1125717 w 2992617"/>
              <a:gd name="connsiteY253" fmla="*/ 2683394 h 3473969"/>
              <a:gd name="connsiteX254" fmla="*/ 1078092 w 2992617"/>
              <a:gd name="connsiteY254" fmla="*/ 2711969 h 3473969"/>
              <a:gd name="connsiteX255" fmla="*/ 1049517 w 2992617"/>
              <a:gd name="connsiteY255" fmla="*/ 2731019 h 3473969"/>
              <a:gd name="connsiteX256" fmla="*/ 1011417 w 2992617"/>
              <a:gd name="connsiteY256" fmla="*/ 2750069 h 3473969"/>
              <a:gd name="connsiteX257" fmla="*/ 954267 w 2992617"/>
              <a:gd name="connsiteY257" fmla="*/ 2788169 h 3473969"/>
              <a:gd name="connsiteX258" fmla="*/ 887592 w 2992617"/>
              <a:gd name="connsiteY258" fmla="*/ 2816744 h 3473969"/>
              <a:gd name="connsiteX259" fmla="*/ 830442 w 2992617"/>
              <a:gd name="connsiteY259" fmla="*/ 2854844 h 3473969"/>
              <a:gd name="connsiteX260" fmla="*/ 801867 w 2992617"/>
              <a:gd name="connsiteY260" fmla="*/ 2873894 h 3473969"/>
              <a:gd name="connsiteX261" fmla="*/ 773292 w 2992617"/>
              <a:gd name="connsiteY261" fmla="*/ 2892944 h 3473969"/>
              <a:gd name="connsiteX262" fmla="*/ 735192 w 2992617"/>
              <a:gd name="connsiteY262" fmla="*/ 2921519 h 3473969"/>
              <a:gd name="connsiteX263" fmla="*/ 706617 w 2992617"/>
              <a:gd name="connsiteY263" fmla="*/ 2931044 h 3473969"/>
              <a:gd name="connsiteX264" fmla="*/ 630417 w 2992617"/>
              <a:gd name="connsiteY264" fmla="*/ 2978669 h 3473969"/>
              <a:gd name="connsiteX265" fmla="*/ 601842 w 2992617"/>
              <a:gd name="connsiteY265" fmla="*/ 2997719 h 3473969"/>
              <a:gd name="connsiteX266" fmla="*/ 516117 w 2992617"/>
              <a:gd name="connsiteY266" fmla="*/ 3064394 h 3473969"/>
              <a:gd name="connsiteX267" fmla="*/ 468492 w 2992617"/>
              <a:gd name="connsiteY267" fmla="*/ 3102494 h 3473969"/>
              <a:gd name="connsiteX268" fmla="*/ 382767 w 2992617"/>
              <a:gd name="connsiteY268" fmla="*/ 3159644 h 3473969"/>
              <a:gd name="connsiteX269" fmla="*/ 325617 w 2992617"/>
              <a:gd name="connsiteY269" fmla="*/ 3197744 h 3473969"/>
              <a:gd name="connsiteX270" fmla="*/ 277992 w 2992617"/>
              <a:gd name="connsiteY270" fmla="*/ 3235844 h 3473969"/>
              <a:gd name="connsiteX271" fmla="*/ 249417 w 2992617"/>
              <a:gd name="connsiteY271" fmla="*/ 3254894 h 3473969"/>
              <a:gd name="connsiteX272" fmla="*/ 220842 w 2992617"/>
              <a:gd name="connsiteY272" fmla="*/ 3283469 h 3473969"/>
              <a:gd name="connsiteX273" fmla="*/ 182742 w 2992617"/>
              <a:gd name="connsiteY273" fmla="*/ 3302519 h 3473969"/>
              <a:gd name="connsiteX274" fmla="*/ 125592 w 2992617"/>
              <a:gd name="connsiteY274" fmla="*/ 3359669 h 3473969"/>
              <a:gd name="connsiteX275" fmla="*/ 87492 w 2992617"/>
              <a:gd name="connsiteY275" fmla="*/ 3388244 h 3473969"/>
              <a:gd name="connsiteX276" fmla="*/ 30342 w 2992617"/>
              <a:gd name="connsiteY276" fmla="*/ 3435869 h 3473969"/>
              <a:gd name="connsiteX277" fmla="*/ 11292 w 2992617"/>
              <a:gd name="connsiteY277" fmla="*/ 3464444 h 3473969"/>
              <a:gd name="connsiteX278" fmla="*/ 201792 w 2992617"/>
              <a:gd name="connsiteY278" fmla="*/ 3416819 h 3473969"/>
              <a:gd name="connsiteX279" fmla="*/ 268467 w 2992617"/>
              <a:gd name="connsiteY279" fmla="*/ 3388244 h 3473969"/>
              <a:gd name="connsiteX280" fmla="*/ 449442 w 2992617"/>
              <a:gd name="connsiteY280" fmla="*/ 3340619 h 3473969"/>
              <a:gd name="connsiteX281" fmla="*/ 525642 w 2992617"/>
              <a:gd name="connsiteY281" fmla="*/ 3302519 h 3473969"/>
              <a:gd name="connsiteX282" fmla="*/ 658992 w 2992617"/>
              <a:gd name="connsiteY282" fmla="*/ 3264419 h 3473969"/>
              <a:gd name="connsiteX283" fmla="*/ 773292 w 2992617"/>
              <a:gd name="connsiteY283" fmla="*/ 3226319 h 3473969"/>
              <a:gd name="connsiteX284" fmla="*/ 925692 w 2992617"/>
              <a:gd name="connsiteY284" fmla="*/ 3188219 h 3473969"/>
              <a:gd name="connsiteX285" fmla="*/ 1154292 w 2992617"/>
              <a:gd name="connsiteY285" fmla="*/ 3092969 h 3473969"/>
              <a:gd name="connsiteX286" fmla="*/ 1287642 w 2992617"/>
              <a:gd name="connsiteY286" fmla="*/ 3045344 h 3473969"/>
              <a:gd name="connsiteX287" fmla="*/ 1392417 w 2992617"/>
              <a:gd name="connsiteY287" fmla="*/ 2997719 h 3473969"/>
              <a:gd name="connsiteX288" fmla="*/ 1487667 w 2992617"/>
              <a:gd name="connsiteY288" fmla="*/ 2959619 h 3473969"/>
              <a:gd name="connsiteX289" fmla="*/ 1573392 w 2992617"/>
              <a:gd name="connsiteY289" fmla="*/ 2911994 h 3473969"/>
              <a:gd name="connsiteX290" fmla="*/ 1649592 w 2992617"/>
              <a:gd name="connsiteY290" fmla="*/ 2883419 h 3473969"/>
              <a:gd name="connsiteX291" fmla="*/ 1830567 w 2992617"/>
              <a:gd name="connsiteY291" fmla="*/ 2807219 h 3473969"/>
              <a:gd name="connsiteX292" fmla="*/ 1887717 w 2992617"/>
              <a:gd name="connsiteY292" fmla="*/ 2769119 h 3473969"/>
              <a:gd name="connsiteX293" fmla="*/ 1925817 w 2992617"/>
              <a:gd name="connsiteY293" fmla="*/ 2740544 h 3473969"/>
              <a:gd name="connsiteX294" fmla="*/ 2002017 w 2992617"/>
              <a:gd name="connsiteY294" fmla="*/ 2702444 h 3473969"/>
              <a:gd name="connsiteX295" fmla="*/ 2049642 w 2992617"/>
              <a:gd name="connsiteY295" fmla="*/ 2654819 h 3473969"/>
              <a:gd name="connsiteX296" fmla="*/ 2135367 w 2992617"/>
              <a:gd name="connsiteY296" fmla="*/ 2588144 h 3473969"/>
              <a:gd name="connsiteX297" fmla="*/ 2202042 w 2992617"/>
              <a:gd name="connsiteY297" fmla="*/ 2521469 h 3473969"/>
              <a:gd name="connsiteX298" fmla="*/ 2240142 w 2992617"/>
              <a:gd name="connsiteY298" fmla="*/ 2502419 h 3473969"/>
              <a:gd name="connsiteX299" fmla="*/ 2268717 w 2992617"/>
              <a:gd name="connsiteY299" fmla="*/ 2473844 h 3473969"/>
              <a:gd name="connsiteX300" fmla="*/ 2383017 w 2992617"/>
              <a:gd name="connsiteY300" fmla="*/ 2407169 h 3473969"/>
              <a:gd name="connsiteX301" fmla="*/ 2440167 w 2992617"/>
              <a:gd name="connsiteY301" fmla="*/ 2350019 h 3473969"/>
              <a:gd name="connsiteX302" fmla="*/ 2478267 w 2992617"/>
              <a:gd name="connsiteY302" fmla="*/ 2340494 h 3473969"/>
              <a:gd name="connsiteX303" fmla="*/ 2525892 w 2992617"/>
              <a:gd name="connsiteY303" fmla="*/ 2330969 h 3473969"/>
              <a:gd name="connsiteX304" fmla="*/ 2621142 w 2992617"/>
              <a:gd name="connsiteY304" fmla="*/ 2292869 h 3473969"/>
              <a:gd name="connsiteX305" fmla="*/ 2649717 w 2992617"/>
              <a:gd name="connsiteY305" fmla="*/ 2273819 h 3473969"/>
              <a:gd name="connsiteX306" fmla="*/ 2735442 w 2992617"/>
              <a:gd name="connsiteY306" fmla="*/ 2235719 h 3473969"/>
              <a:gd name="connsiteX307" fmla="*/ 2840217 w 2992617"/>
              <a:gd name="connsiteY307" fmla="*/ 2149994 h 3473969"/>
              <a:gd name="connsiteX308" fmla="*/ 2821167 w 2992617"/>
              <a:gd name="connsiteY308" fmla="*/ 2178569 h 3473969"/>
              <a:gd name="connsiteX309" fmla="*/ 2792592 w 2992617"/>
              <a:gd name="connsiteY309" fmla="*/ 2207144 h 3473969"/>
              <a:gd name="connsiteX310" fmla="*/ 2725917 w 2992617"/>
              <a:gd name="connsiteY310" fmla="*/ 2302394 h 3473969"/>
              <a:gd name="connsiteX311" fmla="*/ 2630667 w 2992617"/>
              <a:gd name="connsiteY311" fmla="*/ 2445269 h 3473969"/>
              <a:gd name="connsiteX312" fmla="*/ 2544942 w 2992617"/>
              <a:gd name="connsiteY312" fmla="*/ 2559569 h 3473969"/>
              <a:gd name="connsiteX313" fmla="*/ 2392542 w 2992617"/>
              <a:gd name="connsiteY313" fmla="*/ 2721494 h 3473969"/>
              <a:gd name="connsiteX314" fmla="*/ 2325867 w 2992617"/>
              <a:gd name="connsiteY314" fmla="*/ 2778644 h 3473969"/>
              <a:gd name="connsiteX315" fmla="*/ 2278242 w 2992617"/>
              <a:gd name="connsiteY315" fmla="*/ 2845319 h 3473969"/>
              <a:gd name="connsiteX316" fmla="*/ 2173467 w 2992617"/>
              <a:gd name="connsiteY316" fmla="*/ 2940569 h 3473969"/>
              <a:gd name="connsiteX317" fmla="*/ 2068692 w 2992617"/>
              <a:gd name="connsiteY317" fmla="*/ 3035819 h 3473969"/>
              <a:gd name="connsiteX318" fmla="*/ 1954392 w 2992617"/>
              <a:gd name="connsiteY318" fmla="*/ 3131069 h 3473969"/>
              <a:gd name="connsiteX319" fmla="*/ 1906767 w 2992617"/>
              <a:gd name="connsiteY319" fmla="*/ 3169169 h 3473969"/>
              <a:gd name="connsiteX320" fmla="*/ 1859142 w 2992617"/>
              <a:gd name="connsiteY320" fmla="*/ 3216794 h 3473969"/>
              <a:gd name="connsiteX321" fmla="*/ 1821042 w 2992617"/>
              <a:gd name="connsiteY321" fmla="*/ 3226319 h 3473969"/>
              <a:gd name="connsiteX322" fmla="*/ 1725792 w 2992617"/>
              <a:gd name="connsiteY322" fmla="*/ 3292994 h 3473969"/>
              <a:gd name="connsiteX323" fmla="*/ 1687692 w 2992617"/>
              <a:gd name="connsiteY323" fmla="*/ 3321569 h 3473969"/>
              <a:gd name="connsiteX324" fmla="*/ 1621017 w 2992617"/>
              <a:gd name="connsiteY324" fmla="*/ 3350144 h 3473969"/>
              <a:gd name="connsiteX325" fmla="*/ 1516242 w 2992617"/>
              <a:gd name="connsiteY325" fmla="*/ 3407294 h 3473969"/>
              <a:gd name="connsiteX326" fmla="*/ 1449567 w 2992617"/>
              <a:gd name="connsiteY326" fmla="*/ 3445394 h 3473969"/>
              <a:gd name="connsiteX327" fmla="*/ 1411467 w 2992617"/>
              <a:gd name="connsiteY327" fmla="*/ 3464444 h 3473969"/>
              <a:gd name="connsiteX328" fmla="*/ 1382892 w 2992617"/>
              <a:gd name="connsiteY328" fmla="*/ 3473969 h 3473969"/>
              <a:gd name="connsiteX329" fmla="*/ 1440042 w 2992617"/>
              <a:gd name="connsiteY329" fmla="*/ 3464444 h 3473969"/>
              <a:gd name="connsiteX330" fmla="*/ 1506717 w 2992617"/>
              <a:gd name="connsiteY330" fmla="*/ 3454919 h 3473969"/>
              <a:gd name="connsiteX331" fmla="*/ 1601967 w 2992617"/>
              <a:gd name="connsiteY331" fmla="*/ 3416819 h 3473969"/>
              <a:gd name="connsiteX332" fmla="*/ 1716267 w 2992617"/>
              <a:gd name="connsiteY332" fmla="*/ 3388244 h 3473969"/>
              <a:gd name="connsiteX333" fmla="*/ 1773417 w 2992617"/>
              <a:gd name="connsiteY333" fmla="*/ 3359669 h 3473969"/>
              <a:gd name="connsiteX334" fmla="*/ 1973442 w 2992617"/>
              <a:gd name="connsiteY334" fmla="*/ 3312044 h 3473969"/>
              <a:gd name="connsiteX335" fmla="*/ 2173467 w 2992617"/>
              <a:gd name="connsiteY335" fmla="*/ 3292994 h 3473969"/>
              <a:gd name="connsiteX336" fmla="*/ 2354442 w 2992617"/>
              <a:gd name="connsiteY336" fmla="*/ 3264419 h 3473969"/>
              <a:gd name="connsiteX337" fmla="*/ 2430642 w 2992617"/>
              <a:gd name="connsiteY337" fmla="*/ 3245369 h 3473969"/>
              <a:gd name="connsiteX338" fmla="*/ 2478267 w 2992617"/>
              <a:gd name="connsiteY338" fmla="*/ 3235844 h 3473969"/>
              <a:gd name="connsiteX339" fmla="*/ 2506842 w 2992617"/>
              <a:gd name="connsiteY339" fmla="*/ 3216794 h 3473969"/>
              <a:gd name="connsiteX340" fmla="*/ 2535417 w 2992617"/>
              <a:gd name="connsiteY340" fmla="*/ 3207269 h 3473969"/>
              <a:gd name="connsiteX341" fmla="*/ 2640192 w 2992617"/>
              <a:gd name="connsiteY341" fmla="*/ 3188219 h 3473969"/>
              <a:gd name="connsiteX342" fmla="*/ 2687817 w 2992617"/>
              <a:gd name="connsiteY342" fmla="*/ 3169169 h 3473969"/>
              <a:gd name="connsiteX343" fmla="*/ 2716392 w 2992617"/>
              <a:gd name="connsiteY343" fmla="*/ 3159644 h 3473969"/>
              <a:gd name="connsiteX344" fmla="*/ 2744967 w 2992617"/>
              <a:gd name="connsiteY344" fmla="*/ 3140594 h 3473969"/>
              <a:gd name="connsiteX345" fmla="*/ 2773542 w 2992617"/>
              <a:gd name="connsiteY345" fmla="*/ 3112019 h 3473969"/>
              <a:gd name="connsiteX346" fmla="*/ 2811642 w 2992617"/>
              <a:gd name="connsiteY346" fmla="*/ 3102494 h 3473969"/>
              <a:gd name="connsiteX347" fmla="*/ 2840217 w 2992617"/>
              <a:gd name="connsiteY347" fmla="*/ 3092969 h 3473969"/>
              <a:gd name="connsiteX348" fmla="*/ 2868792 w 2992617"/>
              <a:gd name="connsiteY348" fmla="*/ 3073919 h 3473969"/>
              <a:gd name="connsiteX349" fmla="*/ 2925942 w 2992617"/>
              <a:gd name="connsiteY349" fmla="*/ 3054869 h 3473969"/>
              <a:gd name="connsiteX350" fmla="*/ 2954517 w 2992617"/>
              <a:gd name="connsiteY350" fmla="*/ 3045344 h 3473969"/>
              <a:gd name="connsiteX351" fmla="*/ 2992617 w 2992617"/>
              <a:gd name="connsiteY351" fmla="*/ 3026294 h 34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2992617" h="3473969">
                <a:moveTo>
                  <a:pt x="1611492" y="83069"/>
                </a:moveTo>
                <a:cubicBezTo>
                  <a:pt x="1598792" y="89419"/>
                  <a:pt x="1585433" y="94594"/>
                  <a:pt x="1573392" y="102119"/>
                </a:cubicBezTo>
                <a:cubicBezTo>
                  <a:pt x="1509579" y="142002"/>
                  <a:pt x="1561618" y="122293"/>
                  <a:pt x="1487667" y="159269"/>
                </a:cubicBezTo>
                <a:cubicBezTo>
                  <a:pt x="1436867" y="184669"/>
                  <a:pt x="1480453" y="148203"/>
                  <a:pt x="1420992" y="187844"/>
                </a:cubicBezTo>
                <a:cubicBezTo>
                  <a:pt x="1332764" y="246662"/>
                  <a:pt x="1407590" y="201246"/>
                  <a:pt x="1344792" y="264044"/>
                </a:cubicBezTo>
                <a:cubicBezTo>
                  <a:pt x="1330417" y="278419"/>
                  <a:pt x="1311542" y="287769"/>
                  <a:pt x="1297167" y="302144"/>
                </a:cubicBezTo>
                <a:cubicBezTo>
                  <a:pt x="1286299" y="313012"/>
                  <a:pt x="1232048" y="392726"/>
                  <a:pt x="1230492" y="397394"/>
                </a:cubicBezTo>
                <a:cubicBezTo>
                  <a:pt x="1227317" y="406919"/>
                  <a:pt x="1225843" y="417192"/>
                  <a:pt x="1220967" y="425969"/>
                </a:cubicBezTo>
                <a:cubicBezTo>
                  <a:pt x="1209848" y="445983"/>
                  <a:pt x="1195567" y="464069"/>
                  <a:pt x="1182867" y="483119"/>
                </a:cubicBezTo>
                <a:cubicBezTo>
                  <a:pt x="1164136" y="511216"/>
                  <a:pt x="1162744" y="517350"/>
                  <a:pt x="1135242" y="540269"/>
                </a:cubicBezTo>
                <a:cubicBezTo>
                  <a:pt x="1126448" y="547598"/>
                  <a:pt x="1116192" y="552969"/>
                  <a:pt x="1106667" y="559319"/>
                </a:cubicBezTo>
                <a:lnTo>
                  <a:pt x="1068567" y="616469"/>
                </a:lnTo>
                <a:cubicBezTo>
                  <a:pt x="1062217" y="625994"/>
                  <a:pt x="1057612" y="636949"/>
                  <a:pt x="1049517" y="645044"/>
                </a:cubicBezTo>
                <a:cubicBezTo>
                  <a:pt x="966035" y="728526"/>
                  <a:pt x="1068197" y="622628"/>
                  <a:pt x="1001892" y="702194"/>
                </a:cubicBezTo>
                <a:cubicBezTo>
                  <a:pt x="993268" y="712542"/>
                  <a:pt x="981941" y="720421"/>
                  <a:pt x="973317" y="730769"/>
                </a:cubicBezTo>
                <a:cubicBezTo>
                  <a:pt x="965988" y="739563"/>
                  <a:pt x="962362" y="751249"/>
                  <a:pt x="954267" y="759344"/>
                </a:cubicBezTo>
                <a:cubicBezTo>
                  <a:pt x="946172" y="767439"/>
                  <a:pt x="934248" y="770789"/>
                  <a:pt x="925692" y="778394"/>
                </a:cubicBezTo>
                <a:cubicBezTo>
                  <a:pt x="905556" y="796292"/>
                  <a:pt x="846989" y="851708"/>
                  <a:pt x="868542" y="835544"/>
                </a:cubicBezTo>
                <a:cubicBezTo>
                  <a:pt x="914674" y="800945"/>
                  <a:pt x="891582" y="811989"/>
                  <a:pt x="935217" y="797444"/>
                </a:cubicBezTo>
                <a:cubicBezTo>
                  <a:pt x="944742" y="784744"/>
                  <a:pt x="951739" y="769675"/>
                  <a:pt x="963792" y="759344"/>
                </a:cubicBezTo>
                <a:cubicBezTo>
                  <a:pt x="974573" y="750103"/>
                  <a:pt x="990218" y="748376"/>
                  <a:pt x="1001892" y="740294"/>
                </a:cubicBezTo>
                <a:cubicBezTo>
                  <a:pt x="1031656" y="719688"/>
                  <a:pt x="1062019" y="699217"/>
                  <a:pt x="1087617" y="673619"/>
                </a:cubicBezTo>
                <a:cubicBezTo>
                  <a:pt x="1103492" y="657744"/>
                  <a:pt x="1117711" y="640019"/>
                  <a:pt x="1135242" y="625994"/>
                </a:cubicBezTo>
                <a:cubicBezTo>
                  <a:pt x="1149698" y="614429"/>
                  <a:pt x="1167248" y="607358"/>
                  <a:pt x="1182867" y="597419"/>
                </a:cubicBezTo>
                <a:cubicBezTo>
                  <a:pt x="1269640" y="542200"/>
                  <a:pt x="1210855" y="578809"/>
                  <a:pt x="1287642" y="521219"/>
                </a:cubicBezTo>
                <a:cubicBezTo>
                  <a:pt x="1296800" y="514350"/>
                  <a:pt x="1306278" y="507849"/>
                  <a:pt x="1316217" y="502169"/>
                </a:cubicBezTo>
                <a:cubicBezTo>
                  <a:pt x="1328545" y="495124"/>
                  <a:pt x="1342763" y="491372"/>
                  <a:pt x="1354317" y="483119"/>
                </a:cubicBezTo>
                <a:cubicBezTo>
                  <a:pt x="1365278" y="475289"/>
                  <a:pt x="1372544" y="463168"/>
                  <a:pt x="1382892" y="454544"/>
                </a:cubicBezTo>
                <a:cubicBezTo>
                  <a:pt x="1410702" y="431369"/>
                  <a:pt x="1468617" y="387869"/>
                  <a:pt x="1468617" y="387869"/>
                </a:cubicBezTo>
                <a:cubicBezTo>
                  <a:pt x="1479515" y="355175"/>
                  <a:pt x="1477884" y="350027"/>
                  <a:pt x="1506717" y="321194"/>
                </a:cubicBezTo>
                <a:cubicBezTo>
                  <a:pt x="1514812" y="313099"/>
                  <a:pt x="1525977" y="308798"/>
                  <a:pt x="1535292" y="302144"/>
                </a:cubicBezTo>
                <a:cubicBezTo>
                  <a:pt x="1548210" y="292917"/>
                  <a:pt x="1562167" y="284794"/>
                  <a:pt x="1573392" y="273569"/>
                </a:cubicBezTo>
                <a:cubicBezTo>
                  <a:pt x="1584617" y="262344"/>
                  <a:pt x="1590742" y="246694"/>
                  <a:pt x="1601967" y="235469"/>
                </a:cubicBezTo>
                <a:cubicBezTo>
                  <a:pt x="1610062" y="227374"/>
                  <a:pt x="1621227" y="223073"/>
                  <a:pt x="1630542" y="216419"/>
                </a:cubicBezTo>
                <a:cubicBezTo>
                  <a:pt x="1643460" y="207192"/>
                  <a:pt x="1657417" y="199069"/>
                  <a:pt x="1668642" y="187844"/>
                </a:cubicBezTo>
                <a:cubicBezTo>
                  <a:pt x="1711726" y="144760"/>
                  <a:pt x="1660637" y="168287"/>
                  <a:pt x="1716267" y="149744"/>
                </a:cubicBezTo>
                <a:cubicBezTo>
                  <a:pt x="1730324" y="128659"/>
                  <a:pt x="1741890" y="107262"/>
                  <a:pt x="1763892" y="92594"/>
                </a:cubicBezTo>
                <a:cubicBezTo>
                  <a:pt x="1772246" y="87025"/>
                  <a:pt x="1783690" y="87945"/>
                  <a:pt x="1792467" y="83069"/>
                </a:cubicBezTo>
                <a:cubicBezTo>
                  <a:pt x="1812481" y="71950"/>
                  <a:pt x="1830567" y="57669"/>
                  <a:pt x="1849617" y="44969"/>
                </a:cubicBezTo>
                <a:lnTo>
                  <a:pt x="1878192" y="25919"/>
                </a:lnTo>
                <a:cubicBezTo>
                  <a:pt x="1887717" y="19569"/>
                  <a:pt x="1915925" y="0"/>
                  <a:pt x="1906767" y="6869"/>
                </a:cubicBezTo>
                <a:cubicBezTo>
                  <a:pt x="1884694" y="23424"/>
                  <a:pt x="1857149" y="41276"/>
                  <a:pt x="1840092" y="64019"/>
                </a:cubicBezTo>
                <a:cubicBezTo>
                  <a:pt x="1831529" y="75436"/>
                  <a:pt x="1805770" y="124699"/>
                  <a:pt x="1792467" y="140219"/>
                </a:cubicBezTo>
                <a:cubicBezTo>
                  <a:pt x="1780778" y="153856"/>
                  <a:pt x="1766056" y="164682"/>
                  <a:pt x="1754367" y="178319"/>
                </a:cubicBezTo>
                <a:cubicBezTo>
                  <a:pt x="1746917" y="187011"/>
                  <a:pt x="1742646" y="198100"/>
                  <a:pt x="1735317" y="206894"/>
                </a:cubicBezTo>
                <a:cubicBezTo>
                  <a:pt x="1726693" y="217242"/>
                  <a:pt x="1715012" y="224836"/>
                  <a:pt x="1706742" y="235469"/>
                </a:cubicBezTo>
                <a:cubicBezTo>
                  <a:pt x="1692686" y="253541"/>
                  <a:pt x="1682379" y="274303"/>
                  <a:pt x="1668642" y="292619"/>
                </a:cubicBezTo>
                <a:cubicBezTo>
                  <a:pt x="1659117" y="305319"/>
                  <a:pt x="1649171" y="317714"/>
                  <a:pt x="1640067" y="330719"/>
                </a:cubicBezTo>
                <a:cubicBezTo>
                  <a:pt x="1626937" y="349476"/>
                  <a:pt x="1614667" y="368819"/>
                  <a:pt x="1601967" y="387869"/>
                </a:cubicBezTo>
                <a:cubicBezTo>
                  <a:pt x="1595617" y="397394"/>
                  <a:pt x="1591012" y="408349"/>
                  <a:pt x="1582917" y="416444"/>
                </a:cubicBezTo>
                <a:cubicBezTo>
                  <a:pt x="1573392" y="425969"/>
                  <a:pt x="1562172" y="434058"/>
                  <a:pt x="1554342" y="445019"/>
                </a:cubicBezTo>
                <a:cubicBezTo>
                  <a:pt x="1531883" y="476461"/>
                  <a:pt x="1536247" y="501214"/>
                  <a:pt x="1506717" y="530744"/>
                </a:cubicBezTo>
                <a:cubicBezTo>
                  <a:pt x="1496677" y="540784"/>
                  <a:pt x="1479705" y="540924"/>
                  <a:pt x="1468617" y="549794"/>
                </a:cubicBezTo>
                <a:cubicBezTo>
                  <a:pt x="1317012" y="671078"/>
                  <a:pt x="1468006" y="554338"/>
                  <a:pt x="1392417" y="645044"/>
                </a:cubicBezTo>
                <a:cubicBezTo>
                  <a:pt x="1385088" y="653838"/>
                  <a:pt x="1373157" y="657440"/>
                  <a:pt x="1363842" y="664094"/>
                </a:cubicBezTo>
                <a:cubicBezTo>
                  <a:pt x="1350924" y="673321"/>
                  <a:pt x="1338442" y="683144"/>
                  <a:pt x="1325742" y="692669"/>
                </a:cubicBezTo>
                <a:cubicBezTo>
                  <a:pt x="1303938" y="736277"/>
                  <a:pt x="1299608" y="753457"/>
                  <a:pt x="1268592" y="787919"/>
                </a:cubicBezTo>
                <a:cubicBezTo>
                  <a:pt x="1250570" y="807944"/>
                  <a:pt x="1231467" y="827047"/>
                  <a:pt x="1211442" y="845069"/>
                </a:cubicBezTo>
                <a:cubicBezTo>
                  <a:pt x="1199642" y="855689"/>
                  <a:pt x="1184567" y="862419"/>
                  <a:pt x="1173342" y="873644"/>
                </a:cubicBezTo>
                <a:cubicBezTo>
                  <a:pt x="1162117" y="884869"/>
                  <a:pt x="1155992" y="900519"/>
                  <a:pt x="1144767" y="911744"/>
                </a:cubicBezTo>
                <a:cubicBezTo>
                  <a:pt x="1133542" y="922969"/>
                  <a:pt x="1117892" y="929094"/>
                  <a:pt x="1106667" y="940319"/>
                </a:cubicBezTo>
                <a:cubicBezTo>
                  <a:pt x="1095442" y="951544"/>
                  <a:pt x="1088819" y="966717"/>
                  <a:pt x="1078092" y="978419"/>
                </a:cubicBezTo>
                <a:cubicBezTo>
                  <a:pt x="1053819" y="1004898"/>
                  <a:pt x="1021817" y="1024731"/>
                  <a:pt x="1001892" y="1054619"/>
                </a:cubicBezTo>
                <a:cubicBezTo>
                  <a:pt x="976492" y="1092719"/>
                  <a:pt x="992367" y="1076844"/>
                  <a:pt x="954267" y="1102244"/>
                </a:cubicBezTo>
                <a:cubicBezTo>
                  <a:pt x="917844" y="1156879"/>
                  <a:pt x="956522" y="1107697"/>
                  <a:pt x="887592" y="1159394"/>
                </a:cubicBezTo>
                <a:cubicBezTo>
                  <a:pt x="876816" y="1167476"/>
                  <a:pt x="869365" y="1179345"/>
                  <a:pt x="859017" y="1187969"/>
                </a:cubicBezTo>
                <a:cubicBezTo>
                  <a:pt x="850223" y="1195298"/>
                  <a:pt x="839967" y="1200669"/>
                  <a:pt x="830442" y="1207019"/>
                </a:cubicBezTo>
                <a:cubicBezTo>
                  <a:pt x="796448" y="1258010"/>
                  <a:pt x="819487" y="1227499"/>
                  <a:pt x="754242" y="1292744"/>
                </a:cubicBezTo>
                <a:cubicBezTo>
                  <a:pt x="717572" y="1329414"/>
                  <a:pt x="736875" y="1313847"/>
                  <a:pt x="697092" y="1340369"/>
                </a:cubicBezTo>
                <a:cubicBezTo>
                  <a:pt x="693917" y="1353069"/>
                  <a:pt x="678310" y="1369212"/>
                  <a:pt x="687567" y="1378469"/>
                </a:cubicBezTo>
                <a:cubicBezTo>
                  <a:pt x="696824" y="1387726"/>
                  <a:pt x="713704" y="1374261"/>
                  <a:pt x="725667" y="1368944"/>
                </a:cubicBezTo>
                <a:cubicBezTo>
                  <a:pt x="857275" y="1310452"/>
                  <a:pt x="673667" y="1370488"/>
                  <a:pt x="839967" y="1311794"/>
                </a:cubicBezTo>
                <a:cubicBezTo>
                  <a:pt x="871225" y="1300762"/>
                  <a:pt x="904989" y="1296822"/>
                  <a:pt x="935217" y="1283219"/>
                </a:cubicBezTo>
                <a:cubicBezTo>
                  <a:pt x="968982" y="1268025"/>
                  <a:pt x="998100" y="1244051"/>
                  <a:pt x="1030467" y="1226069"/>
                </a:cubicBezTo>
                <a:cubicBezTo>
                  <a:pt x="1108226" y="1182869"/>
                  <a:pt x="1121436" y="1182599"/>
                  <a:pt x="1211442" y="1149869"/>
                </a:cubicBezTo>
                <a:cubicBezTo>
                  <a:pt x="1233667" y="1130819"/>
                  <a:pt x="1254512" y="1110029"/>
                  <a:pt x="1278117" y="1092719"/>
                </a:cubicBezTo>
                <a:cubicBezTo>
                  <a:pt x="1341515" y="1046227"/>
                  <a:pt x="1418688" y="1012908"/>
                  <a:pt x="1487667" y="978419"/>
                </a:cubicBezTo>
                <a:cubicBezTo>
                  <a:pt x="1506717" y="968894"/>
                  <a:pt x="1527778" y="962623"/>
                  <a:pt x="1544817" y="949844"/>
                </a:cubicBezTo>
                <a:cubicBezTo>
                  <a:pt x="1557517" y="940319"/>
                  <a:pt x="1569912" y="930373"/>
                  <a:pt x="1582917" y="921269"/>
                </a:cubicBezTo>
                <a:cubicBezTo>
                  <a:pt x="1601674" y="908139"/>
                  <a:pt x="1621604" y="896708"/>
                  <a:pt x="1640067" y="883169"/>
                </a:cubicBezTo>
                <a:cubicBezTo>
                  <a:pt x="1786769" y="775588"/>
                  <a:pt x="1673369" y="858912"/>
                  <a:pt x="1773417" y="768869"/>
                </a:cubicBezTo>
                <a:cubicBezTo>
                  <a:pt x="1788528" y="755269"/>
                  <a:pt x="1805999" y="744444"/>
                  <a:pt x="1821042" y="730769"/>
                </a:cubicBezTo>
                <a:cubicBezTo>
                  <a:pt x="1840977" y="712647"/>
                  <a:pt x="1858056" y="691517"/>
                  <a:pt x="1878192" y="673619"/>
                </a:cubicBezTo>
                <a:cubicBezTo>
                  <a:pt x="1903030" y="651541"/>
                  <a:pt x="1915817" y="653675"/>
                  <a:pt x="1944867" y="635519"/>
                </a:cubicBezTo>
                <a:cubicBezTo>
                  <a:pt x="2055145" y="566595"/>
                  <a:pt x="1894791" y="651032"/>
                  <a:pt x="2040117" y="578369"/>
                </a:cubicBezTo>
                <a:cubicBezTo>
                  <a:pt x="2157754" y="431323"/>
                  <a:pt x="2007589" y="610897"/>
                  <a:pt x="2116317" y="502169"/>
                </a:cubicBezTo>
                <a:cubicBezTo>
                  <a:pt x="2124412" y="494074"/>
                  <a:pt x="2128038" y="482388"/>
                  <a:pt x="2135367" y="473594"/>
                </a:cubicBezTo>
                <a:cubicBezTo>
                  <a:pt x="2204599" y="390515"/>
                  <a:pt x="2121174" y="506800"/>
                  <a:pt x="2192517" y="406919"/>
                </a:cubicBezTo>
                <a:cubicBezTo>
                  <a:pt x="2199171" y="397604"/>
                  <a:pt x="2202773" y="385673"/>
                  <a:pt x="2211567" y="378344"/>
                </a:cubicBezTo>
                <a:cubicBezTo>
                  <a:pt x="2227260" y="365266"/>
                  <a:pt x="2258390" y="356386"/>
                  <a:pt x="2278242" y="349769"/>
                </a:cubicBezTo>
                <a:cubicBezTo>
                  <a:pt x="2310919" y="317092"/>
                  <a:pt x="2311803" y="314104"/>
                  <a:pt x="2354442" y="283094"/>
                </a:cubicBezTo>
                <a:cubicBezTo>
                  <a:pt x="2372958" y="269628"/>
                  <a:pt x="2393714" y="259297"/>
                  <a:pt x="2411592" y="244994"/>
                </a:cubicBezTo>
                <a:cubicBezTo>
                  <a:pt x="2439529" y="222645"/>
                  <a:pt x="2457821" y="197419"/>
                  <a:pt x="2478267" y="168794"/>
                </a:cubicBezTo>
                <a:cubicBezTo>
                  <a:pt x="2484921" y="159479"/>
                  <a:pt x="2489222" y="148314"/>
                  <a:pt x="2497317" y="140219"/>
                </a:cubicBezTo>
                <a:cubicBezTo>
                  <a:pt x="2505412" y="132124"/>
                  <a:pt x="2525892" y="132617"/>
                  <a:pt x="2525892" y="121169"/>
                </a:cubicBezTo>
                <a:cubicBezTo>
                  <a:pt x="2525892" y="111129"/>
                  <a:pt x="2506842" y="127519"/>
                  <a:pt x="2497317" y="130694"/>
                </a:cubicBezTo>
                <a:cubicBezTo>
                  <a:pt x="2327006" y="301005"/>
                  <a:pt x="2508011" y="115091"/>
                  <a:pt x="2392542" y="244994"/>
                </a:cubicBezTo>
                <a:cubicBezTo>
                  <a:pt x="2380610" y="258418"/>
                  <a:pt x="2366374" y="269670"/>
                  <a:pt x="2354442" y="283094"/>
                </a:cubicBezTo>
                <a:cubicBezTo>
                  <a:pt x="2316819" y="325420"/>
                  <a:pt x="2314703" y="341555"/>
                  <a:pt x="2268717" y="378344"/>
                </a:cubicBezTo>
                <a:cubicBezTo>
                  <a:pt x="2254261" y="389909"/>
                  <a:pt x="2235548" y="395354"/>
                  <a:pt x="2221092" y="406919"/>
                </a:cubicBezTo>
                <a:cubicBezTo>
                  <a:pt x="2064746" y="531996"/>
                  <a:pt x="2272925" y="379895"/>
                  <a:pt x="2135367" y="502169"/>
                </a:cubicBezTo>
                <a:cubicBezTo>
                  <a:pt x="2020577" y="604204"/>
                  <a:pt x="2171466" y="396554"/>
                  <a:pt x="1982967" y="616469"/>
                </a:cubicBezTo>
                <a:cubicBezTo>
                  <a:pt x="1963917" y="638694"/>
                  <a:pt x="1945916" y="661863"/>
                  <a:pt x="1925817" y="683144"/>
                </a:cubicBezTo>
                <a:cubicBezTo>
                  <a:pt x="1891904" y="719052"/>
                  <a:pt x="1853186" y="750418"/>
                  <a:pt x="1821042" y="787919"/>
                </a:cubicBezTo>
                <a:cubicBezTo>
                  <a:pt x="1801992" y="810144"/>
                  <a:pt x="1785342" y="834676"/>
                  <a:pt x="1763892" y="854594"/>
                </a:cubicBezTo>
                <a:cubicBezTo>
                  <a:pt x="1612163" y="995485"/>
                  <a:pt x="1759843" y="830068"/>
                  <a:pt x="1621017" y="968894"/>
                </a:cubicBezTo>
                <a:cubicBezTo>
                  <a:pt x="1600319" y="989592"/>
                  <a:pt x="1585527" y="1015878"/>
                  <a:pt x="1563867" y="1035569"/>
                </a:cubicBezTo>
                <a:cubicBezTo>
                  <a:pt x="1550168" y="1048022"/>
                  <a:pt x="1531409" y="1053527"/>
                  <a:pt x="1516242" y="1064144"/>
                </a:cubicBezTo>
                <a:cubicBezTo>
                  <a:pt x="1392079" y="1151058"/>
                  <a:pt x="1542584" y="1057864"/>
                  <a:pt x="1420992" y="1130819"/>
                </a:cubicBezTo>
                <a:cubicBezTo>
                  <a:pt x="1411467" y="1143519"/>
                  <a:pt x="1404470" y="1158588"/>
                  <a:pt x="1392417" y="1168919"/>
                </a:cubicBezTo>
                <a:cubicBezTo>
                  <a:pt x="1277062" y="1267795"/>
                  <a:pt x="1420161" y="1119863"/>
                  <a:pt x="1325742" y="1207019"/>
                </a:cubicBezTo>
                <a:cubicBezTo>
                  <a:pt x="1292748" y="1237475"/>
                  <a:pt x="1255399" y="1264909"/>
                  <a:pt x="1230492" y="1302269"/>
                </a:cubicBezTo>
                <a:cubicBezTo>
                  <a:pt x="1224142" y="1311794"/>
                  <a:pt x="1219537" y="1322749"/>
                  <a:pt x="1211442" y="1330844"/>
                </a:cubicBezTo>
                <a:cubicBezTo>
                  <a:pt x="1200217" y="1342069"/>
                  <a:pt x="1185207" y="1348872"/>
                  <a:pt x="1173342" y="1359419"/>
                </a:cubicBezTo>
                <a:cubicBezTo>
                  <a:pt x="1156562" y="1374334"/>
                  <a:pt x="1143438" y="1393261"/>
                  <a:pt x="1125717" y="1407044"/>
                </a:cubicBezTo>
                <a:cubicBezTo>
                  <a:pt x="1114509" y="1415761"/>
                  <a:pt x="1098976" y="1417575"/>
                  <a:pt x="1087617" y="1426094"/>
                </a:cubicBezTo>
                <a:cubicBezTo>
                  <a:pt x="951108" y="1528476"/>
                  <a:pt x="1152862" y="1402187"/>
                  <a:pt x="1001892" y="1492769"/>
                </a:cubicBezTo>
                <a:cubicBezTo>
                  <a:pt x="970183" y="1532405"/>
                  <a:pt x="955622" y="1554201"/>
                  <a:pt x="916167" y="1588019"/>
                </a:cubicBezTo>
                <a:cubicBezTo>
                  <a:pt x="888681" y="1611578"/>
                  <a:pt x="853617" y="1626884"/>
                  <a:pt x="830442" y="1654694"/>
                </a:cubicBezTo>
                <a:cubicBezTo>
                  <a:pt x="814567" y="1673744"/>
                  <a:pt x="798308" y="1692480"/>
                  <a:pt x="782817" y="1711844"/>
                </a:cubicBezTo>
                <a:cubicBezTo>
                  <a:pt x="760203" y="1740112"/>
                  <a:pt x="748521" y="1781380"/>
                  <a:pt x="716142" y="1797569"/>
                </a:cubicBezTo>
                <a:lnTo>
                  <a:pt x="678042" y="1816619"/>
                </a:lnTo>
                <a:cubicBezTo>
                  <a:pt x="655185" y="1850905"/>
                  <a:pt x="616510" y="1912965"/>
                  <a:pt x="582792" y="1921394"/>
                </a:cubicBezTo>
                <a:lnTo>
                  <a:pt x="544692" y="1930919"/>
                </a:lnTo>
                <a:cubicBezTo>
                  <a:pt x="525127" y="1989615"/>
                  <a:pt x="543199" y="1953470"/>
                  <a:pt x="458967" y="2016644"/>
                </a:cubicBezTo>
                <a:lnTo>
                  <a:pt x="420867" y="2045219"/>
                </a:lnTo>
                <a:cubicBezTo>
                  <a:pt x="408167" y="2054744"/>
                  <a:pt x="395976" y="2064988"/>
                  <a:pt x="382767" y="2073794"/>
                </a:cubicBezTo>
                <a:cubicBezTo>
                  <a:pt x="373242" y="2080144"/>
                  <a:pt x="364431" y="2087724"/>
                  <a:pt x="354192" y="2092844"/>
                </a:cubicBezTo>
                <a:cubicBezTo>
                  <a:pt x="345212" y="2097334"/>
                  <a:pt x="334597" y="2097879"/>
                  <a:pt x="325617" y="2102369"/>
                </a:cubicBezTo>
                <a:cubicBezTo>
                  <a:pt x="304210" y="2113073"/>
                  <a:pt x="283514" y="2131938"/>
                  <a:pt x="268467" y="2149994"/>
                </a:cubicBezTo>
                <a:cubicBezTo>
                  <a:pt x="261138" y="2158788"/>
                  <a:pt x="237969" y="2178569"/>
                  <a:pt x="249417" y="2178569"/>
                </a:cubicBezTo>
                <a:cubicBezTo>
                  <a:pt x="265292" y="2178569"/>
                  <a:pt x="274124" y="2158517"/>
                  <a:pt x="287517" y="2149994"/>
                </a:cubicBezTo>
                <a:cubicBezTo>
                  <a:pt x="309113" y="2136251"/>
                  <a:pt x="332242" y="2125064"/>
                  <a:pt x="354192" y="2111894"/>
                </a:cubicBezTo>
                <a:cubicBezTo>
                  <a:pt x="364008" y="2106004"/>
                  <a:pt x="372760" y="2098403"/>
                  <a:pt x="382767" y="2092844"/>
                </a:cubicBezTo>
                <a:cubicBezTo>
                  <a:pt x="401385" y="2082501"/>
                  <a:pt x="421299" y="2074612"/>
                  <a:pt x="439917" y="2064269"/>
                </a:cubicBezTo>
                <a:cubicBezTo>
                  <a:pt x="485581" y="2038900"/>
                  <a:pt x="467374" y="2036439"/>
                  <a:pt x="525642" y="1997594"/>
                </a:cubicBezTo>
                <a:cubicBezTo>
                  <a:pt x="562755" y="1972852"/>
                  <a:pt x="591379" y="1967714"/>
                  <a:pt x="630417" y="1949969"/>
                </a:cubicBezTo>
                <a:cubicBezTo>
                  <a:pt x="649806" y="1941156"/>
                  <a:pt x="668229" y="1930319"/>
                  <a:pt x="687567" y="1921394"/>
                </a:cubicBezTo>
                <a:cubicBezTo>
                  <a:pt x="709522" y="1911261"/>
                  <a:pt x="733356" y="1905003"/>
                  <a:pt x="754242" y="1892819"/>
                </a:cubicBezTo>
                <a:cubicBezTo>
                  <a:pt x="771803" y="1882575"/>
                  <a:pt x="784951" y="1865996"/>
                  <a:pt x="801867" y="1854719"/>
                </a:cubicBezTo>
                <a:cubicBezTo>
                  <a:pt x="823166" y="1840520"/>
                  <a:pt x="848064" y="1831978"/>
                  <a:pt x="868542" y="1816619"/>
                </a:cubicBezTo>
                <a:cubicBezTo>
                  <a:pt x="886503" y="1803149"/>
                  <a:pt x="899555" y="1784096"/>
                  <a:pt x="916167" y="1768994"/>
                </a:cubicBezTo>
                <a:cubicBezTo>
                  <a:pt x="934516" y="1752313"/>
                  <a:pt x="953662" y="1736488"/>
                  <a:pt x="973317" y="1721369"/>
                </a:cubicBezTo>
                <a:cubicBezTo>
                  <a:pt x="994965" y="1704716"/>
                  <a:pt x="1018344" y="1690397"/>
                  <a:pt x="1039992" y="1673744"/>
                </a:cubicBezTo>
                <a:cubicBezTo>
                  <a:pt x="1059647" y="1658625"/>
                  <a:pt x="1076963" y="1640532"/>
                  <a:pt x="1097142" y="1626119"/>
                </a:cubicBezTo>
                <a:cubicBezTo>
                  <a:pt x="1200153" y="1552540"/>
                  <a:pt x="1145640" y="1606370"/>
                  <a:pt x="1240017" y="1530869"/>
                </a:cubicBezTo>
                <a:cubicBezTo>
                  <a:pt x="1266372" y="1509785"/>
                  <a:pt x="1288922" y="1484045"/>
                  <a:pt x="1316217" y="1464194"/>
                </a:cubicBezTo>
                <a:cubicBezTo>
                  <a:pt x="1358953" y="1433114"/>
                  <a:pt x="1405262" y="1407268"/>
                  <a:pt x="1449567" y="1378469"/>
                </a:cubicBezTo>
                <a:cubicBezTo>
                  <a:pt x="1472983" y="1363249"/>
                  <a:pt x="1564040" y="1300834"/>
                  <a:pt x="1582917" y="1292744"/>
                </a:cubicBezTo>
                <a:lnTo>
                  <a:pt x="1649592" y="1264169"/>
                </a:lnTo>
                <a:cubicBezTo>
                  <a:pt x="1699454" y="1214307"/>
                  <a:pt x="1719220" y="1190517"/>
                  <a:pt x="1773417" y="1149869"/>
                </a:cubicBezTo>
                <a:cubicBezTo>
                  <a:pt x="1853825" y="1089563"/>
                  <a:pt x="1816632" y="1131877"/>
                  <a:pt x="1906767" y="1054619"/>
                </a:cubicBezTo>
                <a:cubicBezTo>
                  <a:pt x="1927222" y="1037086"/>
                  <a:pt x="1945644" y="1017265"/>
                  <a:pt x="1963917" y="997469"/>
                </a:cubicBezTo>
                <a:cubicBezTo>
                  <a:pt x="1983772" y="975960"/>
                  <a:pt x="1998763" y="949752"/>
                  <a:pt x="2021067" y="930794"/>
                </a:cubicBezTo>
                <a:cubicBezTo>
                  <a:pt x="2062688" y="895416"/>
                  <a:pt x="2115791" y="874170"/>
                  <a:pt x="2154417" y="835544"/>
                </a:cubicBezTo>
                <a:cubicBezTo>
                  <a:pt x="2163942" y="826019"/>
                  <a:pt x="2174122" y="817106"/>
                  <a:pt x="2182992" y="806969"/>
                </a:cubicBezTo>
                <a:cubicBezTo>
                  <a:pt x="2196379" y="791669"/>
                  <a:pt x="2206717" y="773719"/>
                  <a:pt x="2221092" y="759344"/>
                </a:cubicBezTo>
                <a:cubicBezTo>
                  <a:pt x="2232317" y="748119"/>
                  <a:pt x="2248645" y="742634"/>
                  <a:pt x="2259192" y="730769"/>
                </a:cubicBezTo>
                <a:cubicBezTo>
                  <a:pt x="2274403" y="713657"/>
                  <a:pt x="2290052" y="695339"/>
                  <a:pt x="2297292" y="673619"/>
                </a:cubicBezTo>
                <a:cubicBezTo>
                  <a:pt x="2309012" y="638460"/>
                  <a:pt x="2308399" y="633409"/>
                  <a:pt x="2335392" y="597419"/>
                </a:cubicBezTo>
                <a:cubicBezTo>
                  <a:pt x="2343474" y="586643"/>
                  <a:pt x="2356735" y="580208"/>
                  <a:pt x="2363967" y="568844"/>
                </a:cubicBezTo>
                <a:cubicBezTo>
                  <a:pt x="2379213" y="544886"/>
                  <a:pt x="2381987" y="512724"/>
                  <a:pt x="2402067" y="492644"/>
                </a:cubicBezTo>
                <a:cubicBezTo>
                  <a:pt x="2411592" y="483119"/>
                  <a:pt x="2422372" y="474702"/>
                  <a:pt x="2430642" y="464069"/>
                </a:cubicBezTo>
                <a:cubicBezTo>
                  <a:pt x="2444698" y="445997"/>
                  <a:pt x="2455612" y="425676"/>
                  <a:pt x="2468742" y="406919"/>
                </a:cubicBezTo>
                <a:cubicBezTo>
                  <a:pt x="2477846" y="393914"/>
                  <a:pt x="2487792" y="381519"/>
                  <a:pt x="2497317" y="368819"/>
                </a:cubicBezTo>
                <a:cubicBezTo>
                  <a:pt x="2500492" y="359294"/>
                  <a:pt x="2502352" y="349224"/>
                  <a:pt x="2506842" y="340244"/>
                </a:cubicBezTo>
                <a:cubicBezTo>
                  <a:pt x="2517978" y="317971"/>
                  <a:pt x="2546266" y="274017"/>
                  <a:pt x="2563992" y="254519"/>
                </a:cubicBezTo>
                <a:cubicBezTo>
                  <a:pt x="2585135" y="231262"/>
                  <a:pt x="2608442" y="210069"/>
                  <a:pt x="2630667" y="187844"/>
                </a:cubicBezTo>
                <a:lnTo>
                  <a:pt x="2659242" y="159269"/>
                </a:lnTo>
                <a:cubicBezTo>
                  <a:pt x="2689098" y="233908"/>
                  <a:pt x="2680782" y="186164"/>
                  <a:pt x="2659242" y="283094"/>
                </a:cubicBezTo>
                <a:cubicBezTo>
                  <a:pt x="2652218" y="314702"/>
                  <a:pt x="2658153" y="351403"/>
                  <a:pt x="2640192" y="378344"/>
                </a:cubicBezTo>
                <a:cubicBezTo>
                  <a:pt x="2555712" y="505063"/>
                  <a:pt x="2638148" y="372907"/>
                  <a:pt x="2583042" y="483119"/>
                </a:cubicBezTo>
                <a:cubicBezTo>
                  <a:pt x="2577922" y="493358"/>
                  <a:pt x="2569112" y="501455"/>
                  <a:pt x="2563992" y="511694"/>
                </a:cubicBezTo>
                <a:cubicBezTo>
                  <a:pt x="2556346" y="526987"/>
                  <a:pt x="2552988" y="544233"/>
                  <a:pt x="2544942" y="559319"/>
                </a:cubicBezTo>
                <a:cubicBezTo>
                  <a:pt x="2527518" y="591989"/>
                  <a:pt x="2506842" y="622819"/>
                  <a:pt x="2487792" y="654569"/>
                </a:cubicBezTo>
                <a:cubicBezTo>
                  <a:pt x="2478267" y="670444"/>
                  <a:pt x="2467496" y="685635"/>
                  <a:pt x="2459217" y="702194"/>
                </a:cubicBezTo>
                <a:cubicBezTo>
                  <a:pt x="2403767" y="813093"/>
                  <a:pt x="2462655" y="706226"/>
                  <a:pt x="2383017" y="816494"/>
                </a:cubicBezTo>
                <a:cubicBezTo>
                  <a:pt x="2356207" y="853615"/>
                  <a:pt x="2330376" y="891529"/>
                  <a:pt x="2306817" y="930794"/>
                </a:cubicBezTo>
                <a:cubicBezTo>
                  <a:pt x="2297292" y="946669"/>
                  <a:pt x="2289350" y="963608"/>
                  <a:pt x="2278242" y="978419"/>
                </a:cubicBezTo>
                <a:cubicBezTo>
                  <a:pt x="2251167" y="1014519"/>
                  <a:pt x="2212698" y="1042833"/>
                  <a:pt x="2192517" y="1083194"/>
                </a:cubicBezTo>
                <a:cubicBezTo>
                  <a:pt x="2186167" y="1095894"/>
                  <a:pt x="2181986" y="1109935"/>
                  <a:pt x="2173467" y="1121294"/>
                </a:cubicBezTo>
                <a:cubicBezTo>
                  <a:pt x="2162691" y="1135662"/>
                  <a:pt x="2147299" y="1145970"/>
                  <a:pt x="2135367" y="1159394"/>
                </a:cubicBezTo>
                <a:cubicBezTo>
                  <a:pt x="2121861" y="1174589"/>
                  <a:pt x="2109224" y="1190577"/>
                  <a:pt x="2097267" y="1207019"/>
                </a:cubicBezTo>
                <a:cubicBezTo>
                  <a:pt x="2083801" y="1225535"/>
                  <a:pt x="2073223" y="1246097"/>
                  <a:pt x="2059167" y="1264169"/>
                </a:cubicBezTo>
                <a:cubicBezTo>
                  <a:pt x="2050350" y="1275505"/>
                  <a:pt x="1923052" y="1428859"/>
                  <a:pt x="1897242" y="1454669"/>
                </a:cubicBezTo>
                <a:lnTo>
                  <a:pt x="1782942" y="1568969"/>
                </a:lnTo>
                <a:cubicBezTo>
                  <a:pt x="1763892" y="1588019"/>
                  <a:pt x="1743533" y="1605844"/>
                  <a:pt x="1725792" y="1626119"/>
                </a:cubicBezTo>
                <a:cubicBezTo>
                  <a:pt x="1703567" y="1651519"/>
                  <a:pt x="1682363" y="1677850"/>
                  <a:pt x="1659117" y="1702319"/>
                </a:cubicBezTo>
                <a:cubicBezTo>
                  <a:pt x="1622006" y="1741383"/>
                  <a:pt x="1577146" y="1773514"/>
                  <a:pt x="1544817" y="1816619"/>
                </a:cubicBezTo>
                <a:cubicBezTo>
                  <a:pt x="1525767" y="1842019"/>
                  <a:pt x="1508907" y="1869219"/>
                  <a:pt x="1487667" y="1892819"/>
                </a:cubicBezTo>
                <a:cubicBezTo>
                  <a:pt x="1451622" y="1932869"/>
                  <a:pt x="1404685" y="1963274"/>
                  <a:pt x="1373367" y="2007119"/>
                </a:cubicBezTo>
                <a:cubicBezTo>
                  <a:pt x="1357492" y="2029344"/>
                  <a:pt x="1343384" y="2052944"/>
                  <a:pt x="1325742" y="2073794"/>
                </a:cubicBezTo>
                <a:cubicBezTo>
                  <a:pt x="1308340" y="2094360"/>
                  <a:pt x="1285237" y="2109760"/>
                  <a:pt x="1268592" y="2130944"/>
                </a:cubicBezTo>
                <a:cubicBezTo>
                  <a:pt x="1116223" y="2324868"/>
                  <a:pt x="1295984" y="2133914"/>
                  <a:pt x="1182867" y="2235719"/>
                </a:cubicBezTo>
                <a:cubicBezTo>
                  <a:pt x="1162842" y="2253741"/>
                  <a:pt x="1145513" y="2274596"/>
                  <a:pt x="1125717" y="2292869"/>
                </a:cubicBezTo>
                <a:cubicBezTo>
                  <a:pt x="941388" y="2463018"/>
                  <a:pt x="1139729" y="2276776"/>
                  <a:pt x="1020942" y="2378594"/>
                </a:cubicBezTo>
                <a:cubicBezTo>
                  <a:pt x="987162" y="2407548"/>
                  <a:pt x="996048" y="2411869"/>
                  <a:pt x="954267" y="2435744"/>
                </a:cubicBezTo>
                <a:cubicBezTo>
                  <a:pt x="923446" y="2453356"/>
                  <a:pt x="886736" y="2461194"/>
                  <a:pt x="859017" y="2483369"/>
                </a:cubicBezTo>
                <a:cubicBezTo>
                  <a:pt x="843142" y="2496069"/>
                  <a:pt x="828308" y="2510192"/>
                  <a:pt x="811392" y="2521469"/>
                </a:cubicBezTo>
                <a:cubicBezTo>
                  <a:pt x="780584" y="2542008"/>
                  <a:pt x="745763" y="2556403"/>
                  <a:pt x="716142" y="2578619"/>
                </a:cubicBezTo>
                <a:cubicBezTo>
                  <a:pt x="703442" y="2588144"/>
                  <a:pt x="691919" y="2599484"/>
                  <a:pt x="678042" y="2607194"/>
                </a:cubicBezTo>
                <a:cubicBezTo>
                  <a:pt x="663096" y="2615497"/>
                  <a:pt x="645427" y="2618057"/>
                  <a:pt x="630417" y="2626244"/>
                </a:cubicBezTo>
                <a:cubicBezTo>
                  <a:pt x="610317" y="2637207"/>
                  <a:pt x="593146" y="2652985"/>
                  <a:pt x="573267" y="2664344"/>
                </a:cubicBezTo>
                <a:cubicBezTo>
                  <a:pt x="512686" y="2698962"/>
                  <a:pt x="510272" y="2690159"/>
                  <a:pt x="468492" y="2721494"/>
                </a:cubicBezTo>
                <a:cubicBezTo>
                  <a:pt x="439532" y="2743214"/>
                  <a:pt x="408365" y="2762571"/>
                  <a:pt x="382767" y="2788169"/>
                </a:cubicBezTo>
                <a:cubicBezTo>
                  <a:pt x="373242" y="2797694"/>
                  <a:pt x="340722" y="2816744"/>
                  <a:pt x="354192" y="2816744"/>
                </a:cubicBezTo>
                <a:cubicBezTo>
                  <a:pt x="372705" y="2816744"/>
                  <a:pt x="385633" y="2797160"/>
                  <a:pt x="401817" y="2788169"/>
                </a:cubicBezTo>
                <a:cubicBezTo>
                  <a:pt x="496876" y="2735359"/>
                  <a:pt x="376180" y="2821268"/>
                  <a:pt x="544692" y="2683394"/>
                </a:cubicBezTo>
                <a:lnTo>
                  <a:pt x="544692" y="2683394"/>
                </a:lnTo>
                <a:cubicBezTo>
                  <a:pt x="573267" y="2664344"/>
                  <a:pt x="600718" y="2643489"/>
                  <a:pt x="630417" y="2626244"/>
                </a:cubicBezTo>
                <a:cubicBezTo>
                  <a:pt x="699224" y="2586291"/>
                  <a:pt x="780499" y="2564804"/>
                  <a:pt x="839967" y="2511944"/>
                </a:cubicBezTo>
                <a:cubicBezTo>
                  <a:pt x="983351" y="2384492"/>
                  <a:pt x="866538" y="2484973"/>
                  <a:pt x="1011417" y="2369069"/>
                </a:cubicBezTo>
                <a:cubicBezTo>
                  <a:pt x="1062528" y="2328180"/>
                  <a:pt x="1117534" y="2291527"/>
                  <a:pt x="1163817" y="2245244"/>
                </a:cubicBezTo>
                <a:cubicBezTo>
                  <a:pt x="1182867" y="2226194"/>
                  <a:pt x="1199649" y="2204567"/>
                  <a:pt x="1220967" y="2188094"/>
                </a:cubicBezTo>
                <a:cubicBezTo>
                  <a:pt x="1269748" y="2150400"/>
                  <a:pt x="1326561" y="2123439"/>
                  <a:pt x="1373367" y="2083319"/>
                </a:cubicBezTo>
                <a:cubicBezTo>
                  <a:pt x="1395592" y="2064269"/>
                  <a:pt x="1417025" y="2044254"/>
                  <a:pt x="1440042" y="2026169"/>
                </a:cubicBezTo>
                <a:cubicBezTo>
                  <a:pt x="1461518" y="2009295"/>
                  <a:pt x="1486303" y="1996689"/>
                  <a:pt x="1506717" y="1978544"/>
                </a:cubicBezTo>
                <a:cubicBezTo>
                  <a:pt x="1543633" y="1945730"/>
                  <a:pt x="1576567" y="1908694"/>
                  <a:pt x="1611492" y="1873769"/>
                </a:cubicBezTo>
                <a:cubicBezTo>
                  <a:pt x="1627367" y="1857894"/>
                  <a:pt x="1640437" y="1838597"/>
                  <a:pt x="1659117" y="1826144"/>
                </a:cubicBezTo>
                <a:cubicBezTo>
                  <a:pt x="1678167" y="1813444"/>
                  <a:pt x="1698389" y="1802347"/>
                  <a:pt x="1716267" y="1788044"/>
                </a:cubicBezTo>
                <a:cubicBezTo>
                  <a:pt x="1730292" y="1776824"/>
                  <a:pt x="1739653" y="1760244"/>
                  <a:pt x="1754367" y="1749944"/>
                </a:cubicBezTo>
                <a:cubicBezTo>
                  <a:pt x="1771815" y="1737730"/>
                  <a:pt x="1792819" y="1731568"/>
                  <a:pt x="1811517" y="1721369"/>
                </a:cubicBezTo>
                <a:cubicBezTo>
                  <a:pt x="1827770" y="1712504"/>
                  <a:pt x="1842583" y="1701073"/>
                  <a:pt x="1859142" y="1692794"/>
                </a:cubicBezTo>
                <a:cubicBezTo>
                  <a:pt x="1874435" y="1685148"/>
                  <a:pt x="1891821" y="1682047"/>
                  <a:pt x="1906767" y="1673744"/>
                </a:cubicBezTo>
                <a:cubicBezTo>
                  <a:pt x="1920644" y="1666034"/>
                  <a:pt x="1930323" y="1651532"/>
                  <a:pt x="1944867" y="1645169"/>
                </a:cubicBezTo>
                <a:cubicBezTo>
                  <a:pt x="1978451" y="1630476"/>
                  <a:pt x="2056546" y="1615166"/>
                  <a:pt x="2097267" y="1588019"/>
                </a:cubicBezTo>
                <a:cubicBezTo>
                  <a:pt x="2114183" y="1576742"/>
                  <a:pt x="2127044" y="1559654"/>
                  <a:pt x="2144892" y="1549919"/>
                </a:cubicBezTo>
                <a:cubicBezTo>
                  <a:pt x="2210645" y="1514054"/>
                  <a:pt x="2186621" y="1549530"/>
                  <a:pt x="2230617" y="1511819"/>
                </a:cubicBezTo>
                <a:cubicBezTo>
                  <a:pt x="2244254" y="1500130"/>
                  <a:pt x="2255293" y="1485651"/>
                  <a:pt x="2268717" y="1473719"/>
                </a:cubicBezTo>
                <a:cubicBezTo>
                  <a:pt x="2311696" y="1435515"/>
                  <a:pt x="2316304" y="1435642"/>
                  <a:pt x="2363967" y="1407044"/>
                </a:cubicBezTo>
                <a:cubicBezTo>
                  <a:pt x="2370317" y="1397519"/>
                  <a:pt x="2374078" y="1385620"/>
                  <a:pt x="2383017" y="1378469"/>
                </a:cubicBezTo>
                <a:cubicBezTo>
                  <a:pt x="2392780" y="1370659"/>
                  <a:pt x="2456845" y="1359893"/>
                  <a:pt x="2459217" y="1359419"/>
                </a:cubicBezTo>
                <a:cubicBezTo>
                  <a:pt x="2465567" y="1349894"/>
                  <a:pt x="2470172" y="1338939"/>
                  <a:pt x="2478267" y="1330844"/>
                </a:cubicBezTo>
                <a:cubicBezTo>
                  <a:pt x="2486362" y="1322749"/>
                  <a:pt x="2497527" y="1318448"/>
                  <a:pt x="2506842" y="1311794"/>
                </a:cubicBezTo>
                <a:cubicBezTo>
                  <a:pt x="2519760" y="1302567"/>
                  <a:pt x="2531480" y="1291633"/>
                  <a:pt x="2544942" y="1283219"/>
                </a:cubicBezTo>
                <a:cubicBezTo>
                  <a:pt x="2634237" y="1227409"/>
                  <a:pt x="2538208" y="1297554"/>
                  <a:pt x="2611617" y="1245119"/>
                </a:cubicBezTo>
                <a:cubicBezTo>
                  <a:pt x="2624535" y="1235892"/>
                  <a:pt x="2635518" y="1223644"/>
                  <a:pt x="2649717" y="1216544"/>
                </a:cubicBezTo>
                <a:cubicBezTo>
                  <a:pt x="2667678" y="1207564"/>
                  <a:pt x="2706867" y="1197494"/>
                  <a:pt x="2706867" y="1197494"/>
                </a:cubicBezTo>
                <a:cubicBezTo>
                  <a:pt x="2684115" y="1231622"/>
                  <a:pt x="2626806" y="1320598"/>
                  <a:pt x="2602092" y="1340369"/>
                </a:cubicBezTo>
                <a:cubicBezTo>
                  <a:pt x="2586217" y="1353069"/>
                  <a:pt x="2567918" y="1363225"/>
                  <a:pt x="2554467" y="1378469"/>
                </a:cubicBezTo>
                <a:cubicBezTo>
                  <a:pt x="2520014" y="1417516"/>
                  <a:pt x="2498754" y="1468405"/>
                  <a:pt x="2459217" y="1502294"/>
                </a:cubicBezTo>
                <a:cubicBezTo>
                  <a:pt x="2414767" y="1540394"/>
                  <a:pt x="2360993" y="1569759"/>
                  <a:pt x="2325867" y="1616594"/>
                </a:cubicBezTo>
                <a:cubicBezTo>
                  <a:pt x="2228216" y="1746795"/>
                  <a:pt x="2292611" y="1671886"/>
                  <a:pt x="2116317" y="1826144"/>
                </a:cubicBezTo>
                <a:lnTo>
                  <a:pt x="2116317" y="1826144"/>
                </a:lnTo>
                <a:cubicBezTo>
                  <a:pt x="2056383" y="1893570"/>
                  <a:pt x="2041801" y="1917750"/>
                  <a:pt x="1973442" y="1969019"/>
                </a:cubicBezTo>
                <a:cubicBezTo>
                  <a:pt x="1813113" y="2089266"/>
                  <a:pt x="1961715" y="1959741"/>
                  <a:pt x="1801992" y="2092844"/>
                </a:cubicBezTo>
                <a:cubicBezTo>
                  <a:pt x="1772621" y="2117320"/>
                  <a:pt x="1744217" y="2142958"/>
                  <a:pt x="1716267" y="2169044"/>
                </a:cubicBezTo>
                <a:cubicBezTo>
                  <a:pt x="1696572" y="2187426"/>
                  <a:pt x="1679683" y="2208792"/>
                  <a:pt x="1659117" y="2226194"/>
                </a:cubicBezTo>
                <a:cubicBezTo>
                  <a:pt x="1638267" y="2243836"/>
                  <a:pt x="1613292" y="2256177"/>
                  <a:pt x="1592442" y="2273819"/>
                </a:cubicBezTo>
                <a:cubicBezTo>
                  <a:pt x="1571876" y="2291221"/>
                  <a:pt x="1555317" y="2312947"/>
                  <a:pt x="1535292" y="2330969"/>
                </a:cubicBezTo>
                <a:cubicBezTo>
                  <a:pt x="1491777" y="2370133"/>
                  <a:pt x="1443339" y="2403872"/>
                  <a:pt x="1401942" y="2445269"/>
                </a:cubicBezTo>
                <a:cubicBezTo>
                  <a:pt x="1382892" y="2464319"/>
                  <a:pt x="1365488" y="2485172"/>
                  <a:pt x="1344792" y="2502419"/>
                </a:cubicBezTo>
                <a:cubicBezTo>
                  <a:pt x="1239272" y="2590352"/>
                  <a:pt x="1331340" y="2477771"/>
                  <a:pt x="1192392" y="2616719"/>
                </a:cubicBezTo>
                <a:cubicBezTo>
                  <a:pt x="1170167" y="2638944"/>
                  <a:pt x="1152669" y="2667223"/>
                  <a:pt x="1125717" y="2683394"/>
                </a:cubicBezTo>
                <a:cubicBezTo>
                  <a:pt x="1109842" y="2692919"/>
                  <a:pt x="1093791" y="2702157"/>
                  <a:pt x="1078092" y="2711969"/>
                </a:cubicBezTo>
                <a:cubicBezTo>
                  <a:pt x="1068384" y="2718036"/>
                  <a:pt x="1059456" y="2725339"/>
                  <a:pt x="1049517" y="2731019"/>
                </a:cubicBezTo>
                <a:cubicBezTo>
                  <a:pt x="1037189" y="2738064"/>
                  <a:pt x="1023593" y="2742764"/>
                  <a:pt x="1011417" y="2750069"/>
                </a:cubicBezTo>
                <a:cubicBezTo>
                  <a:pt x="991784" y="2761849"/>
                  <a:pt x="975987" y="2780929"/>
                  <a:pt x="954267" y="2788169"/>
                </a:cubicBezTo>
                <a:cubicBezTo>
                  <a:pt x="924706" y="2798023"/>
                  <a:pt x="917017" y="2799089"/>
                  <a:pt x="887592" y="2816744"/>
                </a:cubicBezTo>
                <a:cubicBezTo>
                  <a:pt x="867959" y="2828524"/>
                  <a:pt x="849492" y="2842144"/>
                  <a:pt x="830442" y="2854844"/>
                </a:cubicBezTo>
                <a:lnTo>
                  <a:pt x="801867" y="2873894"/>
                </a:lnTo>
                <a:cubicBezTo>
                  <a:pt x="792342" y="2880244"/>
                  <a:pt x="782450" y="2886075"/>
                  <a:pt x="773292" y="2892944"/>
                </a:cubicBezTo>
                <a:cubicBezTo>
                  <a:pt x="760592" y="2902469"/>
                  <a:pt x="748975" y="2913643"/>
                  <a:pt x="735192" y="2921519"/>
                </a:cubicBezTo>
                <a:cubicBezTo>
                  <a:pt x="726475" y="2926500"/>
                  <a:pt x="715431" y="2926236"/>
                  <a:pt x="706617" y="2931044"/>
                </a:cubicBezTo>
                <a:cubicBezTo>
                  <a:pt x="680321" y="2945387"/>
                  <a:pt x="655339" y="2962054"/>
                  <a:pt x="630417" y="2978669"/>
                </a:cubicBezTo>
                <a:cubicBezTo>
                  <a:pt x="620892" y="2985019"/>
                  <a:pt x="611000" y="2990850"/>
                  <a:pt x="601842" y="2997719"/>
                </a:cubicBezTo>
                <a:cubicBezTo>
                  <a:pt x="572882" y="3019439"/>
                  <a:pt x="544582" y="3042029"/>
                  <a:pt x="516117" y="3064394"/>
                </a:cubicBezTo>
                <a:cubicBezTo>
                  <a:pt x="500131" y="3076954"/>
                  <a:pt x="485925" y="3092034"/>
                  <a:pt x="468492" y="3102494"/>
                </a:cubicBezTo>
                <a:cubicBezTo>
                  <a:pt x="376402" y="3157748"/>
                  <a:pt x="462133" y="3104088"/>
                  <a:pt x="382767" y="3159644"/>
                </a:cubicBezTo>
                <a:cubicBezTo>
                  <a:pt x="364010" y="3172774"/>
                  <a:pt x="343495" y="3183441"/>
                  <a:pt x="325617" y="3197744"/>
                </a:cubicBezTo>
                <a:cubicBezTo>
                  <a:pt x="309742" y="3210444"/>
                  <a:pt x="294256" y="3223646"/>
                  <a:pt x="277992" y="3235844"/>
                </a:cubicBezTo>
                <a:cubicBezTo>
                  <a:pt x="268834" y="3242713"/>
                  <a:pt x="258211" y="3247565"/>
                  <a:pt x="249417" y="3254894"/>
                </a:cubicBezTo>
                <a:cubicBezTo>
                  <a:pt x="239069" y="3263518"/>
                  <a:pt x="231803" y="3275639"/>
                  <a:pt x="220842" y="3283469"/>
                </a:cubicBezTo>
                <a:cubicBezTo>
                  <a:pt x="209288" y="3291722"/>
                  <a:pt x="193830" y="3293649"/>
                  <a:pt x="182742" y="3302519"/>
                </a:cubicBezTo>
                <a:cubicBezTo>
                  <a:pt x="161705" y="3319349"/>
                  <a:pt x="147145" y="3343505"/>
                  <a:pt x="125592" y="3359669"/>
                </a:cubicBezTo>
                <a:cubicBezTo>
                  <a:pt x="112892" y="3369194"/>
                  <a:pt x="100410" y="3379017"/>
                  <a:pt x="87492" y="3388244"/>
                </a:cubicBezTo>
                <a:cubicBezTo>
                  <a:pt x="56641" y="3410281"/>
                  <a:pt x="56502" y="3404477"/>
                  <a:pt x="30342" y="3435869"/>
                </a:cubicBezTo>
                <a:cubicBezTo>
                  <a:pt x="23013" y="3444663"/>
                  <a:pt x="0" y="3466326"/>
                  <a:pt x="11292" y="3464444"/>
                </a:cubicBezTo>
                <a:cubicBezTo>
                  <a:pt x="79423" y="3453089"/>
                  <a:pt x="132738" y="3446414"/>
                  <a:pt x="201792" y="3416819"/>
                </a:cubicBezTo>
                <a:cubicBezTo>
                  <a:pt x="224017" y="3407294"/>
                  <a:pt x="245356" y="3395355"/>
                  <a:pt x="268467" y="3388244"/>
                </a:cubicBezTo>
                <a:cubicBezTo>
                  <a:pt x="328087" y="3369899"/>
                  <a:pt x="393649" y="3368516"/>
                  <a:pt x="449442" y="3340619"/>
                </a:cubicBezTo>
                <a:cubicBezTo>
                  <a:pt x="474842" y="3327919"/>
                  <a:pt x="498954" y="3312224"/>
                  <a:pt x="525642" y="3302519"/>
                </a:cubicBezTo>
                <a:cubicBezTo>
                  <a:pt x="569087" y="3286721"/>
                  <a:pt x="614808" y="3278014"/>
                  <a:pt x="658992" y="3264419"/>
                </a:cubicBezTo>
                <a:cubicBezTo>
                  <a:pt x="697377" y="3252608"/>
                  <a:pt x="734676" y="3237352"/>
                  <a:pt x="773292" y="3226319"/>
                </a:cubicBezTo>
                <a:cubicBezTo>
                  <a:pt x="823641" y="3211934"/>
                  <a:pt x="875343" y="3202604"/>
                  <a:pt x="925692" y="3188219"/>
                </a:cubicBezTo>
                <a:cubicBezTo>
                  <a:pt x="1106083" y="3136679"/>
                  <a:pt x="976834" y="3168047"/>
                  <a:pt x="1154292" y="3092969"/>
                </a:cubicBezTo>
                <a:cubicBezTo>
                  <a:pt x="1197761" y="3074578"/>
                  <a:pt x="1243818" y="3062874"/>
                  <a:pt x="1287642" y="3045344"/>
                </a:cubicBezTo>
                <a:cubicBezTo>
                  <a:pt x="1323262" y="3031096"/>
                  <a:pt x="1357155" y="3012831"/>
                  <a:pt x="1392417" y="2997719"/>
                </a:cubicBezTo>
                <a:cubicBezTo>
                  <a:pt x="1423848" y="2984249"/>
                  <a:pt x="1456763" y="2974258"/>
                  <a:pt x="1487667" y="2959619"/>
                </a:cubicBezTo>
                <a:cubicBezTo>
                  <a:pt x="1517209" y="2945625"/>
                  <a:pt x="1543815" y="2925913"/>
                  <a:pt x="1573392" y="2911994"/>
                </a:cubicBezTo>
                <a:cubicBezTo>
                  <a:pt x="1597937" y="2900443"/>
                  <a:pt x="1624854" y="2894551"/>
                  <a:pt x="1649592" y="2883419"/>
                </a:cubicBezTo>
                <a:cubicBezTo>
                  <a:pt x="1825645" y="2804195"/>
                  <a:pt x="1700643" y="2844340"/>
                  <a:pt x="1830567" y="2807219"/>
                </a:cubicBezTo>
                <a:cubicBezTo>
                  <a:pt x="1849617" y="2794519"/>
                  <a:pt x="1868960" y="2782249"/>
                  <a:pt x="1887717" y="2769119"/>
                </a:cubicBezTo>
                <a:cubicBezTo>
                  <a:pt x="1900722" y="2760015"/>
                  <a:pt x="1912105" y="2748543"/>
                  <a:pt x="1925817" y="2740544"/>
                </a:cubicBezTo>
                <a:cubicBezTo>
                  <a:pt x="1950347" y="2726235"/>
                  <a:pt x="1978668" y="2718608"/>
                  <a:pt x="2002017" y="2702444"/>
                </a:cubicBezTo>
                <a:cubicBezTo>
                  <a:pt x="2020476" y="2689665"/>
                  <a:pt x="2032596" y="2669430"/>
                  <a:pt x="2049642" y="2654819"/>
                </a:cubicBezTo>
                <a:cubicBezTo>
                  <a:pt x="2077128" y="2631260"/>
                  <a:pt x="2109769" y="2613742"/>
                  <a:pt x="2135367" y="2588144"/>
                </a:cubicBezTo>
                <a:cubicBezTo>
                  <a:pt x="2157592" y="2565919"/>
                  <a:pt x="2173929" y="2535525"/>
                  <a:pt x="2202042" y="2521469"/>
                </a:cubicBezTo>
                <a:cubicBezTo>
                  <a:pt x="2214742" y="2515119"/>
                  <a:pt x="2228588" y="2510672"/>
                  <a:pt x="2240142" y="2502419"/>
                </a:cubicBezTo>
                <a:cubicBezTo>
                  <a:pt x="2251103" y="2494589"/>
                  <a:pt x="2257941" y="2481926"/>
                  <a:pt x="2268717" y="2473844"/>
                </a:cubicBezTo>
                <a:cubicBezTo>
                  <a:pt x="2343980" y="2417397"/>
                  <a:pt x="2327362" y="2425721"/>
                  <a:pt x="2383017" y="2407169"/>
                </a:cubicBezTo>
                <a:cubicBezTo>
                  <a:pt x="2402067" y="2388119"/>
                  <a:pt x="2414031" y="2356553"/>
                  <a:pt x="2440167" y="2350019"/>
                </a:cubicBezTo>
                <a:cubicBezTo>
                  <a:pt x="2452867" y="2346844"/>
                  <a:pt x="2465488" y="2343334"/>
                  <a:pt x="2478267" y="2340494"/>
                </a:cubicBezTo>
                <a:cubicBezTo>
                  <a:pt x="2494071" y="2336982"/>
                  <a:pt x="2510533" y="2336089"/>
                  <a:pt x="2525892" y="2330969"/>
                </a:cubicBezTo>
                <a:cubicBezTo>
                  <a:pt x="2558333" y="2320155"/>
                  <a:pt x="2592689" y="2311837"/>
                  <a:pt x="2621142" y="2292869"/>
                </a:cubicBezTo>
                <a:cubicBezTo>
                  <a:pt x="2630667" y="2286519"/>
                  <a:pt x="2639478" y="2278939"/>
                  <a:pt x="2649717" y="2273819"/>
                </a:cubicBezTo>
                <a:cubicBezTo>
                  <a:pt x="2664475" y="2266440"/>
                  <a:pt x="2720292" y="2248344"/>
                  <a:pt x="2735442" y="2235719"/>
                </a:cubicBezTo>
                <a:cubicBezTo>
                  <a:pt x="2846508" y="2143164"/>
                  <a:pt x="2769803" y="2173465"/>
                  <a:pt x="2840217" y="2149994"/>
                </a:cubicBezTo>
                <a:cubicBezTo>
                  <a:pt x="2833867" y="2159519"/>
                  <a:pt x="2828496" y="2169775"/>
                  <a:pt x="2821167" y="2178569"/>
                </a:cubicBezTo>
                <a:cubicBezTo>
                  <a:pt x="2812543" y="2188917"/>
                  <a:pt x="2800064" y="2195936"/>
                  <a:pt x="2792592" y="2207144"/>
                </a:cubicBezTo>
                <a:cubicBezTo>
                  <a:pt x="2719378" y="2316966"/>
                  <a:pt x="2809947" y="2218364"/>
                  <a:pt x="2725917" y="2302394"/>
                </a:cubicBezTo>
                <a:cubicBezTo>
                  <a:pt x="2667410" y="2448661"/>
                  <a:pt x="2775469" y="2191866"/>
                  <a:pt x="2630667" y="2445269"/>
                </a:cubicBezTo>
                <a:cubicBezTo>
                  <a:pt x="2569899" y="2551612"/>
                  <a:pt x="2620779" y="2476148"/>
                  <a:pt x="2544942" y="2559569"/>
                </a:cubicBezTo>
                <a:cubicBezTo>
                  <a:pt x="2469189" y="2642897"/>
                  <a:pt x="2507897" y="2622618"/>
                  <a:pt x="2392542" y="2721494"/>
                </a:cubicBezTo>
                <a:cubicBezTo>
                  <a:pt x="2370317" y="2740544"/>
                  <a:pt x="2345722" y="2757135"/>
                  <a:pt x="2325867" y="2778644"/>
                </a:cubicBezTo>
                <a:cubicBezTo>
                  <a:pt x="2307342" y="2798713"/>
                  <a:pt x="2295884" y="2824469"/>
                  <a:pt x="2278242" y="2845319"/>
                </a:cubicBezTo>
                <a:cubicBezTo>
                  <a:pt x="2178153" y="2963606"/>
                  <a:pt x="2263683" y="2850353"/>
                  <a:pt x="2173467" y="2940569"/>
                </a:cubicBezTo>
                <a:cubicBezTo>
                  <a:pt x="2013008" y="3101028"/>
                  <a:pt x="2237120" y="2904819"/>
                  <a:pt x="2068692" y="3035819"/>
                </a:cubicBezTo>
                <a:cubicBezTo>
                  <a:pt x="2029544" y="3066267"/>
                  <a:pt x="1992676" y="3099541"/>
                  <a:pt x="1954392" y="3131069"/>
                </a:cubicBezTo>
                <a:cubicBezTo>
                  <a:pt x="1938699" y="3143993"/>
                  <a:pt x="1921142" y="3154794"/>
                  <a:pt x="1906767" y="3169169"/>
                </a:cubicBezTo>
                <a:cubicBezTo>
                  <a:pt x="1890892" y="3185044"/>
                  <a:pt x="1877822" y="3204341"/>
                  <a:pt x="1859142" y="3216794"/>
                </a:cubicBezTo>
                <a:cubicBezTo>
                  <a:pt x="1848250" y="3224056"/>
                  <a:pt x="1833742" y="3223144"/>
                  <a:pt x="1821042" y="3226319"/>
                </a:cubicBezTo>
                <a:cubicBezTo>
                  <a:pt x="1723240" y="3304561"/>
                  <a:pt x="1823379" y="3227936"/>
                  <a:pt x="1725792" y="3292994"/>
                </a:cubicBezTo>
                <a:cubicBezTo>
                  <a:pt x="1712583" y="3301800"/>
                  <a:pt x="1701154" y="3313155"/>
                  <a:pt x="1687692" y="3321569"/>
                </a:cubicBezTo>
                <a:cubicBezTo>
                  <a:pt x="1636614" y="3353493"/>
                  <a:pt x="1665889" y="3330201"/>
                  <a:pt x="1621017" y="3350144"/>
                </a:cubicBezTo>
                <a:cubicBezTo>
                  <a:pt x="1588476" y="3364607"/>
                  <a:pt x="1546346" y="3387224"/>
                  <a:pt x="1516242" y="3407294"/>
                </a:cubicBezTo>
                <a:cubicBezTo>
                  <a:pt x="1426366" y="3467211"/>
                  <a:pt x="1520868" y="3414836"/>
                  <a:pt x="1449567" y="3445394"/>
                </a:cubicBezTo>
                <a:cubicBezTo>
                  <a:pt x="1436516" y="3450987"/>
                  <a:pt x="1424518" y="3458851"/>
                  <a:pt x="1411467" y="3464444"/>
                </a:cubicBezTo>
                <a:cubicBezTo>
                  <a:pt x="1402239" y="3468399"/>
                  <a:pt x="1372852" y="3473969"/>
                  <a:pt x="1382892" y="3473969"/>
                </a:cubicBezTo>
                <a:cubicBezTo>
                  <a:pt x="1402205" y="3473969"/>
                  <a:pt x="1420954" y="3467381"/>
                  <a:pt x="1440042" y="3464444"/>
                </a:cubicBezTo>
                <a:cubicBezTo>
                  <a:pt x="1462232" y="3461030"/>
                  <a:pt x="1484492" y="3458094"/>
                  <a:pt x="1506717" y="3454919"/>
                </a:cubicBezTo>
                <a:cubicBezTo>
                  <a:pt x="1538467" y="3442219"/>
                  <a:pt x="1568435" y="3423525"/>
                  <a:pt x="1601967" y="3416819"/>
                </a:cubicBezTo>
                <a:cubicBezTo>
                  <a:pt x="1641399" y="3408933"/>
                  <a:pt x="1678083" y="3402930"/>
                  <a:pt x="1716267" y="3388244"/>
                </a:cubicBezTo>
                <a:cubicBezTo>
                  <a:pt x="1736146" y="3380598"/>
                  <a:pt x="1753538" y="3367315"/>
                  <a:pt x="1773417" y="3359669"/>
                </a:cubicBezTo>
                <a:cubicBezTo>
                  <a:pt x="1813454" y="3344270"/>
                  <a:pt x="1955845" y="3313720"/>
                  <a:pt x="1973442" y="3312044"/>
                </a:cubicBezTo>
                <a:lnTo>
                  <a:pt x="2173467" y="3292994"/>
                </a:lnTo>
                <a:cubicBezTo>
                  <a:pt x="2294043" y="3252802"/>
                  <a:pt x="2160803" y="3292082"/>
                  <a:pt x="2354442" y="3264419"/>
                </a:cubicBezTo>
                <a:cubicBezTo>
                  <a:pt x="2380361" y="3260716"/>
                  <a:pt x="2405131" y="3251256"/>
                  <a:pt x="2430642" y="3245369"/>
                </a:cubicBezTo>
                <a:cubicBezTo>
                  <a:pt x="2446417" y="3241729"/>
                  <a:pt x="2462392" y="3239019"/>
                  <a:pt x="2478267" y="3235844"/>
                </a:cubicBezTo>
                <a:cubicBezTo>
                  <a:pt x="2487792" y="3229494"/>
                  <a:pt x="2496603" y="3221914"/>
                  <a:pt x="2506842" y="3216794"/>
                </a:cubicBezTo>
                <a:cubicBezTo>
                  <a:pt x="2515822" y="3212304"/>
                  <a:pt x="2525763" y="3210027"/>
                  <a:pt x="2535417" y="3207269"/>
                </a:cubicBezTo>
                <a:cubicBezTo>
                  <a:pt x="2580327" y="3194438"/>
                  <a:pt x="2586231" y="3195928"/>
                  <a:pt x="2640192" y="3188219"/>
                </a:cubicBezTo>
                <a:cubicBezTo>
                  <a:pt x="2656067" y="3181869"/>
                  <a:pt x="2671808" y="3175172"/>
                  <a:pt x="2687817" y="3169169"/>
                </a:cubicBezTo>
                <a:cubicBezTo>
                  <a:pt x="2697218" y="3165644"/>
                  <a:pt x="2707412" y="3164134"/>
                  <a:pt x="2716392" y="3159644"/>
                </a:cubicBezTo>
                <a:cubicBezTo>
                  <a:pt x="2726631" y="3154524"/>
                  <a:pt x="2736173" y="3147923"/>
                  <a:pt x="2744967" y="3140594"/>
                </a:cubicBezTo>
                <a:cubicBezTo>
                  <a:pt x="2755315" y="3131970"/>
                  <a:pt x="2761846" y="3118702"/>
                  <a:pt x="2773542" y="3112019"/>
                </a:cubicBezTo>
                <a:cubicBezTo>
                  <a:pt x="2784908" y="3105524"/>
                  <a:pt x="2799055" y="3106090"/>
                  <a:pt x="2811642" y="3102494"/>
                </a:cubicBezTo>
                <a:cubicBezTo>
                  <a:pt x="2821296" y="3099736"/>
                  <a:pt x="2831237" y="3097459"/>
                  <a:pt x="2840217" y="3092969"/>
                </a:cubicBezTo>
                <a:cubicBezTo>
                  <a:pt x="2850456" y="3087849"/>
                  <a:pt x="2858331" y="3078568"/>
                  <a:pt x="2868792" y="3073919"/>
                </a:cubicBezTo>
                <a:cubicBezTo>
                  <a:pt x="2887142" y="3065764"/>
                  <a:pt x="2906892" y="3061219"/>
                  <a:pt x="2925942" y="3054869"/>
                </a:cubicBezTo>
                <a:cubicBezTo>
                  <a:pt x="2935467" y="3051694"/>
                  <a:pt x="2946163" y="3050913"/>
                  <a:pt x="2954517" y="3045344"/>
                </a:cubicBezTo>
                <a:cubicBezTo>
                  <a:pt x="2985734" y="3024533"/>
                  <a:pt x="2971644" y="3026294"/>
                  <a:pt x="2992617" y="3026294"/>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4" name="フリーフォーム 223"/>
          <p:cNvSpPr/>
          <p:nvPr/>
        </p:nvSpPr>
        <p:spPr>
          <a:xfrm>
            <a:off x="2363788" y="142875"/>
            <a:ext cx="4437062" cy="3376613"/>
          </a:xfrm>
          <a:custGeom>
            <a:avLst/>
            <a:gdLst>
              <a:gd name="connsiteX0" fmla="*/ 141059 w 4436834"/>
              <a:gd name="connsiteY0" fmla="*/ 9525 h 3376870"/>
              <a:gd name="connsiteX1" fmla="*/ 1588859 w 4436834"/>
              <a:gd name="connsiteY1" fmla="*/ 0 h 3376870"/>
              <a:gd name="connsiteX2" fmla="*/ 2608034 w 4436834"/>
              <a:gd name="connsiteY2" fmla="*/ 9525 h 3376870"/>
              <a:gd name="connsiteX3" fmla="*/ 3846284 w 4436834"/>
              <a:gd name="connsiteY3" fmla="*/ 19050 h 3376870"/>
              <a:gd name="connsiteX4" fmla="*/ 4351109 w 4436834"/>
              <a:gd name="connsiteY4" fmla="*/ 38100 h 3376870"/>
              <a:gd name="connsiteX5" fmla="*/ 4436834 w 4436834"/>
              <a:gd name="connsiteY5" fmla="*/ 47625 h 3376870"/>
              <a:gd name="connsiteX6" fmla="*/ 4313009 w 4436834"/>
              <a:gd name="connsiteY6" fmla="*/ 66675 h 3376870"/>
              <a:gd name="connsiteX7" fmla="*/ 4284434 w 4436834"/>
              <a:gd name="connsiteY7" fmla="*/ 76200 h 3376870"/>
              <a:gd name="connsiteX8" fmla="*/ 4112984 w 4436834"/>
              <a:gd name="connsiteY8" fmla="*/ 85725 h 3376870"/>
              <a:gd name="connsiteX9" fmla="*/ 3970109 w 4436834"/>
              <a:gd name="connsiteY9" fmla="*/ 104775 h 3376870"/>
              <a:gd name="connsiteX10" fmla="*/ 3817709 w 4436834"/>
              <a:gd name="connsiteY10" fmla="*/ 133350 h 3376870"/>
              <a:gd name="connsiteX11" fmla="*/ 3560534 w 4436834"/>
              <a:gd name="connsiteY11" fmla="*/ 152400 h 3376870"/>
              <a:gd name="connsiteX12" fmla="*/ 3465284 w 4436834"/>
              <a:gd name="connsiteY12" fmla="*/ 161925 h 3376870"/>
              <a:gd name="connsiteX13" fmla="*/ 3046184 w 4436834"/>
              <a:gd name="connsiteY13" fmla="*/ 171450 h 3376870"/>
              <a:gd name="connsiteX14" fmla="*/ 2884259 w 4436834"/>
              <a:gd name="connsiteY14" fmla="*/ 180975 h 3376870"/>
              <a:gd name="connsiteX15" fmla="*/ 2789009 w 4436834"/>
              <a:gd name="connsiteY15" fmla="*/ 200025 h 3376870"/>
              <a:gd name="connsiteX16" fmla="*/ 2598509 w 4436834"/>
              <a:gd name="connsiteY16" fmla="*/ 209550 h 3376870"/>
              <a:gd name="connsiteX17" fmla="*/ 2512784 w 4436834"/>
              <a:gd name="connsiteY17" fmla="*/ 219075 h 3376870"/>
              <a:gd name="connsiteX18" fmla="*/ 2312759 w 4436834"/>
              <a:gd name="connsiteY18" fmla="*/ 247650 h 3376870"/>
              <a:gd name="connsiteX19" fmla="*/ 1522184 w 4436834"/>
              <a:gd name="connsiteY19" fmla="*/ 285750 h 3376870"/>
              <a:gd name="connsiteX20" fmla="*/ 969734 w 4436834"/>
              <a:gd name="connsiteY20" fmla="*/ 304800 h 3376870"/>
              <a:gd name="connsiteX21" fmla="*/ 912584 w 4436834"/>
              <a:gd name="connsiteY21" fmla="*/ 314325 h 3376870"/>
              <a:gd name="connsiteX22" fmla="*/ 645884 w 4436834"/>
              <a:gd name="connsiteY22" fmla="*/ 333375 h 3376870"/>
              <a:gd name="connsiteX23" fmla="*/ 1626959 w 4436834"/>
              <a:gd name="connsiteY23" fmla="*/ 314325 h 3376870"/>
              <a:gd name="connsiteX24" fmla="*/ 3122384 w 4436834"/>
              <a:gd name="connsiteY24" fmla="*/ 323850 h 3376870"/>
              <a:gd name="connsiteX25" fmla="*/ 4036784 w 4436834"/>
              <a:gd name="connsiteY25" fmla="*/ 342900 h 3376870"/>
              <a:gd name="connsiteX26" fmla="*/ 4122509 w 4436834"/>
              <a:gd name="connsiteY26" fmla="*/ 352425 h 3376870"/>
              <a:gd name="connsiteX27" fmla="*/ 4055834 w 4436834"/>
              <a:gd name="connsiteY27" fmla="*/ 361950 h 3376870"/>
              <a:gd name="connsiteX28" fmla="*/ 3922484 w 4436834"/>
              <a:gd name="connsiteY28" fmla="*/ 400050 h 3376870"/>
              <a:gd name="connsiteX29" fmla="*/ 3846284 w 4436834"/>
              <a:gd name="connsiteY29" fmla="*/ 419100 h 3376870"/>
              <a:gd name="connsiteX30" fmla="*/ 3674834 w 4436834"/>
              <a:gd name="connsiteY30" fmla="*/ 466725 h 3376870"/>
              <a:gd name="connsiteX31" fmla="*/ 3570059 w 4436834"/>
              <a:gd name="connsiteY31" fmla="*/ 476250 h 3376870"/>
              <a:gd name="connsiteX32" fmla="*/ 3484334 w 4436834"/>
              <a:gd name="connsiteY32" fmla="*/ 485775 h 3376870"/>
              <a:gd name="connsiteX33" fmla="*/ 3379559 w 4436834"/>
              <a:gd name="connsiteY33" fmla="*/ 495300 h 3376870"/>
              <a:gd name="connsiteX34" fmla="*/ 3170009 w 4436834"/>
              <a:gd name="connsiteY34" fmla="*/ 523875 h 3376870"/>
              <a:gd name="connsiteX35" fmla="*/ 3084284 w 4436834"/>
              <a:gd name="connsiteY35" fmla="*/ 542925 h 3376870"/>
              <a:gd name="connsiteX36" fmla="*/ 2922359 w 4436834"/>
              <a:gd name="connsiteY36" fmla="*/ 571500 h 3376870"/>
              <a:gd name="connsiteX37" fmla="*/ 2846159 w 4436834"/>
              <a:gd name="connsiteY37" fmla="*/ 590550 h 3376870"/>
              <a:gd name="connsiteX38" fmla="*/ 2769959 w 4436834"/>
              <a:gd name="connsiteY38" fmla="*/ 628650 h 3376870"/>
              <a:gd name="connsiteX39" fmla="*/ 2627084 w 4436834"/>
              <a:gd name="connsiteY39" fmla="*/ 657225 h 3376870"/>
              <a:gd name="connsiteX40" fmla="*/ 2560409 w 4436834"/>
              <a:gd name="connsiteY40" fmla="*/ 676275 h 3376870"/>
              <a:gd name="connsiteX41" fmla="*/ 2274659 w 4436834"/>
              <a:gd name="connsiteY41" fmla="*/ 695325 h 3376870"/>
              <a:gd name="connsiteX42" fmla="*/ 2112734 w 4436834"/>
              <a:gd name="connsiteY42" fmla="*/ 714375 h 3376870"/>
              <a:gd name="connsiteX43" fmla="*/ 2055584 w 4436834"/>
              <a:gd name="connsiteY43" fmla="*/ 723900 h 3376870"/>
              <a:gd name="connsiteX44" fmla="*/ 1865084 w 4436834"/>
              <a:gd name="connsiteY44" fmla="*/ 733425 h 3376870"/>
              <a:gd name="connsiteX45" fmla="*/ 1731734 w 4436834"/>
              <a:gd name="connsiteY45" fmla="*/ 742950 h 3376870"/>
              <a:gd name="connsiteX46" fmla="*/ 1560284 w 4436834"/>
              <a:gd name="connsiteY46" fmla="*/ 771525 h 3376870"/>
              <a:gd name="connsiteX47" fmla="*/ 1455509 w 4436834"/>
              <a:gd name="connsiteY47" fmla="*/ 781050 h 3376870"/>
              <a:gd name="connsiteX48" fmla="*/ 893534 w 4436834"/>
              <a:gd name="connsiteY48" fmla="*/ 800100 h 3376870"/>
              <a:gd name="connsiteX49" fmla="*/ 512534 w 4436834"/>
              <a:gd name="connsiteY49" fmla="*/ 819150 h 3376870"/>
              <a:gd name="connsiteX50" fmla="*/ 855434 w 4436834"/>
              <a:gd name="connsiteY50" fmla="*/ 828675 h 3376870"/>
              <a:gd name="connsiteX51" fmla="*/ 1141184 w 4436834"/>
              <a:gd name="connsiteY51" fmla="*/ 857250 h 3376870"/>
              <a:gd name="connsiteX52" fmla="*/ 1722209 w 4436834"/>
              <a:gd name="connsiteY52" fmla="*/ 866775 h 3376870"/>
              <a:gd name="connsiteX53" fmla="*/ 3884384 w 4436834"/>
              <a:gd name="connsiteY53" fmla="*/ 885825 h 3376870"/>
              <a:gd name="connsiteX54" fmla="*/ 3951059 w 4436834"/>
              <a:gd name="connsiteY54" fmla="*/ 895350 h 3376870"/>
              <a:gd name="connsiteX55" fmla="*/ 4284434 w 4436834"/>
              <a:gd name="connsiteY55" fmla="*/ 895350 h 3376870"/>
              <a:gd name="connsiteX56" fmla="*/ 4246334 w 4436834"/>
              <a:gd name="connsiteY56" fmla="*/ 904875 h 3376870"/>
              <a:gd name="connsiteX57" fmla="*/ 4208234 w 4436834"/>
              <a:gd name="connsiteY57" fmla="*/ 923925 h 3376870"/>
              <a:gd name="connsiteX58" fmla="*/ 4132034 w 4436834"/>
              <a:gd name="connsiteY58" fmla="*/ 933450 h 3376870"/>
              <a:gd name="connsiteX59" fmla="*/ 3989159 w 4436834"/>
              <a:gd name="connsiteY59" fmla="*/ 962025 h 3376870"/>
              <a:gd name="connsiteX60" fmla="*/ 3827234 w 4436834"/>
              <a:gd name="connsiteY60" fmla="*/ 1000125 h 3376870"/>
              <a:gd name="connsiteX61" fmla="*/ 3741509 w 4436834"/>
              <a:gd name="connsiteY61" fmla="*/ 1019175 h 3376870"/>
              <a:gd name="connsiteX62" fmla="*/ 3646259 w 4436834"/>
              <a:gd name="connsiteY62" fmla="*/ 1057275 h 3376870"/>
              <a:gd name="connsiteX63" fmla="*/ 3560534 w 4436834"/>
              <a:gd name="connsiteY63" fmla="*/ 1076325 h 3376870"/>
              <a:gd name="connsiteX64" fmla="*/ 3389084 w 4436834"/>
              <a:gd name="connsiteY64" fmla="*/ 1133475 h 3376870"/>
              <a:gd name="connsiteX65" fmla="*/ 3293834 w 4436834"/>
              <a:gd name="connsiteY65" fmla="*/ 1162050 h 3376870"/>
              <a:gd name="connsiteX66" fmla="*/ 3217634 w 4436834"/>
              <a:gd name="connsiteY66" fmla="*/ 1190625 h 3376870"/>
              <a:gd name="connsiteX67" fmla="*/ 3122384 w 4436834"/>
              <a:gd name="connsiteY67" fmla="*/ 1200150 h 3376870"/>
              <a:gd name="connsiteX68" fmla="*/ 2827109 w 4436834"/>
              <a:gd name="connsiteY68" fmla="*/ 1228725 h 3376870"/>
              <a:gd name="connsiteX69" fmla="*/ 2131784 w 4436834"/>
              <a:gd name="connsiteY69" fmla="*/ 1238250 h 3376870"/>
              <a:gd name="connsiteX70" fmla="*/ 483959 w 4436834"/>
              <a:gd name="connsiteY70" fmla="*/ 1257300 h 3376870"/>
              <a:gd name="connsiteX71" fmla="*/ 302984 w 4436834"/>
              <a:gd name="connsiteY71" fmla="*/ 1266825 h 3376870"/>
              <a:gd name="connsiteX72" fmla="*/ 331559 w 4436834"/>
              <a:gd name="connsiteY72" fmla="*/ 1276350 h 3376870"/>
              <a:gd name="connsiteX73" fmla="*/ 826859 w 4436834"/>
              <a:gd name="connsiteY73" fmla="*/ 1295400 h 3376870"/>
              <a:gd name="connsiteX74" fmla="*/ 1207859 w 4436834"/>
              <a:gd name="connsiteY74" fmla="*/ 1314450 h 3376870"/>
              <a:gd name="connsiteX75" fmla="*/ 2179409 w 4436834"/>
              <a:gd name="connsiteY75" fmla="*/ 1323975 h 3376870"/>
              <a:gd name="connsiteX76" fmla="*/ 3998684 w 4436834"/>
              <a:gd name="connsiteY76" fmla="*/ 1352550 h 3376870"/>
              <a:gd name="connsiteX77" fmla="*/ 4074884 w 4436834"/>
              <a:gd name="connsiteY77" fmla="*/ 1371600 h 3376870"/>
              <a:gd name="connsiteX78" fmla="*/ 4160609 w 4436834"/>
              <a:gd name="connsiteY78" fmla="*/ 1381125 h 3376870"/>
              <a:gd name="connsiteX79" fmla="*/ 4322534 w 4436834"/>
              <a:gd name="connsiteY79" fmla="*/ 1400175 h 3376870"/>
              <a:gd name="connsiteX80" fmla="*/ 4360634 w 4436834"/>
              <a:gd name="connsiteY80" fmla="*/ 1409700 h 3376870"/>
              <a:gd name="connsiteX81" fmla="*/ 4322534 w 4436834"/>
              <a:gd name="connsiteY81" fmla="*/ 1428750 h 3376870"/>
              <a:gd name="connsiteX82" fmla="*/ 4246334 w 4436834"/>
              <a:gd name="connsiteY82" fmla="*/ 1447800 h 3376870"/>
              <a:gd name="connsiteX83" fmla="*/ 4170134 w 4436834"/>
              <a:gd name="connsiteY83" fmla="*/ 1466850 h 3376870"/>
              <a:gd name="connsiteX84" fmla="*/ 4141559 w 4436834"/>
              <a:gd name="connsiteY84" fmla="*/ 1476375 h 3376870"/>
              <a:gd name="connsiteX85" fmla="*/ 3989159 w 4436834"/>
              <a:gd name="connsiteY85" fmla="*/ 1485900 h 3376870"/>
              <a:gd name="connsiteX86" fmla="*/ 3874859 w 4436834"/>
              <a:gd name="connsiteY86" fmla="*/ 1514475 h 3376870"/>
              <a:gd name="connsiteX87" fmla="*/ 3760559 w 4436834"/>
              <a:gd name="connsiteY87" fmla="*/ 1562100 h 3376870"/>
              <a:gd name="connsiteX88" fmla="*/ 3712934 w 4436834"/>
              <a:gd name="connsiteY88" fmla="*/ 1590675 h 3376870"/>
              <a:gd name="connsiteX89" fmla="*/ 3674834 w 4436834"/>
              <a:gd name="connsiteY89" fmla="*/ 1619250 h 3376870"/>
              <a:gd name="connsiteX90" fmla="*/ 3531959 w 4436834"/>
              <a:gd name="connsiteY90" fmla="*/ 1666875 h 3376870"/>
              <a:gd name="connsiteX91" fmla="*/ 3455759 w 4436834"/>
              <a:gd name="connsiteY91" fmla="*/ 1695450 h 3376870"/>
              <a:gd name="connsiteX92" fmla="*/ 3236684 w 4436834"/>
              <a:gd name="connsiteY92" fmla="*/ 1714500 h 3376870"/>
              <a:gd name="connsiteX93" fmla="*/ 3131909 w 4436834"/>
              <a:gd name="connsiteY93" fmla="*/ 1724025 h 3376870"/>
              <a:gd name="connsiteX94" fmla="*/ 3017609 w 4436834"/>
              <a:gd name="connsiteY94" fmla="*/ 1733550 h 3376870"/>
              <a:gd name="connsiteX95" fmla="*/ 2931884 w 4436834"/>
              <a:gd name="connsiteY95" fmla="*/ 1752600 h 3376870"/>
              <a:gd name="connsiteX96" fmla="*/ 2836634 w 4436834"/>
              <a:gd name="connsiteY96" fmla="*/ 1781175 h 3376870"/>
              <a:gd name="connsiteX97" fmla="*/ 2760434 w 4436834"/>
              <a:gd name="connsiteY97" fmla="*/ 1790700 h 3376870"/>
              <a:gd name="connsiteX98" fmla="*/ 2684234 w 4436834"/>
              <a:gd name="connsiteY98" fmla="*/ 1819275 h 3376870"/>
              <a:gd name="connsiteX99" fmla="*/ 2541359 w 4436834"/>
              <a:gd name="connsiteY99" fmla="*/ 1847850 h 3376870"/>
              <a:gd name="connsiteX100" fmla="*/ 2446109 w 4436834"/>
              <a:gd name="connsiteY100" fmla="*/ 1866900 h 3376870"/>
              <a:gd name="connsiteX101" fmla="*/ 2065109 w 4436834"/>
              <a:gd name="connsiteY101" fmla="*/ 1876425 h 3376870"/>
              <a:gd name="connsiteX102" fmla="*/ 1922234 w 4436834"/>
              <a:gd name="connsiteY102" fmla="*/ 1905000 h 3376870"/>
              <a:gd name="connsiteX103" fmla="*/ 1798409 w 4436834"/>
              <a:gd name="connsiteY103" fmla="*/ 1933575 h 3376870"/>
              <a:gd name="connsiteX104" fmla="*/ 1455509 w 4436834"/>
              <a:gd name="connsiteY104" fmla="*/ 1962150 h 3376870"/>
              <a:gd name="connsiteX105" fmla="*/ 1407884 w 4436834"/>
              <a:gd name="connsiteY105" fmla="*/ 1981200 h 3376870"/>
              <a:gd name="connsiteX106" fmla="*/ 1360259 w 4436834"/>
              <a:gd name="connsiteY106" fmla="*/ 1990725 h 3376870"/>
              <a:gd name="connsiteX107" fmla="*/ 1150709 w 4436834"/>
              <a:gd name="connsiteY107" fmla="*/ 2009775 h 3376870"/>
              <a:gd name="connsiteX108" fmla="*/ 988784 w 4436834"/>
              <a:gd name="connsiteY108" fmla="*/ 2028825 h 3376870"/>
              <a:gd name="connsiteX109" fmla="*/ 903059 w 4436834"/>
              <a:gd name="connsiteY109" fmla="*/ 2047875 h 3376870"/>
              <a:gd name="connsiteX110" fmla="*/ 845909 w 4436834"/>
              <a:gd name="connsiteY110" fmla="*/ 2057400 h 3376870"/>
              <a:gd name="connsiteX111" fmla="*/ 788759 w 4436834"/>
              <a:gd name="connsiteY111" fmla="*/ 2076450 h 3376870"/>
              <a:gd name="connsiteX112" fmla="*/ 645884 w 4436834"/>
              <a:gd name="connsiteY112" fmla="*/ 2085975 h 3376870"/>
              <a:gd name="connsiteX113" fmla="*/ 607784 w 4436834"/>
              <a:gd name="connsiteY113" fmla="*/ 2095500 h 3376870"/>
              <a:gd name="connsiteX114" fmla="*/ 369659 w 4436834"/>
              <a:gd name="connsiteY114" fmla="*/ 2114550 h 3376870"/>
              <a:gd name="connsiteX115" fmla="*/ 407759 w 4436834"/>
              <a:gd name="connsiteY115" fmla="*/ 2124075 h 3376870"/>
              <a:gd name="connsiteX116" fmla="*/ 503009 w 4436834"/>
              <a:gd name="connsiteY116" fmla="*/ 2152650 h 3376870"/>
              <a:gd name="connsiteX117" fmla="*/ 579209 w 4436834"/>
              <a:gd name="connsiteY117" fmla="*/ 2162175 h 3376870"/>
              <a:gd name="connsiteX118" fmla="*/ 731609 w 4436834"/>
              <a:gd name="connsiteY118" fmla="*/ 2190750 h 3376870"/>
              <a:gd name="connsiteX119" fmla="*/ 912584 w 4436834"/>
              <a:gd name="connsiteY119" fmla="*/ 2228850 h 3376870"/>
              <a:gd name="connsiteX120" fmla="*/ 1026884 w 4436834"/>
              <a:gd name="connsiteY120" fmla="*/ 2266950 h 3376870"/>
              <a:gd name="connsiteX121" fmla="*/ 1141184 w 4436834"/>
              <a:gd name="connsiteY121" fmla="*/ 2286000 h 3376870"/>
              <a:gd name="connsiteX122" fmla="*/ 1293584 w 4436834"/>
              <a:gd name="connsiteY122" fmla="*/ 2333625 h 3376870"/>
              <a:gd name="connsiteX123" fmla="*/ 1646009 w 4436834"/>
              <a:gd name="connsiteY123" fmla="*/ 2409825 h 3376870"/>
              <a:gd name="connsiteX124" fmla="*/ 1769834 w 4436834"/>
              <a:gd name="connsiteY124" fmla="*/ 2438400 h 3376870"/>
              <a:gd name="connsiteX125" fmla="*/ 1903184 w 4436834"/>
              <a:gd name="connsiteY125" fmla="*/ 2476500 h 3376870"/>
              <a:gd name="connsiteX126" fmla="*/ 2246084 w 4436834"/>
              <a:gd name="connsiteY126" fmla="*/ 2524125 h 3376870"/>
              <a:gd name="connsiteX127" fmla="*/ 2388959 w 4436834"/>
              <a:gd name="connsiteY127" fmla="*/ 2562225 h 3376870"/>
              <a:gd name="connsiteX128" fmla="*/ 2484209 w 4436834"/>
              <a:gd name="connsiteY128" fmla="*/ 2571750 h 3376870"/>
              <a:gd name="connsiteX129" fmla="*/ 2617559 w 4436834"/>
              <a:gd name="connsiteY129" fmla="*/ 2619375 h 3376870"/>
              <a:gd name="connsiteX130" fmla="*/ 2760434 w 4436834"/>
              <a:gd name="connsiteY130" fmla="*/ 2657475 h 3376870"/>
              <a:gd name="connsiteX131" fmla="*/ 2874734 w 4436834"/>
              <a:gd name="connsiteY131" fmla="*/ 2695575 h 3376870"/>
              <a:gd name="connsiteX132" fmla="*/ 2941409 w 4436834"/>
              <a:gd name="connsiteY132" fmla="*/ 2705100 h 3376870"/>
              <a:gd name="connsiteX133" fmla="*/ 3017609 w 4436834"/>
              <a:gd name="connsiteY133" fmla="*/ 2724150 h 3376870"/>
              <a:gd name="connsiteX134" fmla="*/ 3160484 w 4436834"/>
              <a:gd name="connsiteY134" fmla="*/ 2733675 h 3376870"/>
              <a:gd name="connsiteX135" fmla="*/ 3512909 w 4436834"/>
              <a:gd name="connsiteY135" fmla="*/ 2724150 h 3376870"/>
              <a:gd name="connsiteX136" fmla="*/ 3493859 w 4436834"/>
              <a:gd name="connsiteY136" fmla="*/ 2695575 h 3376870"/>
              <a:gd name="connsiteX137" fmla="*/ 3474809 w 4436834"/>
              <a:gd name="connsiteY137" fmla="*/ 2638425 h 3376870"/>
              <a:gd name="connsiteX138" fmla="*/ 3465284 w 4436834"/>
              <a:gd name="connsiteY138" fmla="*/ 2552700 h 3376870"/>
              <a:gd name="connsiteX139" fmla="*/ 3379559 w 4436834"/>
              <a:gd name="connsiteY139" fmla="*/ 2562225 h 3376870"/>
              <a:gd name="connsiteX140" fmla="*/ 2855684 w 4436834"/>
              <a:gd name="connsiteY140" fmla="*/ 2571750 h 3376870"/>
              <a:gd name="connsiteX141" fmla="*/ 2065109 w 4436834"/>
              <a:gd name="connsiteY141" fmla="*/ 2590800 h 3376870"/>
              <a:gd name="connsiteX142" fmla="*/ 1922234 w 4436834"/>
              <a:gd name="connsiteY142" fmla="*/ 2609850 h 3376870"/>
              <a:gd name="connsiteX143" fmla="*/ 1855559 w 4436834"/>
              <a:gd name="connsiteY143" fmla="*/ 2628900 h 3376870"/>
              <a:gd name="connsiteX144" fmla="*/ 1788884 w 4436834"/>
              <a:gd name="connsiteY144" fmla="*/ 2638425 h 3376870"/>
              <a:gd name="connsiteX145" fmla="*/ 1665059 w 4436834"/>
              <a:gd name="connsiteY145" fmla="*/ 2657475 h 3376870"/>
              <a:gd name="connsiteX146" fmla="*/ 1588859 w 4436834"/>
              <a:gd name="connsiteY146" fmla="*/ 2667000 h 3376870"/>
              <a:gd name="connsiteX147" fmla="*/ 1445984 w 4436834"/>
              <a:gd name="connsiteY147" fmla="*/ 2676525 h 3376870"/>
              <a:gd name="connsiteX148" fmla="*/ 1341209 w 4436834"/>
              <a:gd name="connsiteY148" fmla="*/ 2695575 h 3376870"/>
              <a:gd name="connsiteX149" fmla="*/ 1245959 w 4436834"/>
              <a:gd name="connsiteY149" fmla="*/ 2705100 h 3376870"/>
              <a:gd name="connsiteX150" fmla="*/ 1160234 w 4436834"/>
              <a:gd name="connsiteY150" fmla="*/ 2714625 h 3376870"/>
              <a:gd name="connsiteX151" fmla="*/ 1026884 w 4436834"/>
              <a:gd name="connsiteY151" fmla="*/ 2733675 h 3376870"/>
              <a:gd name="connsiteX152" fmla="*/ 845909 w 4436834"/>
              <a:gd name="connsiteY152" fmla="*/ 2762250 h 3376870"/>
              <a:gd name="connsiteX153" fmla="*/ 798284 w 4436834"/>
              <a:gd name="connsiteY153" fmla="*/ 2771775 h 3376870"/>
              <a:gd name="connsiteX154" fmla="*/ 760184 w 4436834"/>
              <a:gd name="connsiteY154" fmla="*/ 2790825 h 3376870"/>
              <a:gd name="connsiteX155" fmla="*/ 712559 w 4436834"/>
              <a:gd name="connsiteY155" fmla="*/ 2800350 h 3376870"/>
              <a:gd name="connsiteX156" fmla="*/ 750659 w 4436834"/>
              <a:gd name="connsiteY156" fmla="*/ 2809875 h 3376870"/>
              <a:gd name="connsiteX157" fmla="*/ 788759 w 4436834"/>
              <a:gd name="connsiteY157" fmla="*/ 2828925 h 3376870"/>
              <a:gd name="connsiteX158" fmla="*/ 845909 w 4436834"/>
              <a:gd name="connsiteY158" fmla="*/ 2838450 h 3376870"/>
              <a:gd name="connsiteX159" fmla="*/ 912584 w 4436834"/>
              <a:gd name="connsiteY159" fmla="*/ 2857500 h 3376870"/>
              <a:gd name="connsiteX160" fmla="*/ 1169759 w 4436834"/>
              <a:gd name="connsiteY160" fmla="*/ 2886075 h 3376870"/>
              <a:gd name="connsiteX161" fmla="*/ 1455509 w 4436834"/>
              <a:gd name="connsiteY161" fmla="*/ 2914650 h 3376870"/>
              <a:gd name="connsiteX162" fmla="*/ 1912709 w 4436834"/>
              <a:gd name="connsiteY162" fmla="*/ 2962275 h 3376870"/>
              <a:gd name="connsiteX163" fmla="*/ 3150959 w 4436834"/>
              <a:gd name="connsiteY163" fmla="*/ 2971800 h 3376870"/>
              <a:gd name="connsiteX164" fmla="*/ 3446234 w 4436834"/>
              <a:gd name="connsiteY164" fmla="*/ 2981325 h 3376870"/>
              <a:gd name="connsiteX165" fmla="*/ 3503384 w 4436834"/>
              <a:gd name="connsiteY165" fmla="*/ 2990850 h 3376870"/>
              <a:gd name="connsiteX166" fmla="*/ 3760559 w 4436834"/>
              <a:gd name="connsiteY166" fmla="*/ 3000375 h 3376870"/>
              <a:gd name="connsiteX167" fmla="*/ 3808184 w 4436834"/>
              <a:gd name="connsiteY167" fmla="*/ 3009900 h 3376870"/>
              <a:gd name="connsiteX168" fmla="*/ 3770084 w 4436834"/>
              <a:gd name="connsiteY168" fmla="*/ 2990850 h 3376870"/>
              <a:gd name="connsiteX169" fmla="*/ 3703409 w 4436834"/>
              <a:gd name="connsiteY169" fmla="*/ 3000375 h 3376870"/>
              <a:gd name="connsiteX170" fmla="*/ 3522434 w 4436834"/>
              <a:gd name="connsiteY170" fmla="*/ 3019425 h 3376870"/>
              <a:gd name="connsiteX171" fmla="*/ 3408134 w 4436834"/>
              <a:gd name="connsiteY171" fmla="*/ 3038475 h 3376870"/>
              <a:gd name="connsiteX172" fmla="*/ 3236684 w 4436834"/>
              <a:gd name="connsiteY172" fmla="*/ 3067050 h 3376870"/>
              <a:gd name="connsiteX173" fmla="*/ 3027134 w 4436834"/>
              <a:gd name="connsiteY173" fmla="*/ 3076575 h 3376870"/>
              <a:gd name="connsiteX174" fmla="*/ 2903309 w 4436834"/>
              <a:gd name="connsiteY174" fmla="*/ 3114675 h 3376870"/>
              <a:gd name="connsiteX175" fmla="*/ 2865209 w 4436834"/>
              <a:gd name="connsiteY175" fmla="*/ 3124200 h 3376870"/>
              <a:gd name="connsiteX176" fmla="*/ 2808059 w 4436834"/>
              <a:gd name="connsiteY176" fmla="*/ 3143250 h 3376870"/>
              <a:gd name="connsiteX177" fmla="*/ 2722334 w 4436834"/>
              <a:gd name="connsiteY177" fmla="*/ 3181350 h 3376870"/>
              <a:gd name="connsiteX178" fmla="*/ 2617559 w 4436834"/>
              <a:gd name="connsiteY178" fmla="*/ 3190875 h 3376870"/>
              <a:gd name="connsiteX179" fmla="*/ 2569934 w 4436834"/>
              <a:gd name="connsiteY179" fmla="*/ 3200400 h 3376870"/>
              <a:gd name="connsiteX180" fmla="*/ 2465159 w 4436834"/>
              <a:gd name="connsiteY180" fmla="*/ 3238500 h 3376870"/>
              <a:gd name="connsiteX181" fmla="*/ 2398484 w 4436834"/>
              <a:gd name="connsiteY181" fmla="*/ 3257550 h 3376870"/>
              <a:gd name="connsiteX182" fmla="*/ 2369909 w 4436834"/>
              <a:gd name="connsiteY182" fmla="*/ 3267075 h 3376870"/>
              <a:gd name="connsiteX183" fmla="*/ 2293709 w 4436834"/>
              <a:gd name="connsiteY183" fmla="*/ 3286125 h 3376870"/>
              <a:gd name="connsiteX184" fmla="*/ 2322284 w 4436834"/>
              <a:gd name="connsiteY184" fmla="*/ 3305175 h 3376870"/>
              <a:gd name="connsiteX185" fmla="*/ 2360384 w 4436834"/>
              <a:gd name="connsiteY185" fmla="*/ 3314700 h 3376870"/>
              <a:gd name="connsiteX186" fmla="*/ 2503259 w 4436834"/>
              <a:gd name="connsiteY186" fmla="*/ 3333750 h 3376870"/>
              <a:gd name="connsiteX187" fmla="*/ 2998559 w 4436834"/>
              <a:gd name="connsiteY187" fmla="*/ 3352800 h 3376870"/>
              <a:gd name="connsiteX188" fmla="*/ 3131909 w 4436834"/>
              <a:gd name="connsiteY188" fmla="*/ 3362325 h 3376870"/>
              <a:gd name="connsiteX189" fmla="*/ 3208109 w 4436834"/>
              <a:gd name="connsiteY189" fmla="*/ 3371850 h 33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4436834" h="3376870">
                <a:moveTo>
                  <a:pt x="141059" y="9525"/>
                </a:moveTo>
                <a:cubicBezTo>
                  <a:pt x="749692" y="47565"/>
                  <a:pt x="28528" y="6421"/>
                  <a:pt x="1588859" y="0"/>
                </a:cubicBezTo>
                <a:lnTo>
                  <a:pt x="2608034" y="9525"/>
                </a:lnTo>
                <a:lnTo>
                  <a:pt x="3846284" y="19050"/>
                </a:lnTo>
                <a:lnTo>
                  <a:pt x="4351109" y="38100"/>
                </a:lnTo>
                <a:cubicBezTo>
                  <a:pt x="4379804" y="39893"/>
                  <a:pt x="4408259" y="44450"/>
                  <a:pt x="4436834" y="47625"/>
                </a:cubicBezTo>
                <a:cubicBezTo>
                  <a:pt x="4415565" y="50663"/>
                  <a:pt x="4336798" y="61389"/>
                  <a:pt x="4313009" y="66675"/>
                </a:cubicBezTo>
                <a:cubicBezTo>
                  <a:pt x="4303208" y="68853"/>
                  <a:pt x="4294429" y="75248"/>
                  <a:pt x="4284434" y="76200"/>
                </a:cubicBezTo>
                <a:cubicBezTo>
                  <a:pt x="4227454" y="81627"/>
                  <a:pt x="4170134" y="82550"/>
                  <a:pt x="4112984" y="85725"/>
                </a:cubicBezTo>
                <a:cubicBezTo>
                  <a:pt x="4094441" y="88043"/>
                  <a:pt x="3992017" y="100393"/>
                  <a:pt x="3970109" y="104775"/>
                </a:cubicBezTo>
                <a:cubicBezTo>
                  <a:pt x="3828574" y="133082"/>
                  <a:pt x="3959486" y="117597"/>
                  <a:pt x="3817709" y="133350"/>
                </a:cubicBezTo>
                <a:cubicBezTo>
                  <a:pt x="3666285" y="150175"/>
                  <a:pt x="3758334" y="137748"/>
                  <a:pt x="3560534" y="152400"/>
                </a:cubicBezTo>
                <a:cubicBezTo>
                  <a:pt x="3528713" y="154757"/>
                  <a:pt x="3497170" y="160744"/>
                  <a:pt x="3465284" y="161925"/>
                </a:cubicBezTo>
                <a:cubicBezTo>
                  <a:pt x="3325644" y="167097"/>
                  <a:pt x="3185884" y="168275"/>
                  <a:pt x="3046184" y="171450"/>
                </a:cubicBezTo>
                <a:cubicBezTo>
                  <a:pt x="2992209" y="174625"/>
                  <a:pt x="2937997" y="175004"/>
                  <a:pt x="2884259" y="180975"/>
                </a:cubicBezTo>
                <a:cubicBezTo>
                  <a:pt x="2852078" y="184551"/>
                  <a:pt x="2821227" y="196803"/>
                  <a:pt x="2789009" y="200025"/>
                </a:cubicBezTo>
                <a:cubicBezTo>
                  <a:pt x="2725745" y="206351"/>
                  <a:pt x="2662009" y="206375"/>
                  <a:pt x="2598509" y="209550"/>
                </a:cubicBezTo>
                <a:cubicBezTo>
                  <a:pt x="2569934" y="212725"/>
                  <a:pt x="2541217" y="214810"/>
                  <a:pt x="2512784" y="219075"/>
                </a:cubicBezTo>
                <a:cubicBezTo>
                  <a:pt x="2363198" y="241513"/>
                  <a:pt x="2455391" y="236678"/>
                  <a:pt x="2312759" y="247650"/>
                </a:cubicBezTo>
                <a:cubicBezTo>
                  <a:pt x="1802450" y="286905"/>
                  <a:pt x="2245734" y="247668"/>
                  <a:pt x="1522184" y="285750"/>
                </a:cubicBezTo>
                <a:cubicBezTo>
                  <a:pt x="1217515" y="301785"/>
                  <a:pt x="1401598" y="293727"/>
                  <a:pt x="969734" y="304800"/>
                </a:cubicBezTo>
                <a:cubicBezTo>
                  <a:pt x="950684" y="307975"/>
                  <a:pt x="931878" y="313468"/>
                  <a:pt x="912584" y="314325"/>
                </a:cubicBezTo>
                <a:cubicBezTo>
                  <a:pt x="562527" y="329883"/>
                  <a:pt x="401762" y="311182"/>
                  <a:pt x="645884" y="333375"/>
                </a:cubicBezTo>
                <a:lnTo>
                  <a:pt x="1626959" y="314325"/>
                </a:lnTo>
                <a:lnTo>
                  <a:pt x="3122384" y="323850"/>
                </a:lnTo>
                <a:cubicBezTo>
                  <a:pt x="3601898" y="328209"/>
                  <a:pt x="3640592" y="330894"/>
                  <a:pt x="4036784" y="342900"/>
                </a:cubicBezTo>
                <a:cubicBezTo>
                  <a:pt x="4065359" y="346075"/>
                  <a:pt x="4102179" y="332095"/>
                  <a:pt x="4122509" y="352425"/>
                </a:cubicBezTo>
                <a:cubicBezTo>
                  <a:pt x="4138384" y="368300"/>
                  <a:pt x="4077674" y="356750"/>
                  <a:pt x="4055834" y="361950"/>
                </a:cubicBezTo>
                <a:cubicBezTo>
                  <a:pt x="4010862" y="372658"/>
                  <a:pt x="3967332" y="388838"/>
                  <a:pt x="3922484" y="400050"/>
                </a:cubicBezTo>
                <a:cubicBezTo>
                  <a:pt x="3897084" y="406400"/>
                  <a:pt x="3871402" y="411712"/>
                  <a:pt x="3846284" y="419100"/>
                </a:cubicBezTo>
                <a:cubicBezTo>
                  <a:pt x="3761274" y="444103"/>
                  <a:pt x="3762281" y="453608"/>
                  <a:pt x="3674834" y="466725"/>
                </a:cubicBezTo>
                <a:cubicBezTo>
                  <a:pt x="3640153" y="471927"/>
                  <a:pt x="3604954" y="472761"/>
                  <a:pt x="3570059" y="476250"/>
                </a:cubicBezTo>
                <a:cubicBezTo>
                  <a:pt x="3541451" y="479111"/>
                  <a:pt x="3512942" y="482914"/>
                  <a:pt x="3484334" y="485775"/>
                </a:cubicBezTo>
                <a:cubicBezTo>
                  <a:pt x="3449439" y="489264"/>
                  <a:pt x="3414306" y="490562"/>
                  <a:pt x="3379559" y="495300"/>
                </a:cubicBezTo>
                <a:cubicBezTo>
                  <a:pt x="3101002" y="533285"/>
                  <a:pt x="3447733" y="498627"/>
                  <a:pt x="3170009" y="523875"/>
                </a:cubicBezTo>
                <a:cubicBezTo>
                  <a:pt x="3141434" y="530225"/>
                  <a:pt x="3113055" y="537530"/>
                  <a:pt x="3084284" y="542925"/>
                </a:cubicBezTo>
                <a:cubicBezTo>
                  <a:pt x="2910657" y="575480"/>
                  <a:pt x="3147645" y="521437"/>
                  <a:pt x="2922359" y="571500"/>
                </a:cubicBezTo>
                <a:cubicBezTo>
                  <a:pt x="2896801" y="577180"/>
                  <a:pt x="2870674" y="581357"/>
                  <a:pt x="2846159" y="590550"/>
                </a:cubicBezTo>
                <a:cubicBezTo>
                  <a:pt x="2819569" y="600521"/>
                  <a:pt x="2796738" y="619199"/>
                  <a:pt x="2769959" y="628650"/>
                </a:cubicBezTo>
                <a:cubicBezTo>
                  <a:pt x="2708863" y="650213"/>
                  <a:pt x="2684420" y="643994"/>
                  <a:pt x="2627084" y="657225"/>
                </a:cubicBezTo>
                <a:cubicBezTo>
                  <a:pt x="2604562" y="662422"/>
                  <a:pt x="2583127" y="672015"/>
                  <a:pt x="2560409" y="676275"/>
                </a:cubicBezTo>
                <a:cubicBezTo>
                  <a:pt x="2491386" y="689217"/>
                  <a:pt x="2310600" y="693614"/>
                  <a:pt x="2274659" y="695325"/>
                </a:cubicBezTo>
                <a:cubicBezTo>
                  <a:pt x="2145667" y="716824"/>
                  <a:pt x="2304383" y="691828"/>
                  <a:pt x="2112734" y="714375"/>
                </a:cubicBezTo>
                <a:cubicBezTo>
                  <a:pt x="2093554" y="716632"/>
                  <a:pt x="2074840" y="722419"/>
                  <a:pt x="2055584" y="723900"/>
                </a:cubicBezTo>
                <a:cubicBezTo>
                  <a:pt x="1992192" y="728776"/>
                  <a:pt x="1928554" y="729691"/>
                  <a:pt x="1865084" y="733425"/>
                </a:cubicBezTo>
                <a:cubicBezTo>
                  <a:pt x="1820598" y="736042"/>
                  <a:pt x="1776184" y="739775"/>
                  <a:pt x="1731734" y="742950"/>
                </a:cubicBezTo>
                <a:cubicBezTo>
                  <a:pt x="1674584" y="752475"/>
                  <a:pt x="1617984" y="766280"/>
                  <a:pt x="1560284" y="771525"/>
                </a:cubicBezTo>
                <a:cubicBezTo>
                  <a:pt x="1525359" y="774700"/>
                  <a:pt x="1490518" y="778991"/>
                  <a:pt x="1455509" y="781050"/>
                </a:cubicBezTo>
                <a:cubicBezTo>
                  <a:pt x="1262107" y="792427"/>
                  <a:pt x="1090633" y="793419"/>
                  <a:pt x="893534" y="800100"/>
                </a:cubicBezTo>
                <a:cubicBezTo>
                  <a:pt x="725404" y="805799"/>
                  <a:pt x="669785" y="809900"/>
                  <a:pt x="512534" y="819150"/>
                </a:cubicBezTo>
                <a:cubicBezTo>
                  <a:pt x="626834" y="822325"/>
                  <a:pt x="741280" y="822089"/>
                  <a:pt x="855434" y="828675"/>
                </a:cubicBezTo>
                <a:cubicBezTo>
                  <a:pt x="1172943" y="846993"/>
                  <a:pt x="851539" y="849526"/>
                  <a:pt x="1141184" y="857250"/>
                </a:cubicBezTo>
                <a:cubicBezTo>
                  <a:pt x="1334816" y="862414"/>
                  <a:pt x="1528518" y="864757"/>
                  <a:pt x="1722209" y="866775"/>
                </a:cubicBezTo>
                <a:lnTo>
                  <a:pt x="3884384" y="885825"/>
                </a:lnTo>
                <a:cubicBezTo>
                  <a:pt x="3906609" y="889000"/>
                  <a:pt x="3928608" y="895350"/>
                  <a:pt x="3951059" y="895350"/>
                </a:cubicBezTo>
                <a:cubicBezTo>
                  <a:pt x="4307729" y="895350"/>
                  <a:pt x="4123591" y="868543"/>
                  <a:pt x="4284434" y="895350"/>
                </a:cubicBezTo>
                <a:cubicBezTo>
                  <a:pt x="4271734" y="898525"/>
                  <a:pt x="4258591" y="900278"/>
                  <a:pt x="4246334" y="904875"/>
                </a:cubicBezTo>
                <a:cubicBezTo>
                  <a:pt x="4233039" y="909861"/>
                  <a:pt x="4222009" y="920481"/>
                  <a:pt x="4208234" y="923925"/>
                </a:cubicBezTo>
                <a:cubicBezTo>
                  <a:pt x="4183401" y="930133"/>
                  <a:pt x="4157434" y="930275"/>
                  <a:pt x="4132034" y="933450"/>
                </a:cubicBezTo>
                <a:cubicBezTo>
                  <a:pt x="4009415" y="968484"/>
                  <a:pt x="4122992" y="939719"/>
                  <a:pt x="3989159" y="962025"/>
                </a:cubicBezTo>
                <a:cubicBezTo>
                  <a:pt x="3859691" y="983603"/>
                  <a:pt x="3933289" y="973611"/>
                  <a:pt x="3827234" y="1000125"/>
                </a:cubicBezTo>
                <a:cubicBezTo>
                  <a:pt x="3798836" y="1007225"/>
                  <a:pt x="3769422" y="1010360"/>
                  <a:pt x="3741509" y="1019175"/>
                </a:cubicBezTo>
                <a:cubicBezTo>
                  <a:pt x="3708900" y="1029472"/>
                  <a:pt x="3678868" y="1046978"/>
                  <a:pt x="3646259" y="1057275"/>
                </a:cubicBezTo>
                <a:cubicBezTo>
                  <a:pt x="3618346" y="1066090"/>
                  <a:pt x="3588600" y="1068009"/>
                  <a:pt x="3560534" y="1076325"/>
                </a:cubicBezTo>
                <a:cubicBezTo>
                  <a:pt x="3502775" y="1093439"/>
                  <a:pt x="3446436" y="1115041"/>
                  <a:pt x="3389084" y="1133475"/>
                </a:cubicBezTo>
                <a:cubicBezTo>
                  <a:pt x="3357526" y="1143619"/>
                  <a:pt x="3324871" y="1150411"/>
                  <a:pt x="3293834" y="1162050"/>
                </a:cubicBezTo>
                <a:cubicBezTo>
                  <a:pt x="3268434" y="1171575"/>
                  <a:pt x="3244115" y="1184740"/>
                  <a:pt x="3217634" y="1190625"/>
                </a:cubicBezTo>
                <a:cubicBezTo>
                  <a:pt x="3186485" y="1197547"/>
                  <a:pt x="3154134" y="1196975"/>
                  <a:pt x="3122384" y="1200150"/>
                </a:cubicBezTo>
                <a:cubicBezTo>
                  <a:pt x="2980528" y="1231674"/>
                  <a:pt x="3036935" y="1224308"/>
                  <a:pt x="2827109" y="1228725"/>
                </a:cubicBezTo>
                <a:lnTo>
                  <a:pt x="2131784" y="1238250"/>
                </a:lnTo>
                <a:cubicBezTo>
                  <a:pt x="0" y="1263038"/>
                  <a:pt x="2216128" y="1233892"/>
                  <a:pt x="483959" y="1257300"/>
                </a:cubicBezTo>
                <a:cubicBezTo>
                  <a:pt x="423634" y="1260475"/>
                  <a:pt x="362926" y="1259332"/>
                  <a:pt x="302984" y="1266825"/>
                </a:cubicBezTo>
                <a:cubicBezTo>
                  <a:pt x="293021" y="1268070"/>
                  <a:pt x="321534" y="1275803"/>
                  <a:pt x="331559" y="1276350"/>
                </a:cubicBezTo>
                <a:cubicBezTo>
                  <a:pt x="496536" y="1285349"/>
                  <a:pt x="661843" y="1287149"/>
                  <a:pt x="826859" y="1295400"/>
                </a:cubicBezTo>
                <a:cubicBezTo>
                  <a:pt x="953859" y="1301750"/>
                  <a:pt x="1080729" y="1311764"/>
                  <a:pt x="1207859" y="1314450"/>
                </a:cubicBezTo>
                <a:cubicBezTo>
                  <a:pt x="1531652" y="1321291"/>
                  <a:pt x="1855563" y="1320416"/>
                  <a:pt x="2179409" y="1323975"/>
                </a:cubicBezTo>
                <a:lnTo>
                  <a:pt x="3998684" y="1352550"/>
                </a:lnTo>
                <a:cubicBezTo>
                  <a:pt x="4024084" y="1358900"/>
                  <a:pt x="4049101" y="1367050"/>
                  <a:pt x="4074884" y="1371600"/>
                </a:cubicBezTo>
                <a:cubicBezTo>
                  <a:pt x="4103197" y="1376596"/>
                  <a:pt x="4132080" y="1377559"/>
                  <a:pt x="4160609" y="1381125"/>
                </a:cubicBezTo>
                <a:cubicBezTo>
                  <a:pt x="4329059" y="1402181"/>
                  <a:pt x="4105189" y="1378441"/>
                  <a:pt x="4322534" y="1400175"/>
                </a:cubicBezTo>
                <a:cubicBezTo>
                  <a:pt x="4335234" y="1403350"/>
                  <a:pt x="4360634" y="1396609"/>
                  <a:pt x="4360634" y="1409700"/>
                </a:cubicBezTo>
                <a:cubicBezTo>
                  <a:pt x="4360634" y="1423899"/>
                  <a:pt x="4336004" y="1424260"/>
                  <a:pt x="4322534" y="1428750"/>
                </a:cubicBezTo>
                <a:cubicBezTo>
                  <a:pt x="4297696" y="1437029"/>
                  <a:pt x="4271172" y="1439521"/>
                  <a:pt x="4246334" y="1447800"/>
                </a:cubicBezTo>
                <a:cubicBezTo>
                  <a:pt x="4181015" y="1469573"/>
                  <a:pt x="4262086" y="1443862"/>
                  <a:pt x="4170134" y="1466850"/>
                </a:cubicBezTo>
                <a:cubicBezTo>
                  <a:pt x="4160394" y="1469285"/>
                  <a:pt x="4151544" y="1475324"/>
                  <a:pt x="4141559" y="1476375"/>
                </a:cubicBezTo>
                <a:cubicBezTo>
                  <a:pt x="4090940" y="1481703"/>
                  <a:pt x="4039959" y="1482725"/>
                  <a:pt x="3989159" y="1485900"/>
                </a:cubicBezTo>
                <a:cubicBezTo>
                  <a:pt x="3947155" y="1494301"/>
                  <a:pt x="3916714" y="1499055"/>
                  <a:pt x="3874859" y="1514475"/>
                </a:cubicBezTo>
                <a:cubicBezTo>
                  <a:pt x="3836129" y="1528744"/>
                  <a:pt x="3795952" y="1540864"/>
                  <a:pt x="3760559" y="1562100"/>
                </a:cubicBezTo>
                <a:cubicBezTo>
                  <a:pt x="3744684" y="1571625"/>
                  <a:pt x="3728338" y="1580406"/>
                  <a:pt x="3712934" y="1590675"/>
                </a:cubicBezTo>
                <a:cubicBezTo>
                  <a:pt x="3699725" y="1599481"/>
                  <a:pt x="3689033" y="1612150"/>
                  <a:pt x="3674834" y="1619250"/>
                </a:cubicBezTo>
                <a:cubicBezTo>
                  <a:pt x="3619270" y="1647032"/>
                  <a:pt x="3588693" y="1647964"/>
                  <a:pt x="3531959" y="1666875"/>
                </a:cubicBezTo>
                <a:cubicBezTo>
                  <a:pt x="3506224" y="1675453"/>
                  <a:pt x="3482540" y="1691130"/>
                  <a:pt x="3455759" y="1695450"/>
                </a:cubicBezTo>
                <a:cubicBezTo>
                  <a:pt x="3383394" y="1707122"/>
                  <a:pt x="3309701" y="1708057"/>
                  <a:pt x="3236684" y="1714500"/>
                </a:cubicBezTo>
                <a:lnTo>
                  <a:pt x="3131909" y="1724025"/>
                </a:lnTo>
                <a:lnTo>
                  <a:pt x="3017609" y="1733550"/>
                </a:lnTo>
                <a:cubicBezTo>
                  <a:pt x="2989034" y="1739900"/>
                  <a:pt x="2960192" y="1745150"/>
                  <a:pt x="2931884" y="1752600"/>
                </a:cubicBezTo>
                <a:cubicBezTo>
                  <a:pt x="2899827" y="1761036"/>
                  <a:pt x="2868993" y="1773984"/>
                  <a:pt x="2836634" y="1781175"/>
                </a:cubicBezTo>
                <a:cubicBezTo>
                  <a:pt x="2811646" y="1786728"/>
                  <a:pt x="2785834" y="1787525"/>
                  <a:pt x="2760434" y="1790700"/>
                </a:cubicBezTo>
                <a:cubicBezTo>
                  <a:pt x="2735034" y="1800225"/>
                  <a:pt x="2710259" y="1811621"/>
                  <a:pt x="2684234" y="1819275"/>
                </a:cubicBezTo>
                <a:cubicBezTo>
                  <a:pt x="2624699" y="1836785"/>
                  <a:pt x="2597665" y="1837293"/>
                  <a:pt x="2541359" y="1847850"/>
                </a:cubicBezTo>
                <a:cubicBezTo>
                  <a:pt x="2509535" y="1853817"/>
                  <a:pt x="2478430" y="1864961"/>
                  <a:pt x="2446109" y="1866900"/>
                </a:cubicBezTo>
                <a:cubicBezTo>
                  <a:pt x="2319297" y="1874509"/>
                  <a:pt x="2192109" y="1873250"/>
                  <a:pt x="2065109" y="1876425"/>
                </a:cubicBezTo>
                <a:cubicBezTo>
                  <a:pt x="1751165" y="1954911"/>
                  <a:pt x="2200015" y="1845476"/>
                  <a:pt x="1922234" y="1905000"/>
                </a:cubicBezTo>
                <a:cubicBezTo>
                  <a:pt x="1843255" y="1921924"/>
                  <a:pt x="1873124" y="1926459"/>
                  <a:pt x="1798409" y="1933575"/>
                </a:cubicBezTo>
                <a:cubicBezTo>
                  <a:pt x="1684229" y="1944449"/>
                  <a:pt x="1455509" y="1962150"/>
                  <a:pt x="1455509" y="1962150"/>
                </a:cubicBezTo>
                <a:cubicBezTo>
                  <a:pt x="1439634" y="1968500"/>
                  <a:pt x="1424261" y="1976287"/>
                  <a:pt x="1407884" y="1981200"/>
                </a:cubicBezTo>
                <a:cubicBezTo>
                  <a:pt x="1392377" y="1985852"/>
                  <a:pt x="1376349" y="1988937"/>
                  <a:pt x="1360259" y="1990725"/>
                </a:cubicBezTo>
                <a:cubicBezTo>
                  <a:pt x="1290550" y="1998470"/>
                  <a:pt x="1219893" y="1998244"/>
                  <a:pt x="1150709" y="2009775"/>
                </a:cubicBezTo>
                <a:cubicBezTo>
                  <a:pt x="1058967" y="2025065"/>
                  <a:pt x="1112792" y="2017552"/>
                  <a:pt x="988784" y="2028825"/>
                </a:cubicBezTo>
                <a:cubicBezTo>
                  <a:pt x="960209" y="2035175"/>
                  <a:pt x="931763" y="2042134"/>
                  <a:pt x="903059" y="2047875"/>
                </a:cubicBezTo>
                <a:cubicBezTo>
                  <a:pt x="884121" y="2051663"/>
                  <a:pt x="864645" y="2052716"/>
                  <a:pt x="845909" y="2057400"/>
                </a:cubicBezTo>
                <a:cubicBezTo>
                  <a:pt x="826428" y="2062270"/>
                  <a:pt x="808638" y="2073610"/>
                  <a:pt x="788759" y="2076450"/>
                </a:cubicBezTo>
                <a:cubicBezTo>
                  <a:pt x="741508" y="2083200"/>
                  <a:pt x="693509" y="2082800"/>
                  <a:pt x="645884" y="2085975"/>
                </a:cubicBezTo>
                <a:cubicBezTo>
                  <a:pt x="633184" y="2089150"/>
                  <a:pt x="620836" y="2094496"/>
                  <a:pt x="607784" y="2095500"/>
                </a:cubicBezTo>
                <a:cubicBezTo>
                  <a:pt x="361256" y="2114464"/>
                  <a:pt x="468438" y="2081624"/>
                  <a:pt x="369659" y="2114550"/>
                </a:cubicBezTo>
                <a:cubicBezTo>
                  <a:pt x="382359" y="2117725"/>
                  <a:pt x="395220" y="2120313"/>
                  <a:pt x="407759" y="2124075"/>
                </a:cubicBezTo>
                <a:cubicBezTo>
                  <a:pt x="439517" y="2133602"/>
                  <a:pt x="470078" y="2147161"/>
                  <a:pt x="503009" y="2152650"/>
                </a:cubicBezTo>
                <a:cubicBezTo>
                  <a:pt x="528258" y="2156858"/>
                  <a:pt x="554050" y="2157458"/>
                  <a:pt x="579209" y="2162175"/>
                </a:cubicBezTo>
                <a:cubicBezTo>
                  <a:pt x="781276" y="2200063"/>
                  <a:pt x="530650" y="2165630"/>
                  <a:pt x="731609" y="2190750"/>
                </a:cubicBezTo>
                <a:cubicBezTo>
                  <a:pt x="922457" y="2262318"/>
                  <a:pt x="675030" y="2177208"/>
                  <a:pt x="912584" y="2228850"/>
                </a:cubicBezTo>
                <a:cubicBezTo>
                  <a:pt x="951828" y="2237381"/>
                  <a:pt x="987922" y="2257210"/>
                  <a:pt x="1026884" y="2266950"/>
                </a:cubicBezTo>
                <a:cubicBezTo>
                  <a:pt x="1064356" y="2276318"/>
                  <a:pt x="1103712" y="2276632"/>
                  <a:pt x="1141184" y="2286000"/>
                </a:cubicBezTo>
                <a:cubicBezTo>
                  <a:pt x="1192818" y="2298908"/>
                  <a:pt x="1242114" y="2320080"/>
                  <a:pt x="1293584" y="2333625"/>
                </a:cubicBezTo>
                <a:cubicBezTo>
                  <a:pt x="1453731" y="2375769"/>
                  <a:pt x="1498503" y="2378216"/>
                  <a:pt x="1646009" y="2409825"/>
                </a:cubicBezTo>
                <a:cubicBezTo>
                  <a:pt x="1687428" y="2418701"/>
                  <a:pt x="1728830" y="2427769"/>
                  <a:pt x="1769834" y="2438400"/>
                </a:cubicBezTo>
                <a:cubicBezTo>
                  <a:pt x="1814583" y="2450002"/>
                  <a:pt x="1858056" y="2466472"/>
                  <a:pt x="1903184" y="2476500"/>
                </a:cubicBezTo>
                <a:cubicBezTo>
                  <a:pt x="1953964" y="2487784"/>
                  <a:pt x="2242770" y="2523591"/>
                  <a:pt x="2246084" y="2524125"/>
                </a:cubicBezTo>
                <a:cubicBezTo>
                  <a:pt x="2517076" y="2567833"/>
                  <a:pt x="2144936" y="2519162"/>
                  <a:pt x="2388959" y="2562225"/>
                </a:cubicBezTo>
                <a:cubicBezTo>
                  <a:pt x="2420382" y="2567770"/>
                  <a:pt x="2452459" y="2568575"/>
                  <a:pt x="2484209" y="2571750"/>
                </a:cubicBezTo>
                <a:cubicBezTo>
                  <a:pt x="2593838" y="2618734"/>
                  <a:pt x="2506882" y="2584789"/>
                  <a:pt x="2617559" y="2619375"/>
                </a:cubicBezTo>
                <a:cubicBezTo>
                  <a:pt x="2736470" y="2656535"/>
                  <a:pt x="2664043" y="2641410"/>
                  <a:pt x="2760434" y="2657475"/>
                </a:cubicBezTo>
                <a:cubicBezTo>
                  <a:pt x="2805874" y="2675651"/>
                  <a:pt x="2823586" y="2684615"/>
                  <a:pt x="2874734" y="2695575"/>
                </a:cubicBezTo>
                <a:cubicBezTo>
                  <a:pt x="2896686" y="2700279"/>
                  <a:pt x="2919394" y="2700697"/>
                  <a:pt x="2941409" y="2705100"/>
                </a:cubicBezTo>
                <a:cubicBezTo>
                  <a:pt x="2967082" y="2710235"/>
                  <a:pt x="2991647" y="2720764"/>
                  <a:pt x="3017609" y="2724150"/>
                </a:cubicBezTo>
                <a:cubicBezTo>
                  <a:pt x="3064939" y="2730323"/>
                  <a:pt x="3112859" y="2730500"/>
                  <a:pt x="3160484" y="2733675"/>
                </a:cubicBezTo>
                <a:cubicBezTo>
                  <a:pt x="3277959" y="2730500"/>
                  <a:pt x="3396151" y="2737494"/>
                  <a:pt x="3512909" y="2724150"/>
                </a:cubicBezTo>
                <a:cubicBezTo>
                  <a:pt x="3524283" y="2722850"/>
                  <a:pt x="3498508" y="2706036"/>
                  <a:pt x="3493859" y="2695575"/>
                </a:cubicBezTo>
                <a:cubicBezTo>
                  <a:pt x="3485704" y="2677225"/>
                  <a:pt x="3474809" y="2638425"/>
                  <a:pt x="3474809" y="2638425"/>
                </a:cubicBezTo>
                <a:cubicBezTo>
                  <a:pt x="3471634" y="2609850"/>
                  <a:pt x="3487735" y="2570661"/>
                  <a:pt x="3465284" y="2552700"/>
                </a:cubicBezTo>
                <a:cubicBezTo>
                  <a:pt x="3442833" y="2534739"/>
                  <a:pt x="3408296" y="2561327"/>
                  <a:pt x="3379559" y="2562225"/>
                </a:cubicBezTo>
                <a:cubicBezTo>
                  <a:pt x="3204990" y="2567680"/>
                  <a:pt x="3030305" y="2568359"/>
                  <a:pt x="2855684" y="2571750"/>
                </a:cubicBezTo>
                <a:lnTo>
                  <a:pt x="2065109" y="2590800"/>
                </a:lnTo>
                <a:cubicBezTo>
                  <a:pt x="2050563" y="2592618"/>
                  <a:pt x="1940637" y="2605906"/>
                  <a:pt x="1922234" y="2609850"/>
                </a:cubicBezTo>
                <a:cubicBezTo>
                  <a:pt x="1899633" y="2614693"/>
                  <a:pt x="1878160" y="2624057"/>
                  <a:pt x="1855559" y="2628900"/>
                </a:cubicBezTo>
                <a:cubicBezTo>
                  <a:pt x="1833607" y="2633604"/>
                  <a:pt x="1811074" y="2635011"/>
                  <a:pt x="1788884" y="2638425"/>
                </a:cubicBezTo>
                <a:cubicBezTo>
                  <a:pt x="1694295" y="2652977"/>
                  <a:pt x="1768632" y="2643665"/>
                  <a:pt x="1665059" y="2657475"/>
                </a:cubicBezTo>
                <a:cubicBezTo>
                  <a:pt x="1639686" y="2660858"/>
                  <a:pt x="1614360" y="2664782"/>
                  <a:pt x="1588859" y="2667000"/>
                </a:cubicBezTo>
                <a:cubicBezTo>
                  <a:pt x="1541308" y="2671135"/>
                  <a:pt x="1493609" y="2673350"/>
                  <a:pt x="1445984" y="2676525"/>
                </a:cubicBezTo>
                <a:cubicBezTo>
                  <a:pt x="1411059" y="2682875"/>
                  <a:pt x="1376350" y="2690555"/>
                  <a:pt x="1341209" y="2695575"/>
                </a:cubicBezTo>
                <a:cubicBezTo>
                  <a:pt x="1309621" y="2700088"/>
                  <a:pt x="1277692" y="2701760"/>
                  <a:pt x="1245959" y="2705100"/>
                </a:cubicBezTo>
                <a:lnTo>
                  <a:pt x="1160234" y="2714625"/>
                </a:lnTo>
                <a:cubicBezTo>
                  <a:pt x="1115710" y="2720432"/>
                  <a:pt x="1071511" y="2728716"/>
                  <a:pt x="1026884" y="2733675"/>
                </a:cubicBezTo>
                <a:cubicBezTo>
                  <a:pt x="908978" y="2746776"/>
                  <a:pt x="969352" y="2737561"/>
                  <a:pt x="845909" y="2762250"/>
                </a:cubicBezTo>
                <a:lnTo>
                  <a:pt x="798284" y="2771775"/>
                </a:lnTo>
                <a:cubicBezTo>
                  <a:pt x="785584" y="2778125"/>
                  <a:pt x="773654" y="2786335"/>
                  <a:pt x="760184" y="2790825"/>
                </a:cubicBezTo>
                <a:cubicBezTo>
                  <a:pt x="744825" y="2795945"/>
                  <a:pt x="719799" y="2785870"/>
                  <a:pt x="712559" y="2800350"/>
                </a:cubicBezTo>
                <a:cubicBezTo>
                  <a:pt x="706705" y="2812059"/>
                  <a:pt x="738402" y="2805278"/>
                  <a:pt x="750659" y="2809875"/>
                </a:cubicBezTo>
                <a:cubicBezTo>
                  <a:pt x="763954" y="2814861"/>
                  <a:pt x="775159" y="2824845"/>
                  <a:pt x="788759" y="2828925"/>
                </a:cubicBezTo>
                <a:cubicBezTo>
                  <a:pt x="807257" y="2834474"/>
                  <a:pt x="827091" y="2834107"/>
                  <a:pt x="845909" y="2838450"/>
                </a:cubicBezTo>
                <a:cubicBezTo>
                  <a:pt x="868431" y="2843647"/>
                  <a:pt x="890062" y="2852303"/>
                  <a:pt x="912584" y="2857500"/>
                </a:cubicBezTo>
                <a:cubicBezTo>
                  <a:pt x="976933" y="2872350"/>
                  <a:pt x="1154656" y="2884913"/>
                  <a:pt x="1169759" y="2886075"/>
                </a:cubicBezTo>
                <a:cubicBezTo>
                  <a:pt x="1324118" y="2897949"/>
                  <a:pt x="1283524" y="2893152"/>
                  <a:pt x="1455509" y="2914650"/>
                </a:cubicBezTo>
                <a:cubicBezTo>
                  <a:pt x="1603482" y="2933147"/>
                  <a:pt x="1763432" y="2959386"/>
                  <a:pt x="1912709" y="2962275"/>
                </a:cubicBezTo>
                <a:cubicBezTo>
                  <a:pt x="2325394" y="2970262"/>
                  <a:pt x="2738209" y="2968625"/>
                  <a:pt x="3150959" y="2971800"/>
                </a:cubicBezTo>
                <a:cubicBezTo>
                  <a:pt x="3249384" y="2974975"/>
                  <a:pt x="3347901" y="2976010"/>
                  <a:pt x="3446234" y="2981325"/>
                </a:cubicBezTo>
                <a:cubicBezTo>
                  <a:pt x="3465519" y="2982367"/>
                  <a:pt x="3484107" y="2989682"/>
                  <a:pt x="3503384" y="2990850"/>
                </a:cubicBezTo>
                <a:cubicBezTo>
                  <a:pt x="3589011" y="2996039"/>
                  <a:pt x="3674834" y="2997200"/>
                  <a:pt x="3760559" y="3000375"/>
                </a:cubicBezTo>
                <a:cubicBezTo>
                  <a:pt x="3776434" y="3003550"/>
                  <a:pt x="3796736" y="3021348"/>
                  <a:pt x="3808184" y="3009900"/>
                </a:cubicBezTo>
                <a:cubicBezTo>
                  <a:pt x="3818224" y="2999860"/>
                  <a:pt x="3784225" y="2992136"/>
                  <a:pt x="3770084" y="2990850"/>
                </a:cubicBezTo>
                <a:cubicBezTo>
                  <a:pt x="3747726" y="2988817"/>
                  <a:pt x="3725712" y="2997802"/>
                  <a:pt x="3703409" y="3000375"/>
                </a:cubicBezTo>
                <a:cubicBezTo>
                  <a:pt x="3643151" y="3007328"/>
                  <a:pt x="3582483" y="3010847"/>
                  <a:pt x="3522434" y="3019425"/>
                </a:cubicBezTo>
                <a:cubicBezTo>
                  <a:pt x="3358611" y="3042828"/>
                  <a:pt x="3536271" y="3016190"/>
                  <a:pt x="3408134" y="3038475"/>
                </a:cubicBezTo>
                <a:cubicBezTo>
                  <a:pt x="3351052" y="3048402"/>
                  <a:pt x="3294563" y="3064419"/>
                  <a:pt x="3236684" y="3067050"/>
                </a:cubicBezTo>
                <a:lnTo>
                  <a:pt x="3027134" y="3076575"/>
                </a:lnTo>
                <a:cubicBezTo>
                  <a:pt x="2964062" y="3097599"/>
                  <a:pt x="2970867" y="3096250"/>
                  <a:pt x="2903309" y="3114675"/>
                </a:cubicBezTo>
                <a:cubicBezTo>
                  <a:pt x="2890679" y="3118119"/>
                  <a:pt x="2877748" y="3120438"/>
                  <a:pt x="2865209" y="3124200"/>
                </a:cubicBezTo>
                <a:cubicBezTo>
                  <a:pt x="2845975" y="3129970"/>
                  <a:pt x="2826703" y="3135792"/>
                  <a:pt x="2808059" y="3143250"/>
                </a:cubicBezTo>
                <a:cubicBezTo>
                  <a:pt x="2780039" y="3154458"/>
                  <a:pt x="2752590" y="3175677"/>
                  <a:pt x="2722334" y="3181350"/>
                </a:cubicBezTo>
                <a:cubicBezTo>
                  <a:pt x="2687866" y="3187813"/>
                  <a:pt x="2652484" y="3187700"/>
                  <a:pt x="2617559" y="3190875"/>
                </a:cubicBezTo>
                <a:cubicBezTo>
                  <a:pt x="2601684" y="3194050"/>
                  <a:pt x="2585553" y="3196140"/>
                  <a:pt x="2569934" y="3200400"/>
                </a:cubicBezTo>
                <a:cubicBezTo>
                  <a:pt x="2484322" y="3223749"/>
                  <a:pt x="2541852" y="3212936"/>
                  <a:pt x="2465159" y="3238500"/>
                </a:cubicBezTo>
                <a:cubicBezTo>
                  <a:pt x="2443231" y="3245809"/>
                  <a:pt x="2420624" y="3250908"/>
                  <a:pt x="2398484" y="3257550"/>
                </a:cubicBezTo>
                <a:cubicBezTo>
                  <a:pt x="2388867" y="3260435"/>
                  <a:pt x="2379595" y="3264433"/>
                  <a:pt x="2369909" y="3267075"/>
                </a:cubicBezTo>
                <a:cubicBezTo>
                  <a:pt x="2344650" y="3273964"/>
                  <a:pt x="2293709" y="3286125"/>
                  <a:pt x="2293709" y="3286125"/>
                </a:cubicBezTo>
                <a:cubicBezTo>
                  <a:pt x="2303234" y="3292475"/>
                  <a:pt x="2311762" y="3300666"/>
                  <a:pt x="2322284" y="3305175"/>
                </a:cubicBezTo>
                <a:cubicBezTo>
                  <a:pt x="2334316" y="3310332"/>
                  <a:pt x="2347797" y="3311104"/>
                  <a:pt x="2360384" y="3314700"/>
                </a:cubicBezTo>
                <a:cubicBezTo>
                  <a:pt x="2440487" y="3337587"/>
                  <a:pt x="2320854" y="3318550"/>
                  <a:pt x="2503259" y="3333750"/>
                </a:cubicBezTo>
                <a:cubicBezTo>
                  <a:pt x="2700708" y="3373240"/>
                  <a:pt x="2502768" y="3336545"/>
                  <a:pt x="2998559" y="3352800"/>
                </a:cubicBezTo>
                <a:cubicBezTo>
                  <a:pt x="3043098" y="3354260"/>
                  <a:pt x="3087459" y="3359150"/>
                  <a:pt x="3131909" y="3362325"/>
                </a:cubicBezTo>
                <a:cubicBezTo>
                  <a:pt x="3175544" y="3376870"/>
                  <a:pt x="3150444" y="3371850"/>
                  <a:pt x="3208109" y="3371850"/>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4" name="グループ化 140"/>
          <p:cNvGrpSpPr>
            <a:grpSpLocks/>
          </p:cNvGrpSpPr>
          <p:nvPr/>
        </p:nvGrpSpPr>
        <p:grpSpPr bwMode="auto">
          <a:xfrm>
            <a:off x="5786438" y="0"/>
            <a:ext cx="3357562" cy="3857625"/>
            <a:chOff x="5786446" y="0"/>
            <a:chExt cx="3357554" cy="3857628"/>
          </a:xfrm>
        </p:grpSpPr>
        <p:cxnSp>
          <p:nvCxnSpPr>
            <p:cNvPr id="109" name="直線コネクタ 108"/>
            <p:cNvCxnSpPr/>
            <p:nvPr/>
          </p:nvCxnSpPr>
          <p:spPr>
            <a:xfrm flipV="1">
              <a:off x="5786446" y="3286128"/>
              <a:ext cx="3357554"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143755" y="0"/>
              <a:ext cx="2000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7500936" y="1643064"/>
              <a:ext cx="3286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rot="5400000">
              <a:off x="4536286" y="1250160"/>
              <a:ext cx="3857628" cy="135730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グループ化 177"/>
          <p:cNvGrpSpPr>
            <a:grpSpLocks/>
          </p:cNvGrpSpPr>
          <p:nvPr/>
        </p:nvGrpSpPr>
        <p:grpSpPr bwMode="auto">
          <a:xfrm>
            <a:off x="0" y="2786063"/>
            <a:ext cx="3357563" cy="4071937"/>
            <a:chOff x="0" y="2786058"/>
            <a:chExt cx="3357554" cy="4071942"/>
          </a:xfrm>
        </p:grpSpPr>
        <p:cxnSp>
          <p:nvCxnSpPr>
            <p:cNvPr id="171" name="直線コネクタ 170"/>
            <p:cNvCxnSpPr/>
            <p:nvPr/>
          </p:nvCxnSpPr>
          <p:spPr>
            <a:xfrm rot="10800000">
              <a:off x="0" y="2786058"/>
              <a:ext cx="1714495"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rot="16200000" flipH="1">
              <a:off x="678648" y="4179093"/>
              <a:ext cx="3714755" cy="1643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rot="5400000">
              <a:off x="-2035971" y="4822030"/>
              <a:ext cx="4071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0" y="6858000"/>
              <a:ext cx="335755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グループ化 197"/>
          <p:cNvGrpSpPr>
            <a:grpSpLocks/>
          </p:cNvGrpSpPr>
          <p:nvPr/>
        </p:nvGrpSpPr>
        <p:grpSpPr bwMode="auto">
          <a:xfrm>
            <a:off x="2357438" y="0"/>
            <a:ext cx="4786312" cy="3857625"/>
            <a:chOff x="2357422" y="0"/>
            <a:chExt cx="4786346" cy="3857628"/>
          </a:xfrm>
        </p:grpSpPr>
        <p:grpSp>
          <p:nvGrpSpPr>
            <p:cNvPr id="85032" name="グループ化 135"/>
            <p:cNvGrpSpPr>
              <a:grpSpLocks/>
            </p:cNvGrpSpPr>
            <p:nvPr/>
          </p:nvGrpSpPr>
          <p:grpSpPr bwMode="auto">
            <a:xfrm>
              <a:off x="2357422" y="0"/>
              <a:ext cx="4786346" cy="3857628"/>
              <a:chOff x="2357422" y="0"/>
              <a:chExt cx="4786346" cy="3857628"/>
            </a:xfrm>
          </p:grpSpPr>
          <p:cxnSp>
            <p:nvCxnSpPr>
              <p:cNvPr id="107" name="直線コネクタ 106"/>
              <p:cNvCxnSpPr/>
              <p:nvPr/>
            </p:nvCxnSpPr>
            <p:spPr>
              <a:xfrm rot="5400000">
                <a:off x="4536293" y="1250154"/>
                <a:ext cx="3857628" cy="1357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2857488" y="3357566"/>
                <a:ext cx="2928959"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rot="16200000" flipH="1">
                <a:off x="928671" y="1428751"/>
                <a:ext cx="3357566"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2357422" y="0"/>
                <a:ext cx="4786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5400000">
                <a:off x="4536293" y="1250154"/>
                <a:ext cx="3857628" cy="135732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0" name="フリーフォーム 179"/>
            <p:cNvSpPr/>
            <p:nvPr/>
          </p:nvSpPr>
          <p:spPr>
            <a:xfrm rot="20514584">
              <a:off x="2532048" y="450850"/>
              <a:ext cx="803281" cy="1247776"/>
            </a:xfrm>
            <a:custGeom>
              <a:avLst/>
              <a:gdLst>
                <a:gd name="connsiteX0" fmla="*/ 804045 w 804045"/>
                <a:gd name="connsiteY0" fmla="*/ 0 h 1247775"/>
                <a:gd name="connsiteX1" fmla="*/ 699270 w 804045"/>
                <a:gd name="connsiteY1" fmla="*/ 28575 h 1247775"/>
                <a:gd name="connsiteX2" fmla="*/ 680220 w 804045"/>
                <a:gd name="connsiteY2" fmla="*/ 57150 h 1247775"/>
                <a:gd name="connsiteX3" fmla="*/ 632595 w 804045"/>
                <a:gd name="connsiteY3" fmla="*/ 95250 h 1247775"/>
                <a:gd name="connsiteX4" fmla="*/ 594495 w 804045"/>
                <a:gd name="connsiteY4" fmla="*/ 114300 h 1247775"/>
                <a:gd name="connsiteX5" fmla="*/ 537345 w 804045"/>
                <a:gd name="connsiteY5" fmla="*/ 152400 h 1247775"/>
                <a:gd name="connsiteX6" fmla="*/ 489720 w 804045"/>
                <a:gd name="connsiteY6" fmla="*/ 190500 h 1247775"/>
                <a:gd name="connsiteX7" fmla="*/ 451620 w 804045"/>
                <a:gd name="connsiteY7" fmla="*/ 228600 h 1247775"/>
                <a:gd name="connsiteX8" fmla="*/ 384945 w 804045"/>
                <a:gd name="connsiteY8" fmla="*/ 257175 h 1247775"/>
                <a:gd name="connsiteX9" fmla="*/ 327795 w 804045"/>
                <a:gd name="connsiteY9" fmla="*/ 304800 h 1247775"/>
                <a:gd name="connsiteX10" fmla="*/ 289695 w 804045"/>
                <a:gd name="connsiteY10" fmla="*/ 361950 h 1247775"/>
                <a:gd name="connsiteX11" fmla="*/ 242070 w 804045"/>
                <a:gd name="connsiteY11" fmla="*/ 419100 h 1247775"/>
                <a:gd name="connsiteX12" fmla="*/ 232545 w 804045"/>
                <a:gd name="connsiteY12" fmla="*/ 447675 h 1247775"/>
                <a:gd name="connsiteX13" fmla="*/ 203970 w 804045"/>
                <a:gd name="connsiteY13" fmla="*/ 466725 h 1247775"/>
                <a:gd name="connsiteX14" fmla="*/ 137295 w 804045"/>
                <a:gd name="connsiteY14" fmla="*/ 533400 h 1247775"/>
                <a:gd name="connsiteX15" fmla="*/ 127770 w 804045"/>
                <a:gd name="connsiteY15" fmla="*/ 561975 h 1247775"/>
                <a:gd name="connsiteX16" fmla="*/ 99195 w 804045"/>
                <a:gd name="connsiteY16" fmla="*/ 590550 h 1247775"/>
                <a:gd name="connsiteX17" fmla="*/ 70620 w 804045"/>
                <a:gd name="connsiteY17" fmla="*/ 628650 h 1247775"/>
                <a:gd name="connsiteX18" fmla="*/ 42045 w 804045"/>
                <a:gd name="connsiteY18" fmla="*/ 704850 h 1247775"/>
                <a:gd name="connsiteX19" fmla="*/ 13470 w 804045"/>
                <a:gd name="connsiteY19" fmla="*/ 771525 h 1247775"/>
                <a:gd name="connsiteX20" fmla="*/ 22995 w 804045"/>
                <a:gd name="connsiteY20" fmla="*/ 1009650 h 1247775"/>
                <a:gd name="connsiteX21" fmla="*/ 32520 w 804045"/>
                <a:gd name="connsiteY21" fmla="*/ 1038225 h 1247775"/>
                <a:gd name="connsiteX22" fmla="*/ 61095 w 804045"/>
                <a:gd name="connsiteY22" fmla="*/ 1057275 h 1247775"/>
                <a:gd name="connsiteX23" fmla="*/ 108720 w 804045"/>
                <a:gd name="connsiteY23" fmla="*/ 1095375 h 1247775"/>
                <a:gd name="connsiteX24" fmla="*/ 127770 w 804045"/>
                <a:gd name="connsiteY24" fmla="*/ 1123950 h 1247775"/>
                <a:gd name="connsiteX25" fmla="*/ 156345 w 804045"/>
                <a:gd name="connsiteY25" fmla="*/ 1143000 h 1247775"/>
                <a:gd name="connsiteX26" fmla="*/ 175395 w 804045"/>
                <a:gd name="connsiteY26" fmla="*/ 1171575 h 1247775"/>
                <a:gd name="connsiteX27" fmla="*/ 261120 w 804045"/>
                <a:gd name="connsiteY27" fmla="*/ 1219200 h 1247775"/>
                <a:gd name="connsiteX28" fmla="*/ 299220 w 804045"/>
                <a:gd name="connsiteY28" fmla="*/ 1228725 h 1247775"/>
                <a:gd name="connsiteX29" fmla="*/ 356370 w 804045"/>
                <a:gd name="connsiteY29" fmla="*/ 1247775 h 1247775"/>
                <a:gd name="connsiteX30" fmla="*/ 613545 w 804045"/>
                <a:gd name="connsiteY30" fmla="*/ 1238250 h 1247775"/>
                <a:gd name="connsiteX31" fmla="*/ 689745 w 804045"/>
                <a:gd name="connsiteY31" fmla="*/ 1219200 h 1247775"/>
                <a:gd name="connsiteX32" fmla="*/ 756420 w 804045"/>
                <a:gd name="connsiteY32" fmla="*/ 1209675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045" h="1247775">
                  <a:moveTo>
                    <a:pt x="804045" y="0"/>
                  </a:moveTo>
                  <a:cubicBezTo>
                    <a:pt x="783164" y="5220"/>
                    <a:pt x="708534" y="23428"/>
                    <a:pt x="699270" y="28575"/>
                  </a:cubicBezTo>
                  <a:cubicBezTo>
                    <a:pt x="689263" y="34134"/>
                    <a:pt x="688315" y="49055"/>
                    <a:pt x="680220" y="57150"/>
                  </a:cubicBezTo>
                  <a:cubicBezTo>
                    <a:pt x="665845" y="71525"/>
                    <a:pt x="649511" y="83973"/>
                    <a:pt x="632595" y="95250"/>
                  </a:cubicBezTo>
                  <a:cubicBezTo>
                    <a:pt x="620781" y="103126"/>
                    <a:pt x="606671" y="106995"/>
                    <a:pt x="594495" y="114300"/>
                  </a:cubicBezTo>
                  <a:cubicBezTo>
                    <a:pt x="574862" y="126080"/>
                    <a:pt x="555861" y="138934"/>
                    <a:pt x="537345" y="152400"/>
                  </a:cubicBezTo>
                  <a:cubicBezTo>
                    <a:pt x="520903" y="164357"/>
                    <a:pt x="504915" y="176994"/>
                    <a:pt x="489720" y="190500"/>
                  </a:cubicBezTo>
                  <a:cubicBezTo>
                    <a:pt x="476296" y="202432"/>
                    <a:pt x="465988" y="217824"/>
                    <a:pt x="451620" y="228600"/>
                  </a:cubicBezTo>
                  <a:cubicBezTo>
                    <a:pt x="411979" y="258331"/>
                    <a:pt x="421730" y="238783"/>
                    <a:pt x="384945" y="257175"/>
                  </a:cubicBezTo>
                  <a:cubicBezTo>
                    <a:pt x="364933" y="267181"/>
                    <a:pt x="341200" y="287565"/>
                    <a:pt x="327795" y="304800"/>
                  </a:cubicBezTo>
                  <a:cubicBezTo>
                    <a:pt x="313739" y="322872"/>
                    <a:pt x="305884" y="345761"/>
                    <a:pt x="289695" y="361950"/>
                  </a:cubicBezTo>
                  <a:cubicBezTo>
                    <a:pt x="268629" y="383016"/>
                    <a:pt x="255331" y="392578"/>
                    <a:pt x="242070" y="419100"/>
                  </a:cubicBezTo>
                  <a:cubicBezTo>
                    <a:pt x="237580" y="428080"/>
                    <a:pt x="238817" y="439835"/>
                    <a:pt x="232545" y="447675"/>
                  </a:cubicBezTo>
                  <a:cubicBezTo>
                    <a:pt x="225394" y="456614"/>
                    <a:pt x="212479" y="459067"/>
                    <a:pt x="203970" y="466725"/>
                  </a:cubicBezTo>
                  <a:cubicBezTo>
                    <a:pt x="180608" y="487751"/>
                    <a:pt x="137295" y="533400"/>
                    <a:pt x="137295" y="533400"/>
                  </a:cubicBezTo>
                  <a:cubicBezTo>
                    <a:pt x="134120" y="542925"/>
                    <a:pt x="133339" y="553621"/>
                    <a:pt x="127770" y="561975"/>
                  </a:cubicBezTo>
                  <a:cubicBezTo>
                    <a:pt x="120298" y="573183"/>
                    <a:pt x="107961" y="580323"/>
                    <a:pt x="99195" y="590550"/>
                  </a:cubicBezTo>
                  <a:cubicBezTo>
                    <a:pt x="88864" y="602603"/>
                    <a:pt x="80145" y="615950"/>
                    <a:pt x="70620" y="628650"/>
                  </a:cubicBezTo>
                  <a:cubicBezTo>
                    <a:pt x="53059" y="698894"/>
                    <a:pt x="71930" y="635118"/>
                    <a:pt x="42045" y="704850"/>
                  </a:cubicBezTo>
                  <a:cubicBezTo>
                    <a:pt x="0" y="802956"/>
                    <a:pt x="76651" y="645163"/>
                    <a:pt x="13470" y="771525"/>
                  </a:cubicBezTo>
                  <a:cubicBezTo>
                    <a:pt x="16645" y="850900"/>
                    <a:pt x="17335" y="930413"/>
                    <a:pt x="22995" y="1009650"/>
                  </a:cubicBezTo>
                  <a:cubicBezTo>
                    <a:pt x="23710" y="1019665"/>
                    <a:pt x="26248" y="1030385"/>
                    <a:pt x="32520" y="1038225"/>
                  </a:cubicBezTo>
                  <a:cubicBezTo>
                    <a:pt x="39671" y="1047164"/>
                    <a:pt x="51570" y="1050925"/>
                    <a:pt x="61095" y="1057275"/>
                  </a:cubicBezTo>
                  <a:cubicBezTo>
                    <a:pt x="115690" y="1139167"/>
                    <a:pt x="42995" y="1042795"/>
                    <a:pt x="108720" y="1095375"/>
                  </a:cubicBezTo>
                  <a:cubicBezTo>
                    <a:pt x="117659" y="1102526"/>
                    <a:pt x="119675" y="1115855"/>
                    <a:pt x="127770" y="1123950"/>
                  </a:cubicBezTo>
                  <a:cubicBezTo>
                    <a:pt x="135865" y="1132045"/>
                    <a:pt x="146820" y="1136650"/>
                    <a:pt x="156345" y="1143000"/>
                  </a:cubicBezTo>
                  <a:cubicBezTo>
                    <a:pt x="162695" y="1152525"/>
                    <a:pt x="166780" y="1164037"/>
                    <a:pt x="175395" y="1171575"/>
                  </a:cubicBezTo>
                  <a:cubicBezTo>
                    <a:pt x="208473" y="1200518"/>
                    <a:pt x="225044" y="1208893"/>
                    <a:pt x="261120" y="1219200"/>
                  </a:cubicBezTo>
                  <a:cubicBezTo>
                    <a:pt x="273707" y="1222796"/>
                    <a:pt x="286681" y="1224963"/>
                    <a:pt x="299220" y="1228725"/>
                  </a:cubicBezTo>
                  <a:cubicBezTo>
                    <a:pt x="318454" y="1234495"/>
                    <a:pt x="356370" y="1247775"/>
                    <a:pt x="356370" y="1247775"/>
                  </a:cubicBezTo>
                  <a:cubicBezTo>
                    <a:pt x="442095" y="1244600"/>
                    <a:pt x="528075" y="1245576"/>
                    <a:pt x="613545" y="1238250"/>
                  </a:cubicBezTo>
                  <a:cubicBezTo>
                    <a:pt x="639631" y="1236014"/>
                    <a:pt x="663920" y="1223504"/>
                    <a:pt x="689745" y="1219200"/>
                  </a:cubicBezTo>
                  <a:cubicBezTo>
                    <a:pt x="750027" y="1209153"/>
                    <a:pt x="727582" y="1209675"/>
                    <a:pt x="756420" y="120967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1" name="フリーフォーム 180"/>
            <p:cNvSpPr/>
            <p:nvPr/>
          </p:nvSpPr>
          <p:spPr>
            <a:xfrm>
              <a:off x="3324216" y="1036639"/>
              <a:ext cx="436566" cy="425450"/>
            </a:xfrm>
            <a:custGeom>
              <a:avLst/>
              <a:gdLst>
                <a:gd name="connsiteX0" fmla="*/ 0 w 436391"/>
                <a:gd name="connsiteY0" fmla="*/ 1781 h 426271"/>
                <a:gd name="connsiteX1" fmla="*/ 323850 w 436391"/>
                <a:gd name="connsiteY1" fmla="*/ 11306 h 426271"/>
                <a:gd name="connsiteX2" fmla="*/ 361950 w 436391"/>
                <a:gd name="connsiteY2" fmla="*/ 39881 h 426271"/>
                <a:gd name="connsiteX3" fmla="*/ 409575 w 436391"/>
                <a:gd name="connsiteY3" fmla="*/ 125606 h 426271"/>
                <a:gd name="connsiteX4" fmla="*/ 419100 w 436391"/>
                <a:gd name="connsiteY4" fmla="*/ 163706 h 426271"/>
                <a:gd name="connsiteX5" fmla="*/ 381000 w 436391"/>
                <a:gd name="connsiteY5" fmla="*/ 325631 h 426271"/>
                <a:gd name="connsiteX6" fmla="*/ 371475 w 436391"/>
                <a:gd name="connsiteY6" fmla="*/ 354206 h 426271"/>
                <a:gd name="connsiteX7" fmla="*/ 361950 w 436391"/>
                <a:gd name="connsiteY7" fmla="*/ 392306 h 426271"/>
                <a:gd name="connsiteX8" fmla="*/ 333375 w 436391"/>
                <a:gd name="connsiteY8" fmla="*/ 411356 h 426271"/>
                <a:gd name="connsiteX9" fmla="*/ 228600 w 436391"/>
                <a:gd name="connsiteY9" fmla="*/ 420881 h 42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391" h="426271">
                  <a:moveTo>
                    <a:pt x="0" y="1781"/>
                  </a:moveTo>
                  <a:cubicBezTo>
                    <a:pt x="107950" y="4956"/>
                    <a:pt x="216447" y="0"/>
                    <a:pt x="323850" y="11306"/>
                  </a:cubicBezTo>
                  <a:cubicBezTo>
                    <a:pt x="339638" y="12968"/>
                    <a:pt x="351403" y="28016"/>
                    <a:pt x="361950" y="39881"/>
                  </a:cubicBezTo>
                  <a:cubicBezTo>
                    <a:pt x="390676" y="72197"/>
                    <a:pt x="399363" y="89864"/>
                    <a:pt x="409575" y="125606"/>
                  </a:cubicBezTo>
                  <a:cubicBezTo>
                    <a:pt x="413171" y="138193"/>
                    <a:pt x="415925" y="151006"/>
                    <a:pt x="419100" y="163706"/>
                  </a:cubicBezTo>
                  <a:cubicBezTo>
                    <a:pt x="403199" y="370422"/>
                    <a:pt x="436391" y="228696"/>
                    <a:pt x="381000" y="325631"/>
                  </a:cubicBezTo>
                  <a:cubicBezTo>
                    <a:pt x="376019" y="334348"/>
                    <a:pt x="374233" y="344552"/>
                    <a:pt x="371475" y="354206"/>
                  </a:cubicBezTo>
                  <a:cubicBezTo>
                    <a:pt x="367879" y="366793"/>
                    <a:pt x="369212" y="381414"/>
                    <a:pt x="361950" y="392306"/>
                  </a:cubicBezTo>
                  <a:cubicBezTo>
                    <a:pt x="355600" y="401831"/>
                    <a:pt x="343897" y="406847"/>
                    <a:pt x="333375" y="411356"/>
                  </a:cubicBezTo>
                  <a:cubicBezTo>
                    <a:pt x="298573" y="426271"/>
                    <a:pt x="266162" y="420881"/>
                    <a:pt x="228600" y="420881"/>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2" name="フリーフォーム 181"/>
            <p:cNvSpPr/>
            <p:nvPr/>
          </p:nvSpPr>
          <p:spPr>
            <a:xfrm>
              <a:off x="4095746" y="523875"/>
              <a:ext cx="809631" cy="1362076"/>
            </a:xfrm>
            <a:custGeom>
              <a:avLst/>
              <a:gdLst>
                <a:gd name="connsiteX0" fmla="*/ 0 w 809625"/>
                <a:gd name="connsiteY0" fmla="*/ 0 h 1362075"/>
                <a:gd name="connsiteX1" fmla="*/ 95250 w 809625"/>
                <a:gd name="connsiteY1" fmla="*/ 38100 h 1362075"/>
                <a:gd name="connsiteX2" fmla="*/ 152400 w 809625"/>
                <a:gd name="connsiteY2" fmla="*/ 57150 h 1362075"/>
                <a:gd name="connsiteX3" fmla="*/ 276225 w 809625"/>
                <a:gd name="connsiteY3" fmla="*/ 114300 h 1362075"/>
                <a:gd name="connsiteX4" fmla="*/ 352425 w 809625"/>
                <a:gd name="connsiteY4" fmla="*/ 133350 h 1362075"/>
                <a:gd name="connsiteX5" fmla="*/ 419100 w 809625"/>
                <a:gd name="connsiteY5" fmla="*/ 161925 h 1362075"/>
                <a:gd name="connsiteX6" fmla="*/ 523875 w 809625"/>
                <a:gd name="connsiteY6" fmla="*/ 190500 h 1362075"/>
                <a:gd name="connsiteX7" fmla="*/ 600075 w 809625"/>
                <a:gd name="connsiteY7" fmla="*/ 247650 h 1362075"/>
                <a:gd name="connsiteX8" fmla="*/ 657225 w 809625"/>
                <a:gd name="connsiteY8" fmla="*/ 266700 h 1362075"/>
                <a:gd name="connsiteX9" fmla="*/ 695325 w 809625"/>
                <a:gd name="connsiteY9" fmla="*/ 295275 h 1362075"/>
                <a:gd name="connsiteX10" fmla="*/ 723900 w 809625"/>
                <a:gd name="connsiteY10" fmla="*/ 314325 h 1362075"/>
                <a:gd name="connsiteX11" fmla="*/ 742950 w 809625"/>
                <a:gd name="connsiteY11" fmla="*/ 342900 h 1362075"/>
                <a:gd name="connsiteX12" fmla="*/ 809625 w 809625"/>
                <a:gd name="connsiteY12" fmla="*/ 371475 h 1362075"/>
                <a:gd name="connsiteX13" fmla="*/ 771525 w 809625"/>
                <a:gd name="connsiteY13" fmla="*/ 390525 h 1362075"/>
                <a:gd name="connsiteX14" fmla="*/ 723900 w 809625"/>
                <a:gd name="connsiteY14" fmla="*/ 419100 h 1362075"/>
                <a:gd name="connsiteX15" fmla="*/ 695325 w 809625"/>
                <a:gd name="connsiteY15" fmla="*/ 428625 h 1362075"/>
                <a:gd name="connsiteX16" fmla="*/ 647700 w 809625"/>
                <a:gd name="connsiteY16" fmla="*/ 457200 h 1362075"/>
                <a:gd name="connsiteX17" fmla="*/ 609600 w 809625"/>
                <a:gd name="connsiteY17" fmla="*/ 476250 h 1362075"/>
                <a:gd name="connsiteX18" fmla="*/ 581025 w 809625"/>
                <a:gd name="connsiteY18" fmla="*/ 485775 h 1362075"/>
                <a:gd name="connsiteX19" fmla="*/ 495300 w 809625"/>
                <a:gd name="connsiteY19" fmla="*/ 533400 h 1362075"/>
                <a:gd name="connsiteX20" fmla="*/ 466725 w 809625"/>
                <a:gd name="connsiteY20" fmla="*/ 561975 h 1362075"/>
                <a:gd name="connsiteX21" fmla="*/ 390525 w 809625"/>
                <a:gd name="connsiteY21" fmla="*/ 609600 h 1362075"/>
                <a:gd name="connsiteX22" fmla="*/ 361950 w 809625"/>
                <a:gd name="connsiteY22" fmla="*/ 647700 h 1362075"/>
                <a:gd name="connsiteX23" fmla="*/ 333375 w 809625"/>
                <a:gd name="connsiteY23" fmla="*/ 657225 h 1362075"/>
                <a:gd name="connsiteX24" fmla="*/ 247650 w 809625"/>
                <a:gd name="connsiteY24" fmla="*/ 714375 h 1362075"/>
                <a:gd name="connsiteX25" fmla="*/ 200025 w 809625"/>
                <a:gd name="connsiteY25" fmla="*/ 771525 h 1362075"/>
                <a:gd name="connsiteX26" fmla="*/ 171450 w 809625"/>
                <a:gd name="connsiteY26" fmla="*/ 809625 h 1362075"/>
                <a:gd name="connsiteX27" fmla="*/ 152400 w 809625"/>
                <a:gd name="connsiteY27" fmla="*/ 866775 h 1362075"/>
                <a:gd name="connsiteX28" fmla="*/ 123825 w 809625"/>
                <a:gd name="connsiteY28" fmla="*/ 971550 h 1362075"/>
                <a:gd name="connsiteX29" fmla="*/ 133350 w 809625"/>
                <a:gd name="connsiteY29" fmla="*/ 1104900 h 1362075"/>
                <a:gd name="connsiteX30" fmla="*/ 152400 w 809625"/>
                <a:gd name="connsiteY30" fmla="*/ 1133475 h 1362075"/>
                <a:gd name="connsiteX31" fmla="*/ 161925 w 809625"/>
                <a:gd name="connsiteY31" fmla="*/ 1162050 h 1362075"/>
                <a:gd name="connsiteX32" fmla="*/ 209550 w 809625"/>
                <a:gd name="connsiteY32" fmla="*/ 1238250 h 1362075"/>
                <a:gd name="connsiteX33" fmla="*/ 238125 w 809625"/>
                <a:gd name="connsiteY33" fmla="*/ 1266825 h 1362075"/>
                <a:gd name="connsiteX34" fmla="*/ 314325 w 809625"/>
                <a:gd name="connsiteY34" fmla="*/ 1323975 h 1362075"/>
                <a:gd name="connsiteX35" fmla="*/ 390525 w 809625"/>
                <a:gd name="connsiteY35" fmla="*/ 1362075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9625" h="1362075">
                  <a:moveTo>
                    <a:pt x="0" y="0"/>
                  </a:moveTo>
                  <a:cubicBezTo>
                    <a:pt x="31750" y="12700"/>
                    <a:pt x="62809" y="27286"/>
                    <a:pt x="95250" y="38100"/>
                  </a:cubicBezTo>
                  <a:cubicBezTo>
                    <a:pt x="114300" y="44450"/>
                    <a:pt x="133864" y="49427"/>
                    <a:pt x="152400" y="57150"/>
                  </a:cubicBezTo>
                  <a:cubicBezTo>
                    <a:pt x="223128" y="86620"/>
                    <a:pt x="199111" y="88595"/>
                    <a:pt x="276225" y="114300"/>
                  </a:cubicBezTo>
                  <a:cubicBezTo>
                    <a:pt x="301063" y="122579"/>
                    <a:pt x="327587" y="125071"/>
                    <a:pt x="352425" y="133350"/>
                  </a:cubicBezTo>
                  <a:cubicBezTo>
                    <a:pt x="375364" y="140996"/>
                    <a:pt x="396532" y="153245"/>
                    <a:pt x="419100" y="161925"/>
                  </a:cubicBezTo>
                  <a:cubicBezTo>
                    <a:pt x="471467" y="182066"/>
                    <a:pt x="472798" y="180285"/>
                    <a:pt x="523875" y="190500"/>
                  </a:cubicBezTo>
                  <a:cubicBezTo>
                    <a:pt x="549275" y="209550"/>
                    <a:pt x="569954" y="237610"/>
                    <a:pt x="600075" y="247650"/>
                  </a:cubicBezTo>
                  <a:lnTo>
                    <a:pt x="657225" y="266700"/>
                  </a:lnTo>
                  <a:cubicBezTo>
                    <a:pt x="669925" y="276225"/>
                    <a:pt x="682407" y="286048"/>
                    <a:pt x="695325" y="295275"/>
                  </a:cubicBezTo>
                  <a:cubicBezTo>
                    <a:pt x="704640" y="301929"/>
                    <a:pt x="715805" y="306230"/>
                    <a:pt x="723900" y="314325"/>
                  </a:cubicBezTo>
                  <a:cubicBezTo>
                    <a:pt x="731995" y="322420"/>
                    <a:pt x="734156" y="335571"/>
                    <a:pt x="742950" y="342900"/>
                  </a:cubicBezTo>
                  <a:cubicBezTo>
                    <a:pt x="758643" y="355978"/>
                    <a:pt x="789773" y="364858"/>
                    <a:pt x="809625" y="371475"/>
                  </a:cubicBezTo>
                  <a:cubicBezTo>
                    <a:pt x="796925" y="377825"/>
                    <a:pt x="783937" y="383629"/>
                    <a:pt x="771525" y="390525"/>
                  </a:cubicBezTo>
                  <a:cubicBezTo>
                    <a:pt x="755341" y="399516"/>
                    <a:pt x="740459" y="410821"/>
                    <a:pt x="723900" y="419100"/>
                  </a:cubicBezTo>
                  <a:cubicBezTo>
                    <a:pt x="714920" y="423590"/>
                    <a:pt x="704305" y="424135"/>
                    <a:pt x="695325" y="428625"/>
                  </a:cubicBezTo>
                  <a:cubicBezTo>
                    <a:pt x="678766" y="436904"/>
                    <a:pt x="663884" y="448209"/>
                    <a:pt x="647700" y="457200"/>
                  </a:cubicBezTo>
                  <a:cubicBezTo>
                    <a:pt x="635288" y="464096"/>
                    <a:pt x="622651" y="470657"/>
                    <a:pt x="609600" y="476250"/>
                  </a:cubicBezTo>
                  <a:cubicBezTo>
                    <a:pt x="600372" y="480205"/>
                    <a:pt x="589802" y="480899"/>
                    <a:pt x="581025" y="485775"/>
                  </a:cubicBezTo>
                  <a:cubicBezTo>
                    <a:pt x="482769" y="540362"/>
                    <a:pt x="559958" y="511847"/>
                    <a:pt x="495300" y="533400"/>
                  </a:cubicBezTo>
                  <a:cubicBezTo>
                    <a:pt x="485775" y="542925"/>
                    <a:pt x="477619" y="554052"/>
                    <a:pt x="466725" y="561975"/>
                  </a:cubicBezTo>
                  <a:cubicBezTo>
                    <a:pt x="442501" y="579592"/>
                    <a:pt x="390525" y="609600"/>
                    <a:pt x="390525" y="609600"/>
                  </a:cubicBezTo>
                  <a:cubicBezTo>
                    <a:pt x="381000" y="622300"/>
                    <a:pt x="374146" y="637537"/>
                    <a:pt x="361950" y="647700"/>
                  </a:cubicBezTo>
                  <a:cubicBezTo>
                    <a:pt x="354237" y="654128"/>
                    <a:pt x="342355" y="652735"/>
                    <a:pt x="333375" y="657225"/>
                  </a:cubicBezTo>
                  <a:cubicBezTo>
                    <a:pt x="307795" y="670015"/>
                    <a:pt x="269984" y="695231"/>
                    <a:pt x="247650" y="714375"/>
                  </a:cubicBezTo>
                  <a:cubicBezTo>
                    <a:pt x="214881" y="742462"/>
                    <a:pt x="223232" y="739035"/>
                    <a:pt x="200025" y="771525"/>
                  </a:cubicBezTo>
                  <a:cubicBezTo>
                    <a:pt x="190798" y="784443"/>
                    <a:pt x="180975" y="796925"/>
                    <a:pt x="171450" y="809625"/>
                  </a:cubicBezTo>
                  <a:cubicBezTo>
                    <a:pt x="165100" y="828675"/>
                    <a:pt x="157270" y="847294"/>
                    <a:pt x="152400" y="866775"/>
                  </a:cubicBezTo>
                  <a:cubicBezTo>
                    <a:pt x="130915" y="952715"/>
                    <a:pt x="141629" y="918137"/>
                    <a:pt x="123825" y="971550"/>
                  </a:cubicBezTo>
                  <a:cubicBezTo>
                    <a:pt x="127000" y="1016000"/>
                    <a:pt x="125606" y="1061015"/>
                    <a:pt x="133350" y="1104900"/>
                  </a:cubicBezTo>
                  <a:cubicBezTo>
                    <a:pt x="135339" y="1116173"/>
                    <a:pt x="147280" y="1123236"/>
                    <a:pt x="152400" y="1133475"/>
                  </a:cubicBezTo>
                  <a:cubicBezTo>
                    <a:pt x="156890" y="1142455"/>
                    <a:pt x="157970" y="1152822"/>
                    <a:pt x="161925" y="1162050"/>
                  </a:cubicBezTo>
                  <a:cubicBezTo>
                    <a:pt x="175863" y="1194573"/>
                    <a:pt x="186108" y="1210901"/>
                    <a:pt x="209550" y="1238250"/>
                  </a:cubicBezTo>
                  <a:cubicBezTo>
                    <a:pt x="218316" y="1248477"/>
                    <a:pt x="227699" y="1258295"/>
                    <a:pt x="238125" y="1266825"/>
                  </a:cubicBezTo>
                  <a:cubicBezTo>
                    <a:pt x="262698" y="1286930"/>
                    <a:pt x="284204" y="1313935"/>
                    <a:pt x="314325" y="1323975"/>
                  </a:cubicBezTo>
                  <a:cubicBezTo>
                    <a:pt x="379994" y="1345865"/>
                    <a:pt x="357276" y="1328826"/>
                    <a:pt x="390525" y="136207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3" name="フリーフォーム 182"/>
            <p:cNvSpPr/>
            <p:nvPr/>
          </p:nvSpPr>
          <p:spPr>
            <a:xfrm>
              <a:off x="5224467" y="933451"/>
              <a:ext cx="795343" cy="1895476"/>
            </a:xfrm>
            <a:custGeom>
              <a:avLst/>
              <a:gdLst>
                <a:gd name="connsiteX0" fmla="*/ 747351 w 794976"/>
                <a:gd name="connsiteY0" fmla="*/ 0 h 1895475"/>
                <a:gd name="connsiteX1" fmla="*/ 680676 w 794976"/>
                <a:gd name="connsiteY1" fmla="*/ 66675 h 1895475"/>
                <a:gd name="connsiteX2" fmla="*/ 652101 w 794976"/>
                <a:gd name="connsiteY2" fmla="*/ 95250 h 1895475"/>
                <a:gd name="connsiteX3" fmla="*/ 575901 w 794976"/>
                <a:gd name="connsiteY3" fmla="*/ 180975 h 1895475"/>
                <a:gd name="connsiteX4" fmla="*/ 461601 w 794976"/>
                <a:gd name="connsiteY4" fmla="*/ 276225 h 1895475"/>
                <a:gd name="connsiteX5" fmla="*/ 442551 w 794976"/>
                <a:gd name="connsiteY5" fmla="*/ 304800 h 1895475"/>
                <a:gd name="connsiteX6" fmla="*/ 375876 w 794976"/>
                <a:gd name="connsiteY6" fmla="*/ 390525 h 1895475"/>
                <a:gd name="connsiteX7" fmla="*/ 356826 w 794976"/>
                <a:gd name="connsiteY7" fmla="*/ 428625 h 1895475"/>
                <a:gd name="connsiteX8" fmla="*/ 328251 w 794976"/>
                <a:gd name="connsiteY8" fmla="*/ 457200 h 1895475"/>
                <a:gd name="connsiteX9" fmla="*/ 299676 w 794976"/>
                <a:gd name="connsiteY9" fmla="*/ 504825 h 1895475"/>
                <a:gd name="connsiteX10" fmla="*/ 271101 w 794976"/>
                <a:gd name="connsiteY10" fmla="*/ 533400 h 1895475"/>
                <a:gd name="connsiteX11" fmla="*/ 242526 w 794976"/>
                <a:gd name="connsiteY11" fmla="*/ 590550 h 1895475"/>
                <a:gd name="connsiteX12" fmla="*/ 213951 w 794976"/>
                <a:gd name="connsiteY12" fmla="*/ 628650 h 1895475"/>
                <a:gd name="connsiteX13" fmla="*/ 204426 w 794976"/>
                <a:gd name="connsiteY13" fmla="*/ 666750 h 1895475"/>
                <a:gd name="connsiteX14" fmla="*/ 156801 w 794976"/>
                <a:gd name="connsiteY14" fmla="*/ 742950 h 1895475"/>
                <a:gd name="connsiteX15" fmla="*/ 137751 w 794976"/>
                <a:gd name="connsiteY15" fmla="*/ 790575 h 1895475"/>
                <a:gd name="connsiteX16" fmla="*/ 128226 w 794976"/>
                <a:gd name="connsiteY16" fmla="*/ 819150 h 1895475"/>
                <a:gd name="connsiteX17" fmla="*/ 80601 w 794976"/>
                <a:gd name="connsiteY17" fmla="*/ 885825 h 1895475"/>
                <a:gd name="connsiteX18" fmla="*/ 61551 w 794976"/>
                <a:gd name="connsiteY18" fmla="*/ 962025 h 1895475"/>
                <a:gd name="connsiteX19" fmla="*/ 52026 w 794976"/>
                <a:gd name="connsiteY19" fmla="*/ 990600 h 1895475"/>
                <a:gd name="connsiteX20" fmla="*/ 32976 w 794976"/>
                <a:gd name="connsiteY20" fmla="*/ 1095375 h 1895475"/>
                <a:gd name="connsiteX21" fmla="*/ 13926 w 794976"/>
                <a:gd name="connsiteY21" fmla="*/ 1190625 h 1895475"/>
                <a:gd name="connsiteX22" fmla="*/ 52026 w 794976"/>
                <a:gd name="connsiteY22" fmla="*/ 1514475 h 1895475"/>
                <a:gd name="connsiteX23" fmla="*/ 80601 w 794976"/>
                <a:gd name="connsiteY23" fmla="*/ 1571625 h 1895475"/>
                <a:gd name="connsiteX24" fmla="*/ 109176 w 794976"/>
                <a:gd name="connsiteY24" fmla="*/ 1600200 h 1895475"/>
                <a:gd name="connsiteX25" fmla="*/ 128226 w 794976"/>
                <a:gd name="connsiteY25" fmla="*/ 1647825 h 1895475"/>
                <a:gd name="connsiteX26" fmla="*/ 156801 w 794976"/>
                <a:gd name="connsiteY26" fmla="*/ 1676400 h 1895475"/>
                <a:gd name="connsiteX27" fmla="*/ 213951 w 794976"/>
                <a:gd name="connsiteY27" fmla="*/ 1733550 h 1895475"/>
                <a:gd name="connsiteX28" fmla="*/ 233001 w 794976"/>
                <a:gd name="connsiteY28" fmla="*/ 1762125 h 1895475"/>
                <a:gd name="connsiteX29" fmla="*/ 356826 w 794976"/>
                <a:gd name="connsiteY29" fmla="*/ 1828800 h 1895475"/>
                <a:gd name="connsiteX30" fmla="*/ 394926 w 794976"/>
                <a:gd name="connsiteY30" fmla="*/ 1857375 h 1895475"/>
                <a:gd name="connsiteX31" fmla="*/ 509226 w 794976"/>
                <a:gd name="connsiteY31" fmla="*/ 1876425 h 1895475"/>
                <a:gd name="connsiteX32" fmla="*/ 594951 w 794976"/>
                <a:gd name="connsiteY32" fmla="*/ 1895475 h 1895475"/>
                <a:gd name="connsiteX33" fmla="*/ 718776 w 794976"/>
                <a:gd name="connsiteY33" fmla="*/ 1885950 h 1895475"/>
                <a:gd name="connsiteX34" fmla="*/ 775926 w 794976"/>
                <a:gd name="connsiteY34" fmla="*/ 1828800 h 1895475"/>
                <a:gd name="connsiteX35" fmla="*/ 794976 w 794976"/>
                <a:gd name="connsiteY35" fmla="*/ 17716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76" h="1895475">
                  <a:moveTo>
                    <a:pt x="747351" y="0"/>
                  </a:moveTo>
                  <a:lnTo>
                    <a:pt x="680676" y="66675"/>
                  </a:lnTo>
                  <a:cubicBezTo>
                    <a:pt x="671151" y="76200"/>
                    <a:pt x="660183" y="84474"/>
                    <a:pt x="652101" y="95250"/>
                  </a:cubicBezTo>
                  <a:cubicBezTo>
                    <a:pt x="623197" y="133789"/>
                    <a:pt x="616167" y="146904"/>
                    <a:pt x="575901" y="180975"/>
                  </a:cubicBezTo>
                  <a:cubicBezTo>
                    <a:pt x="513823" y="233503"/>
                    <a:pt x="506035" y="224385"/>
                    <a:pt x="461601" y="276225"/>
                  </a:cubicBezTo>
                  <a:cubicBezTo>
                    <a:pt x="454151" y="284917"/>
                    <a:pt x="449420" y="295642"/>
                    <a:pt x="442551" y="304800"/>
                  </a:cubicBezTo>
                  <a:cubicBezTo>
                    <a:pt x="420831" y="333760"/>
                    <a:pt x="392065" y="358146"/>
                    <a:pt x="375876" y="390525"/>
                  </a:cubicBezTo>
                  <a:cubicBezTo>
                    <a:pt x="369526" y="403225"/>
                    <a:pt x="365079" y="417071"/>
                    <a:pt x="356826" y="428625"/>
                  </a:cubicBezTo>
                  <a:cubicBezTo>
                    <a:pt x="348996" y="439586"/>
                    <a:pt x="336333" y="446424"/>
                    <a:pt x="328251" y="457200"/>
                  </a:cubicBezTo>
                  <a:cubicBezTo>
                    <a:pt x="317143" y="472011"/>
                    <a:pt x="310784" y="490014"/>
                    <a:pt x="299676" y="504825"/>
                  </a:cubicBezTo>
                  <a:cubicBezTo>
                    <a:pt x="291594" y="515601"/>
                    <a:pt x="278573" y="522192"/>
                    <a:pt x="271101" y="533400"/>
                  </a:cubicBezTo>
                  <a:cubicBezTo>
                    <a:pt x="259287" y="551121"/>
                    <a:pt x="253484" y="572287"/>
                    <a:pt x="242526" y="590550"/>
                  </a:cubicBezTo>
                  <a:cubicBezTo>
                    <a:pt x="234358" y="604163"/>
                    <a:pt x="223476" y="615950"/>
                    <a:pt x="213951" y="628650"/>
                  </a:cubicBezTo>
                  <a:cubicBezTo>
                    <a:pt x="210776" y="641350"/>
                    <a:pt x="209743" y="654787"/>
                    <a:pt x="204426" y="666750"/>
                  </a:cubicBezTo>
                  <a:cubicBezTo>
                    <a:pt x="155548" y="776726"/>
                    <a:pt x="195033" y="666486"/>
                    <a:pt x="156801" y="742950"/>
                  </a:cubicBezTo>
                  <a:cubicBezTo>
                    <a:pt x="149155" y="758243"/>
                    <a:pt x="143754" y="774566"/>
                    <a:pt x="137751" y="790575"/>
                  </a:cubicBezTo>
                  <a:cubicBezTo>
                    <a:pt x="134226" y="799976"/>
                    <a:pt x="133207" y="810433"/>
                    <a:pt x="128226" y="819150"/>
                  </a:cubicBezTo>
                  <a:cubicBezTo>
                    <a:pt x="110968" y="849351"/>
                    <a:pt x="95343" y="856341"/>
                    <a:pt x="80601" y="885825"/>
                  </a:cubicBezTo>
                  <a:cubicBezTo>
                    <a:pt x="69715" y="907598"/>
                    <a:pt x="66985" y="940288"/>
                    <a:pt x="61551" y="962025"/>
                  </a:cubicBezTo>
                  <a:cubicBezTo>
                    <a:pt x="59116" y="971765"/>
                    <a:pt x="54461" y="980860"/>
                    <a:pt x="52026" y="990600"/>
                  </a:cubicBezTo>
                  <a:cubicBezTo>
                    <a:pt x="43590" y="1024344"/>
                    <a:pt x="39345" y="1061406"/>
                    <a:pt x="32976" y="1095375"/>
                  </a:cubicBezTo>
                  <a:cubicBezTo>
                    <a:pt x="27009" y="1127199"/>
                    <a:pt x="13926" y="1190625"/>
                    <a:pt x="13926" y="1190625"/>
                  </a:cubicBezTo>
                  <a:cubicBezTo>
                    <a:pt x="27131" y="1382104"/>
                    <a:pt x="0" y="1400017"/>
                    <a:pt x="52026" y="1514475"/>
                  </a:cubicBezTo>
                  <a:cubicBezTo>
                    <a:pt x="60839" y="1533864"/>
                    <a:pt x="68787" y="1553904"/>
                    <a:pt x="80601" y="1571625"/>
                  </a:cubicBezTo>
                  <a:cubicBezTo>
                    <a:pt x="88073" y="1582833"/>
                    <a:pt x="99651" y="1590675"/>
                    <a:pt x="109176" y="1600200"/>
                  </a:cubicBezTo>
                  <a:cubicBezTo>
                    <a:pt x="115526" y="1616075"/>
                    <a:pt x="119164" y="1633326"/>
                    <a:pt x="128226" y="1647825"/>
                  </a:cubicBezTo>
                  <a:cubicBezTo>
                    <a:pt x="135365" y="1659248"/>
                    <a:pt x="148035" y="1666173"/>
                    <a:pt x="156801" y="1676400"/>
                  </a:cubicBezTo>
                  <a:cubicBezTo>
                    <a:pt x="204059" y="1731534"/>
                    <a:pt x="163648" y="1700014"/>
                    <a:pt x="213951" y="1733550"/>
                  </a:cubicBezTo>
                  <a:cubicBezTo>
                    <a:pt x="220301" y="1743075"/>
                    <a:pt x="224062" y="1754974"/>
                    <a:pt x="233001" y="1762125"/>
                  </a:cubicBezTo>
                  <a:cubicBezTo>
                    <a:pt x="342864" y="1850016"/>
                    <a:pt x="270451" y="1780814"/>
                    <a:pt x="356826" y="1828800"/>
                  </a:cubicBezTo>
                  <a:cubicBezTo>
                    <a:pt x="370703" y="1836510"/>
                    <a:pt x="381143" y="1849499"/>
                    <a:pt x="394926" y="1857375"/>
                  </a:cubicBezTo>
                  <a:cubicBezTo>
                    <a:pt x="421888" y="1872782"/>
                    <a:pt x="496245" y="1874983"/>
                    <a:pt x="509226" y="1876425"/>
                  </a:cubicBezTo>
                  <a:cubicBezTo>
                    <a:pt x="523920" y="1880099"/>
                    <a:pt x="582859" y="1895475"/>
                    <a:pt x="594951" y="1895475"/>
                  </a:cubicBezTo>
                  <a:cubicBezTo>
                    <a:pt x="636348" y="1895475"/>
                    <a:pt x="677501" y="1889125"/>
                    <a:pt x="718776" y="1885950"/>
                  </a:cubicBezTo>
                  <a:cubicBezTo>
                    <a:pt x="737826" y="1866900"/>
                    <a:pt x="767407" y="1854358"/>
                    <a:pt x="775926" y="1828800"/>
                  </a:cubicBezTo>
                  <a:lnTo>
                    <a:pt x="794976" y="1771650"/>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 name="フリーフォーム 183"/>
            <p:cNvSpPr/>
            <p:nvPr/>
          </p:nvSpPr>
          <p:spPr>
            <a:xfrm>
              <a:off x="5476881" y="1257301"/>
              <a:ext cx="361953" cy="203200"/>
            </a:xfrm>
            <a:custGeom>
              <a:avLst/>
              <a:gdLst>
                <a:gd name="connsiteX0" fmla="*/ 0 w 361950"/>
                <a:gd name="connsiteY0" fmla="*/ 0 h 202667"/>
                <a:gd name="connsiteX1" fmla="*/ 28575 w 361950"/>
                <a:gd name="connsiteY1" fmla="*/ 9525 h 202667"/>
                <a:gd name="connsiteX2" fmla="*/ 95250 w 361950"/>
                <a:gd name="connsiteY2" fmla="*/ 57150 h 202667"/>
                <a:gd name="connsiteX3" fmla="*/ 152400 w 361950"/>
                <a:gd name="connsiteY3" fmla="*/ 95250 h 202667"/>
                <a:gd name="connsiteX4" fmla="*/ 190500 w 361950"/>
                <a:gd name="connsiteY4" fmla="*/ 104775 h 202667"/>
                <a:gd name="connsiteX5" fmla="*/ 219075 w 361950"/>
                <a:gd name="connsiteY5" fmla="*/ 133350 h 202667"/>
                <a:gd name="connsiteX6" fmla="*/ 276225 w 361950"/>
                <a:gd name="connsiteY6" fmla="*/ 142875 h 202667"/>
                <a:gd name="connsiteX7" fmla="*/ 333375 w 361950"/>
                <a:gd name="connsiteY7" fmla="*/ 171450 h 202667"/>
                <a:gd name="connsiteX8" fmla="*/ 361950 w 361950"/>
                <a:gd name="connsiteY8" fmla="*/ 200025 h 2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2667">
                  <a:moveTo>
                    <a:pt x="0" y="0"/>
                  </a:moveTo>
                  <a:cubicBezTo>
                    <a:pt x="9525" y="3175"/>
                    <a:pt x="19595" y="5035"/>
                    <a:pt x="28575" y="9525"/>
                  </a:cubicBezTo>
                  <a:cubicBezTo>
                    <a:pt x="44059" y="17267"/>
                    <a:pt x="84464" y="49600"/>
                    <a:pt x="95250" y="57150"/>
                  </a:cubicBezTo>
                  <a:cubicBezTo>
                    <a:pt x="114007" y="70280"/>
                    <a:pt x="130188" y="89697"/>
                    <a:pt x="152400" y="95250"/>
                  </a:cubicBezTo>
                  <a:lnTo>
                    <a:pt x="190500" y="104775"/>
                  </a:lnTo>
                  <a:cubicBezTo>
                    <a:pt x="200025" y="114300"/>
                    <a:pt x="206766" y="127879"/>
                    <a:pt x="219075" y="133350"/>
                  </a:cubicBezTo>
                  <a:cubicBezTo>
                    <a:pt x="236723" y="141194"/>
                    <a:pt x="257372" y="138685"/>
                    <a:pt x="276225" y="142875"/>
                  </a:cubicBezTo>
                  <a:cubicBezTo>
                    <a:pt x="305801" y="149448"/>
                    <a:pt x="307687" y="154325"/>
                    <a:pt x="333375" y="171450"/>
                  </a:cubicBezTo>
                  <a:cubicBezTo>
                    <a:pt x="354186" y="202667"/>
                    <a:pt x="340977" y="200025"/>
                    <a:pt x="361950" y="2000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 name="フリーフォーム 184"/>
            <p:cNvSpPr/>
            <p:nvPr/>
          </p:nvSpPr>
          <p:spPr>
            <a:xfrm>
              <a:off x="5153029" y="1657351"/>
              <a:ext cx="581029" cy="152400"/>
            </a:xfrm>
            <a:custGeom>
              <a:avLst/>
              <a:gdLst>
                <a:gd name="connsiteX0" fmla="*/ 0 w 581025"/>
                <a:gd name="connsiteY0" fmla="*/ 0 h 153104"/>
                <a:gd name="connsiteX1" fmla="*/ 76200 w 581025"/>
                <a:gd name="connsiteY1" fmla="*/ 47625 h 153104"/>
                <a:gd name="connsiteX2" fmla="*/ 171450 w 581025"/>
                <a:gd name="connsiteY2" fmla="*/ 85725 h 153104"/>
                <a:gd name="connsiteX3" fmla="*/ 219075 w 581025"/>
                <a:gd name="connsiteY3" fmla="*/ 104775 h 153104"/>
                <a:gd name="connsiteX4" fmla="*/ 247650 w 581025"/>
                <a:gd name="connsiteY4" fmla="*/ 114300 h 153104"/>
                <a:gd name="connsiteX5" fmla="*/ 276225 w 581025"/>
                <a:gd name="connsiteY5" fmla="*/ 133350 h 153104"/>
                <a:gd name="connsiteX6" fmla="*/ 371475 w 581025"/>
                <a:gd name="connsiteY6" fmla="*/ 142875 h 153104"/>
                <a:gd name="connsiteX7" fmla="*/ 581025 w 581025"/>
                <a:gd name="connsiteY7" fmla="*/ 152400 h 15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5" h="153104">
                  <a:moveTo>
                    <a:pt x="0" y="0"/>
                  </a:moveTo>
                  <a:cubicBezTo>
                    <a:pt x="25400" y="15875"/>
                    <a:pt x="47141" y="40360"/>
                    <a:pt x="76200" y="47625"/>
                  </a:cubicBezTo>
                  <a:cubicBezTo>
                    <a:pt x="144368" y="64667"/>
                    <a:pt x="87289" y="47470"/>
                    <a:pt x="171450" y="85725"/>
                  </a:cubicBezTo>
                  <a:cubicBezTo>
                    <a:pt x="187015" y="92800"/>
                    <a:pt x="203066" y="98772"/>
                    <a:pt x="219075" y="104775"/>
                  </a:cubicBezTo>
                  <a:cubicBezTo>
                    <a:pt x="228476" y="108300"/>
                    <a:pt x="238670" y="109810"/>
                    <a:pt x="247650" y="114300"/>
                  </a:cubicBezTo>
                  <a:cubicBezTo>
                    <a:pt x="257889" y="119420"/>
                    <a:pt x="265071" y="130776"/>
                    <a:pt x="276225" y="133350"/>
                  </a:cubicBezTo>
                  <a:cubicBezTo>
                    <a:pt x="307316" y="140525"/>
                    <a:pt x="339648" y="140602"/>
                    <a:pt x="371475" y="142875"/>
                  </a:cubicBezTo>
                  <a:cubicBezTo>
                    <a:pt x="514688" y="153104"/>
                    <a:pt x="494766" y="152400"/>
                    <a:pt x="581025" y="15240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6" name="フリーフォーム 185"/>
            <p:cNvSpPr/>
            <p:nvPr/>
          </p:nvSpPr>
          <p:spPr>
            <a:xfrm>
              <a:off x="3143240" y="2071690"/>
              <a:ext cx="1143008" cy="41275"/>
            </a:xfrm>
            <a:custGeom>
              <a:avLst/>
              <a:gdLst>
                <a:gd name="connsiteX0" fmla="*/ 0 w 1143000"/>
                <a:gd name="connsiteY0" fmla="*/ 31655 h 41741"/>
                <a:gd name="connsiteX1" fmla="*/ 142875 w 1143000"/>
                <a:gd name="connsiteY1" fmla="*/ 41180 h 41741"/>
                <a:gd name="connsiteX2" fmla="*/ 1066800 w 1143000"/>
                <a:gd name="connsiteY2" fmla="*/ 12605 h 41741"/>
                <a:gd name="connsiteX3" fmla="*/ 1143000 w 1143000"/>
                <a:gd name="connsiteY3" fmla="*/ 3080 h 41741"/>
              </a:gdLst>
              <a:ahLst/>
              <a:cxnLst>
                <a:cxn ang="0">
                  <a:pos x="connsiteX0" y="connsiteY0"/>
                </a:cxn>
                <a:cxn ang="0">
                  <a:pos x="connsiteX1" y="connsiteY1"/>
                </a:cxn>
                <a:cxn ang="0">
                  <a:pos x="connsiteX2" y="connsiteY2"/>
                </a:cxn>
                <a:cxn ang="0">
                  <a:pos x="connsiteX3" y="connsiteY3"/>
                </a:cxn>
              </a:cxnLst>
              <a:rect l="l" t="t" r="r" b="b"/>
              <a:pathLst>
                <a:path w="1143000" h="41741">
                  <a:moveTo>
                    <a:pt x="0" y="31655"/>
                  </a:moveTo>
                  <a:cubicBezTo>
                    <a:pt x="47625" y="34830"/>
                    <a:pt x="95148" y="41741"/>
                    <a:pt x="142875" y="41180"/>
                  </a:cubicBezTo>
                  <a:cubicBezTo>
                    <a:pt x="394944" y="38214"/>
                    <a:pt x="780513" y="23208"/>
                    <a:pt x="1066800" y="12605"/>
                  </a:cubicBezTo>
                  <a:cubicBezTo>
                    <a:pt x="1117221" y="0"/>
                    <a:pt x="1091809" y="3080"/>
                    <a:pt x="1143000" y="308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7" name="フリーフォーム 186"/>
            <p:cNvSpPr/>
            <p:nvPr/>
          </p:nvSpPr>
          <p:spPr>
            <a:xfrm>
              <a:off x="3000364" y="2643190"/>
              <a:ext cx="1485911" cy="9525"/>
            </a:xfrm>
            <a:custGeom>
              <a:avLst/>
              <a:gdLst>
                <a:gd name="connsiteX0" fmla="*/ 0 w 1485900"/>
                <a:gd name="connsiteY0" fmla="*/ 0 h 9525"/>
                <a:gd name="connsiteX1" fmla="*/ 1485900 w 1485900"/>
                <a:gd name="connsiteY1" fmla="*/ 9525 h 9525"/>
              </a:gdLst>
              <a:ahLst/>
              <a:cxnLst>
                <a:cxn ang="0">
                  <a:pos x="connsiteX0" y="connsiteY0"/>
                </a:cxn>
                <a:cxn ang="0">
                  <a:pos x="connsiteX1" y="connsiteY1"/>
                </a:cxn>
              </a:cxnLst>
              <a:rect l="l" t="t" r="r" b="b"/>
              <a:pathLst>
                <a:path w="1485900" h="9525">
                  <a:moveTo>
                    <a:pt x="0" y="0"/>
                  </a:moveTo>
                  <a:lnTo>
                    <a:pt x="1485900" y="9525"/>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4" name="フリーフォーム 193"/>
            <p:cNvSpPr/>
            <p:nvPr/>
          </p:nvSpPr>
          <p:spPr>
            <a:xfrm>
              <a:off x="3505192" y="1847851"/>
              <a:ext cx="676280" cy="1619251"/>
            </a:xfrm>
            <a:custGeom>
              <a:avLst/>
              <a:gdLst>
                <a:gd name="connsiteX0" fmla="*/ 161436 w 675241"/>
                <a:gd name="connsiteY0" fmla="*/ 0 h 1619250"/>
                <a:gd name="connsiteX1" fmla="*/ 170961 w 675241"/>
                <a:gd name="connsiteY1" fmla="*/ 342900 h 1619250"/>
                <a:gd name="connsiteX2" fmla="*/ 190011 w 675241"/>
                <a:gd name="connsiteY2" fmla="*/ 400050 h 1619250"/>
                <a:gd name="connsiteX3" fmla="*/ 228111 w 675241"/>
                <a:gd name="connsiteY3" fmla="*/ 533400 h 1619250"/>
                <a:gd name="connsiteX4" fmla="*/ 256686 w 675241"/>
                <a:gd name="connsiteY4" fmla="*/ 628650 h 1619250"/>
                <a:gd name="connsiteX5" fmla="*/ 266211 w 675241"/>
                <a:gd name="connsiteY5" fmla="*/ 657225 h 1619250"/>
                <a:gd name="connsiteX6" fmla="*/ 275736 w 675241"/>
                <a:gd name="connsiteY6" fmla="*/ 685800 h 1619250"/>
                <a:gd name="connsiteX7" fmla="*/ 294786 w 675241"/>
                <a:gd name="connsiteY7" fmla="*/ 714375 h 1619250"/>
                <a:gd name="connsiteX8" fmla="*/ 323361 w 675241"/>
                <a:gd name="connsiteY8" fmla="*/ 752475 h 1619250"/>
                <a:gd name="connsiteX9" fmla="*/ 351936 w 675241"/>
                <a:gd name="connsiteY9" fmla="*/ 819150 h 1619250"/>
                <a:gd name="connsiteX10" fmla="*/ 399561 w 675241"/>
                <a:gd name="connsiteY10" fmla="*/ 904875 h 1619250"/>
                <a:gd name="connsiteX11" fmla="*/ 447186 w 675241"/>
                <a:gd name="connsiteY11" fmla="*/ 981075 h 1619250"/>
                <a:gd name="connsiteX12" fmla="*/ 466236 w 675241"/>
                <a:gd name="connsiteY12" fmla="*/ 1009650 h 1619250"/>
                <a:gd name="connsiteX13" fmla="*/ 485286 w 675241"/>
                <a:gd name="connsiteY13" fmla="*/ 1076325 h 1619250"/>
                <a:gd name="connsiteX14" fmla="*/ 523386 w 675241"/>
                <a:gd name="connsiteY14" fmla="*/ 1152525 h 1619250"/>
                <a:gd name="connsiteX15" fmla="*/ 551961 w 675241"/>
                <a:gd name="connsiteY15" fmla="*/ 1228725 h 1619250"/>
                <a:gd name="connsiteX16" fmla="*/ 561486 w 675241"/>
                <a:gd name="connsiteY16" fmla="*/ 1257300 h 1619250"/>
                <a:gd name="connsiteX17" fmla="*/ 599586 w 675241"/>
                <a:gd name="connsiteY17" fmla="*/ 1333500 h 1619250"/>
                <a:gd name="connsiteX18" fmla="*/ 618636 w 675241"/>
                <a:gd name="connsiteY18" fmla="*/ 1390650 h 1619250"/>
                <a:gd name="connsiteX19" fmla="*/ 637686 w 675241"/>
                <a:gd name="connsiteY19" fmla="*/ 1419225 h 1619250"/>
                <a:gd name="connsiteX20" fmla="*/ 656736 w 675241"/>
                <a:gd name="connsiteY20" fmla="*/ 1476375 h 1619250"/>
                <a:gd name="connsiteX21" fmla="*/ 666261 w 675241"/>
                <a:gd name="connsiteY21" fmla="*/ 1504950 h 1619250"/>
                <a:gd name="connsiteX22" fmla="*/ 628161 w 675241"/>
                <a:gd name="connsiteY22" fmla="*/ 1485900 h 1619250"/>
                <a:gd name="connsiteX23" fmla="*/ 599586 w 675241"/>
                <a:gd name="connsiteY23" fmla="*/ 1466850 h 1619250"/>
                <a:gd name="connsiteX24" fmla="*/ 551961 w 675241"/>
                <a:gd name="connsiteY24" fmla="*/ 1457325 h 1619250"/>
                <a:gd name="connsiteX25" fmla="*/ 351936 w 675241"/>
                <a:gd name="connsiteY25" fmla="*/ 1438275 h 1619250"/>
                <a:gd name="connsiteX26" fmla="*/ 323361 w 675241"/>
                <a:gd name="connsiteY26" fmla="*/ 1428750 h 1619250"/>
                <a:gd name="connsiteX27" fmla="*/ 142386 w 675241"/>
                <a:gd name="connsiteY27" fmla="*/ 1447800 h 1619250"/>
                <a:gd name="connsiteX28" fmla="*/ 94761 w 675241"/>
                <a:gd name="connsiteY28" fmla="*/ 1504950 h 1619250"/>
                <a:gd name="connsiteX29" fmla="*/ 66186 w 675241"/>
                <a:gd name="connsiteY29" fmla="*/ 1524000 h 1619250"/>
                <a:gd name="connsiteX30" fmla="*/ 47136 w 675241"/>
                <a:gd name="connsiteY30" fmla="*/ 1552575 h 1619250"/>
                <a:gd name="connsiteX31" fmla="*/ 37611 w 675241"/>
                <a:gd name="connsiteY31" fmla="*/ 1581150 h 1619250"/>
                <a:gd name="connsiteX32" fmla="*/ 9036 w 675241"/>
                <a:gd name="connsiteY32" fmla="*/ 161925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5241" h="1619250">
                  <a:moveTo>
                    <a:pt x="161436" y="0"/>
                  </a:moveTo>
                  <a:cubicBezTo>
                    <a:pt x="164611" y="114300"/>
                    <a:pt x="162814" y="228846"/>
                    <a:pt x="170961" y="342900"/>
                  </a:cubicBezTo>
                  <a:cubicBezTo>
                    <a:pt x="172392" y="362929"/>
                    <a:pt x="184494" y="380742"/>
                    <a:pt x="190011" y="400050"/>
                  </a:cubicBezTo>
                  <a:cubicBezTo>
                    <a:pt x="202711" y="444500"/>
                    <a:pt x="216899" y="488552"/>
                    <a:pt x="228111" y="533400"/>
                  </a:cubicBezTo>
                  <a:cubicBezTo>
                    <a:pt x="242506" y="590981"/>
                    <a:pt x="233496" y="559081"/>
                    <a:pt x="256686" y="628650"/>
                  </a:cubicBezTo>
                  <a:lnTo>
                    <a:pt x="266211" y="657225"/>
                  </a:lnTo>
                  <a:cubicBezTo>
                    <a:pt x="269386" y="666750"/>
                    <a:pt x="270167" y="677446"/>
                    <a:pt x="275736" y="685800"/>
                  </a:cubicBezTo>
                  <a:cubicBezTo>
                    <a:pt x="282086" y="695325"/>
                    <a:pt x="288132" y="705060"/>
                    <a:pt x="294786" y="714375"/>
                  </a:cubicBezTo>
                  <a:cubicBezTo>
                    <a:pt x="304013" y="727293"/>
                    <a:pt x="314947" y="739013"/>
                    <a:pt x="323361" y="752475"/>
                  </a:cubicBezTo>
                  <a:cubicBezTo>
                    <a:pt x="352080" y="798425"/>
                    <a:pt x="334259" y="777904"/>
                    <a:pt x="351936" y="819150"/>
                  </a:cubicBezTo>
                  <a:cubicBezTo>
                    <a:pt x="369064" y="859116"/>
                    <a:pt x="376981" y="864232"/>
                    <a:pt x="399561" y="904875"/>
                  </a:cubicBezTo>
                  <a:cubicBezTo>
                    <a:pt x="444315" y="985432"/>
                    <a:pt x="389291" y="900022"/>
                    <a:pt x="447186" y="981075"/>
                  </a:cubicBezTo>
                  <a:cubicBezTo>
                    <a:pt x="453840" y="990390"/>
                    <a:pt x="461116" y="999411"/>
                    <a:pt x="466236" y="1009650"/>
                  </a:cubicBezTo>
                  <a:cubicBezTo>
                    <a:pt x="482431" y="1042040"/>
                    <a:pt x="470027" y="1039703"/>
                    <a:pt x="485286" y="1076325"/>
                  </a:cubicBezTo>
                  <a:cubicBezTo>
                    <a:pt x="496208" y="1102539"/>
                    <a:pt x="516498" y="1124975"/>
                    <a:pt x="523386" y="1152525"/>
                  </a:cubicBezTo>
                  <a:cubicBezTo>
                    <a:pt x="540947" y="1222769"/>
                    <a:pt x="522076" y="1158993"/>
                    <a:pt x="551961" y="1228725"/>
                  </a:cubicBezTo>
                  <a:cubicBezTo>
                    <a:pt x="555916" y="1237953"/>
                    <a:pt x="557331" y="1248160"/>
                    <a:pt x="561486" y="1257300"/>
                  </a:cubicBezTo>
                  <a:cubicBezTo>
                    <a:pt x="573237" y="1283153"/>
                    <a:pt x="590606" y="1306559"/>
                    <a:pt x="599586" y="1333500"/>
                  </a:cubicBezTo>
                  <a:cubicBezTo>
                    <a:pt x="605936" y="1352550"/>
                    <a:pt x="607497" y="1373942"/>
                    <a:pt x="618636" y="1390650"/>
                  </a:cubicBezTo>
                  <a:cubicBezTo>
                    <a:pt x="624986" y="1400175"/>
                    <a:pt x="633037" y="1408764"/>
                    <a:pt x="637686" y="1419225"/>
                  </a:cubicBezTo>
                  <a:cubicBezTo>
                    <a:pt x="645841" y="1437575"/>
                    <a:pt x="650386" y="1457325"/>
                    <a:pt x="656736" y="1476375"/>
                  </a:cubicBezTo>
                  <a:cubicBezTo>
                    <a:pt x="659911" y="1485900"/>
                    <a:pt x="675241" y="1509440"/>
                    <a:pt x="666261" y="1504950"/>
                  </a:cubicBezTo>
                  <a:cubicBezTo>
                    <a:pt x="653561" y="1498600"/>
                    <a:pt x="640489" y="1492945"/>
                    <a:pt x="628161" y="1485900"/>
                  </a:cubicBezTo>
                  <a:cubicBezTo>
                    <a:pt x="618222" y="1480220"/>
                    <a:pt x="610305" y="1470870"/>
                    <a:pt x="599586" y="1466850"/>
                  </a:cubicBezTo>
                  <a:cubicBezTo>
                    <a:pt x="584427" y="1461166"/>
                    <a:pt x="567889" y="1460221"/>
                    <a:pt x="551961" y="1457325"/>
                  </a:cubicBezTo>
                  <a:cubicBezTo>
                    <a:pt x="461444" y="1440867"/>
                    <a:pt x="480186" y="1446825"/>
                    <a:pt x="351936" y="1438275"/>
                  </a:cubicBezTo>
                  <a:cubicBezTo>
                    <a:pt x="342411" y="1435100"/>
                    <a:pt x="333401" y="1428750"/>
                    <a:pt x="323361" y="1428750"/>
                  </a:cubicBezTo>
                  <a:cubicBezTo>
                    <a:pt x="191394" y="1428750"/>
                    <a:pt x="213241" y="1424182"/>
                    <a:pt x="142386" y="1447800"/>
                  </a:cubicBezTo>
                  <a:cubicBezTo>
                    <a:pt x="123655" y="1475897"/>
                    <a:pt x="122263" y="1482031"/>
                    <a:pt x="94761" y="1504950"/>
                  </a:cubicBezTo>
                  <a:cubicBezTo>
                    <a:pt x="85967" y="1512279"/>
                    <a:pt x="75711" y="1517650"/>
                    <a:pt x="66186" y="1524000"/>
                  </a:cubicBezTo>
                  <a:cubicBezTo>
                    <a:pt x="59836" y="1533525"/>
                    <a:pt x="52256" y="1542336"/>
                    <a:pt x="47136" y="1552575"/>
                  </a:cubicBezTo>
                  <a:cubicBezTo>
                    <a:pt x="42646" y="1561555"/>
                    <a:pt x="44711" y="1574050"/>
                    <a:pt x="37611" y="1581150"/>
                  </a:cubicBezTo>
                  <a:cubicBezTo>
                    <a:pt x="0" y="1618761"/>
                    <a:pt x="9036" y="1556847"/>
                    <a:pt x="9036" y="161925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8" name="グループ化 199"/>
          <p:cNvGrpSpPr>
            <a:grpSpLocks/>
          </p:cNvGrpSpPr>
          <p:nvPr/>
        </p:nvGrpSpPr>
        <p:grpSpPr bwMode="auto">
          <a:xfrm>
            <a:off x="1714500" y="3143250"/>
            <a:ext cx="4071938" cy="3714750"/>
            <a:chOff x="1714480" y="3143248"/>
            <a:chExt cx="4071966" cy="3714752"/>
          </a:xfrm>
        </p:grpSpPr>
        <p:grpSp>
          <p:nvGrpSpPr>
            <p:cNvPr id="85021" name="グループ化 126"/>
            <p:cNvGrpSpPr>
              <a:grpSpLocks/>
            </p:cNvGrpSpPr>
            <p:nvPr/>
          </p:nvGrpSpPr>
          <p:grpSpPr bwMode="auto">
            <a:xfrm>
              <a:off x="1714480" y="3143248"/>
              <a:ext cx="4071966" cy="3714752"/>
              <a:chOff x="1714480" y="3143248"/>
              <a:chExt cx="4071966" cy="3714752"/>
            </a:xfrm>
          </p:grpSpPr>
          <p:cxnSp>
            <p:nvCxnSpPr>
              <p:cNvPr id="98" name="直線コネクタ 97"/>
              <p:cNvCxnSpPr/>
              <p:nvPr/>
            </p:nvCxnSpPr>
            <p:spPr>
              <a:xfrm>
                <a:off x="1714480" y="3143248"/>
                <a:ext cx="4071966"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5400000">
                <a:off x="3071812" y="4143366"/>
                <a:ext cx="3000377" cy="2428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rot="16200000" flipH="1">
                <a:off x="678642" y="4179086"/>
                <a:ext cx="3714752" cy="1643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rot="5400000">
                <a:off x="3071812" y="4143366"/>
                <a:ext cx="3000377" cy="24288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022" name="グループ化 198"/>
            <p:cNvGrpSpPr>
              <a:grpSpLocks/>
            </p:cNvGrpSpPr>
            <p:nvPr/>
          </p:nvGrpSpPr>
          <p:grpSpPr bwMode="auto">
            <a:xfrm>
              <a:off x="2514600" y="3442187"/>
              <a:ext cx="2057400" cy="2425213"/>
              <a:chOff x="2514600" y="3442187"/>
              <a:chExt cx="2057400" cy="2425213"/>
            </a:xfrm>
          </p:grpSpPr>
          <p:sp>
            <p:nvSpPr>
              <p:cNvPr id="189" name="フリーフォーム 188"/>
              <p:cNvSpPr/>
              <p:nvPr/>
            </p:nvSpPr>
            <p:spPr>
              <a:xfrm>
                <a:off x="2514586" y="4143373"/>
                <a:ext cx="266702" cy="514350"/>
              </a:xfrm>
              <a:custGeom>
                <a:avLst/>
                <a:gdLst>
                  <a:gd name="connsiteX0" fmla="*/ 0 w 266700"/>
                  <a:gd name="connsiteY0" fmla="*/ 0 h 514350"/>
                  <a:gd name="connsiteX1" fmla="*/ 9525 w 266700"/>
                  <a:gd name="connsiteY1" fmla="*/ 190500 h 514350"/>
                  <a:gd name="connsiteX2" fmla="*/ 19050 w 266700"/>
                  <a:gd name="connsiteY2" fmla="*/ 238125 h 514350"/>
                  <a:gd name="connsiteX3" fmla="*/ 28575 w 266700"/>
                  <a:gd name="connsiteY3" fmla="*/ 295275 h 514350"/>
                  <a:gd name="connsiteX4" fmla="*/ 47625 w 266700"/>
                  <a:gd name="connsiteY4" fmla="*/ 371475 h 514350"/>
                  <a:gd name="connsiteX5" fmla="*/ 85725 w 266700"/>
                  <a:gd name="connsiteY5" fmla="*/ 495300 h 514350"/>
                  <a:gd name="connsiteX6" fmla="*/ 114300 w 266700"/>
                  <a:gd name="connsiteY6" fmla="*/ 514350 h 514350"/>
                  <a:gd name="connsiteX7" fmla="*/ 152400 w 266700"/>
                  <a:gd name="connsiteY7" fmla="*/ 495300 h 514350"/>
                  <a:gd name="connsiteX8" fmla="*/ 180975 w 266700"/>
                  <a:gd name="connsiteY8" fmla="*/ 476250 h 514350"/>
                  <a:gd name="connsiteX9" fmla="*/ 238125 w 266700"/>
                  <a:gd name="connsiteY9" fmla="*/ 457200 h 514350"/>
                  <a:gd name="connsiteX10" fmla="*/ 266700 w 266700"/>
                  <a:gd name="connsiteY10" fmla="*/ 44767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514350">
                    <a:moveTo>
                      <a:pt x="0" y="0"/>
                    </a:moveTo>
                    <a:cubicBezTo>
                      <a:pt x="3175" y="63500"/>
                      <a:pt x="4455" y="127123"/>
                      <a:pt x="9525" y="190500"/>
                    </a:cubicBezTo>
                    <a:cubicBezTo>
                      <a:pt x="10816" y="206638"/>
                      <a:pt x="16154" y="222197"/>
                      <a:pt x="19050" y="238125"/>
                    </a:cubicBezTo>
                    <a:cubicBezTo>
                      <a:pt x="22505" y="257126"/>
                      <a:pt x="24528" y="276391"/>
                      <a:pt x="28575" y="295275"/>
                    </a:cubicBezTo>
                    <a:cubicBezTo>
                      <a:pt x="34061" y="320876"/>
                      <a:pt x="43922" y="345556"/>
                      <a:pt x="47625" y="371475"/>
                    </a:cubicBezTo>
                    <a:cubicBezTo>
                      <a:pt x="53395" y="411866"/>
                      <a:pt x="53889" y="463464"/>
                      <a:pt x="85725" y="495300"/>
                    </a:cubicBezTo>
                    <a:cubicBezTo>
                      <a:pt x="93820" y="503395"/>
                      <a:pt x="104775" y="508000"/>
                      <a:pt x="114300" y="514350"/>
                    </a:cubicBezTo>
                    <a:cubicBezTo>
                      <a:pt x="127000" y="508000"/>
                      <a:pt x="140072" y="502345"/>
                      <a:pt x="152400" y="495300"/>
                    </a:cubicBezTo>
                    <a:cubicBezTo>
                      <a:pt x="162339" y="489620"/>
                      <a:pt x="170514" y="480899"/>
                      <a:pt x="180975" y="476250"/>
                    </a:cubicBezTo>
                    <a:cubicBezTo>
                      <a:pt x="199325" y="468095"/>
                      <a:pt x="219075" y="463550"/>
                      <a:pt x="238125" y="457200"/>
                    </a:cubicBezTo>
                    <a:lnTo>
                      <a:pt x="266700" y="447675"/>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0" name="フリーフォーム 189"/>
              <p:cNvSpPr/>
              <p:nvPr/>
            </p:nvSpPr>
            <p:spPr>
              <a:xfrm>
                <a:off x="2886064" y="4200523"/>
                <a:ext cx="900119" cy="46038"/>
              </a:xfrm>
              <a:custGeom>
                <a:avLst/>
                <a:gdLst>
                  <a:gd name="connsiteX0" fmla="*/ 0 w 590550"/>
                  <a:gd name="connsiteY0" fmla="*/ 0 h 0"/>
                  <a:gd name="connsiteX1" fmla="*/ 590550 w 590550"/>
                  <a:gd name="connsiteY1" fmla="*/ 0 h 0"/>
                </a:gdLst>
                <a:ahLst/>
                <a:cxnLst>
                  <a:cxn ang="0">
                    <a:pos x="connsiteX0" y="connsiteY0"/>
                  </a:cxn>
                  <a:cxn ang="0">
                    <a:pos x="connsiteX1" y="connsiteY1"/>
                  </a:cxn>
                </a:cxnLst>
                <a:rect l="l" t="t" r="r" b="b"/>
                <a:pathLst>
                  <a:path w="590550">
                    <a:moveTo>
                      <a:pt x="0" y="0"/>
                    </a:moveTo>
                    <a:lnTo>
                      <a:pt x="590550" y="0"/>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1" name="フリーフォーム 190"/>
              <p:cNvSpPr/>
              <p:nvPr/>
            </p:nvSpPr>
            <p:spPr>
              <a:xfrm rot="21288930">
                <a:off x="3133715" y="4010023"/>
                <a:ext cx="342902" cy="1152525"/>
              </a:xfrm>
              <a:custGeom>
                <a:avLst/>
                <a:gdLst>
                  <a:gd name="connsiteX0" fmla="*/ 219075 w 342919"/>
                  <a:gd name="connsiteY0" fmla="*/ 0 h 1152525"/>
                  <a:gd name="connsiteX1" fmla="*/ 257175 w 342919"/>
                  <a:gd name="connsiteY1" fmla="*/ 142875 h 1152525"/>
                  <a:gd name="connsiteX2" fmla="*/ 266700 w 342919"/>
                  <a:gd name="connsiteY2" fmla="*/ 171450 h 1152525"/>
                  <a:gd name="connsiteX3" fmla="*/ 276225 w 342919"/>
                  <a:gd name="connsiteY3" fmla="*/ 200025 h 1152525"/>
                  <a:gd name="connsiteX4" fmla="*/ 295275 w 342919"/>
                  <a:gd name="connsiteY4" fmla="*/ 228600 h 1152525"/>
                  <a:gd name="connsiteX5" fmla="*/ 314325 w 342919"/>
                  <a:gd name="connsiteY5" fmla="*/ 323850 h 1152525"/>
                  <a:gd name="connsiteX6" fmla="*/ 323850 w 342919"/>
                  <a:gd name="connsiteY6" fmla="*/ 361950 h 1152525"/>
                  <a:gd name="connsiteX7" fmla="*/ 342900 w 342919"/>
                  <a:gd name="connsiteY7" fmla="*/ 552450 h 1152525"/>
                  <a:gd name="connsiteX8" fmla="*/ 333375 w 342919"/>
                  <a:gd name="connsiteY8" fmla="*/ 733425 h 1152525"/>
                  <a:gd name="connsiteX9" fmla="*/ 304800 w 342919"/>
                  <a:gd name="connsiteY9" fmla="*/ 790575 h 1152525"/>
                  <a:gd name="connsiteX10" fmla="*/ 295275 w 342919"/>
                  <a:gd name="connsiteY10" fmla="*/ 838200 h 1152525"/>
                  <a:gd name="connsiteX11" fmla="*/ 266700 w 342919"/>
                  <a:gd name="connsiteY11" fmla="*/ 904875 h 1152525"/>
                  <a:gd name="connsiteX12" fmla="*/ 257175 w 342919"/>
                  <a:gd name="connsiteY12" fmla="*/ 933450 h 1152525"/>
                  <a:gd name="connsiteX13" fmla="*/ 228600 w 342919"/>
                  <a:gd name="connsiteY13" fmla="*/ 962025 h 1152525"/>
                  <a:gd name="connsiteX14" fmla="*/ 152400 w 342919"/>
                  <a:gd name="connsiteY14" fmla="*/ 1047750 h 1152525"/>
                  <a:gd name="connsiteX15" fmla="*/ 123825 w 342919"/>
                  <a:gd name="connsiteY15" fmla="*/ 1066800 h 1152525"/>
                  <a:gd name="connsiteX16" fmla="*/ 38100 w 342919"/>
                  <a:gd name="connsiteY16" fmla="*/ 1133475 h 1152525"/>
                  <a:gd name="connsiteX17" fmla="*/ 0 w 342919"/>
                  <a:gd name="connsiteY17"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919" h="1152525">
                    <a:moveTo>
                      <a:pt x="219075" y="0"/>
                    </a:moveTo>
                    <a:cubicBezTo>
                      <a:pt x="233552" y="86861"/>
                      <a:pt x="222493" y="38828"/>
                      <a:pt x="257175" y="142875"/>
                    </a:cubicBezTo>
                    <a:lnTo>
                      <a:pt x="266700" y="171450"/>
                    </a:lnTo>
                    <a:cubicBezTo>
                      <a:pt x="269875" y="180975"/>
                      <a:pt x="270656" y="191671"/>
                      <a:pt x="276225" y="200025"/>
                    </a:cubicBezTo>
                    <a:lnTo>
                      <a:pt x="295275" y="228600"/>
                    </a:lnTo>
                    <a:cubicBezTo>
                      <a:pt x="301625" y="260350"/>
                      <a:pt x="306472" y="292438"/>
                      <a:pt x="314325" y="323850"/>
                    </a:cubicBezTo>
                    <a:cubicBezTo>
                      <a:pt x="317500" y="336550"/>
                      <a:pt x="321508" y="349070"/>
                      <a:pt x="323850" y="361950"/>
                    </a:cubicBezTo>
                    <a:cubicBezTo>
                      <a:pt x="336154" y="429619"/>
                      <a:pt x="337325" y="479972"/>
                      <a:pt x="342900" y="552450"/>
                    </a:cubicBezTo>
                    <a:cubicBezTo>
                      <a:pt x="339725" y="612775"/>
                      <a:pt x="342919" y="673775"/>
                      <a:pt x="333375" y="733425"/>
                    </a:cubicBezTo>
                    <a:cubicBezTo>
                      <a:pt x="330010" y="754456"/>
                      <a:pt x="312079" y="770559"/>
                      <a:pt x="304800" y="790575"/>
                    </a:cubicBezTo>
                    <a:cubicBezTo>
                      <a:pt x="299267" y="805790"/>
                      <a:pt x="299202" y="822494"/>
                      <a:pt x="295275" y="838200"/>
                    </a:cubicBezTo>
                    <a:cubicBezTo>
                      <a:pt x="286340" y="873941"/>
                      <a:pt x="283056" y="866711"/>
                      <a:pt x="266700" y="904875"/>
                    </a:cubicBezTo>
                    <a:cubicBezTo>
                      <a:pt x="262745" y="914103"/>
                      <a:pt x="262744" y="925096"/>
                      <a:pt x="257175" y="933450"/>
                    </a:cubicBezTo>
                    <a:cubicBezTo>
                      <a:pt x="249703" y="944658"/>
                      <a:pt x="237366" y="951798"/>
                      <a:pt x="228600" y="962025"/>
                    </a:cubicBezTo>
                    <a:cubicBezTo>
                      <a:pt x="180363" y="1018301"/>
                      <a:pt x="220007" y="988594"/>
                      <a:pt x="152400" y="1047750"/>
                    </a:cubicBezTo>
                    <a:cubicBezTo>
                      <a:pt x="143785" y="1055288"/>
                      <a:pt x="132983" y="1059931"/>
                      <a:pt x="123825" y="1066800"/>
                    </a:cubicBezTo>
                    <a:cubicBezTo>
                      <a:pt x="94865" y="1088520"/>
                      <a:pt x="72443" y="1122027"/>
                      <a:pt x="38100" y="1133475"/>
                    </a:cubicBezTo>
                    <a:cubicBezTo>
                      <a:pt x="5265" y="1144420"/>
                      <a:pt x="16625" y="1135900"/>
                      <a:pt x="0" y="11525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3" name="フリーフォーム 192"/>
              <p:cNvSpPr/>
              <p:nvPr/>
            </p:nvSpPr>
            <p:spPr>
              <a:xfrm>
                <a:off x="3495668" y="3441698"/>
                <a:ext cx="342902" cy="549275"/>
              </a:xfrm>
              <a:custGeom>
                <a:avLst/>
                <a:gdLst>
                  <a:gd name="connsiteX0" fmla="*/ 0 w 342900"/>
                  <a:gd name="connsiteY0" fmla="*/ 34438 h 548788"/>
                  <a:gd name="connsiteX1" fmla="*/ 0 w 342900"/>
                  <a:gd name="connsiteY1" fmla="*/ 224938 h 548788"/>
                  <a:gd name="connsiteX2" fmla="*/ 9525 w 342900"/>
                  <a:gd name="connsiteY2" fmla="*/ 339238 h 548788"/>
                  <a:gd name="connsiteX3" fmla="*/ 38100 w 342900"/>
                  <a:gd name="connsiteY3" fmla="*/ 415438 h 548788"/>
                  <a:gd name="connsiteX4" fmla="*/ 133350 w 342900"/>
                  <a:gd name="connsiteY4" fmla="*/ 444013 h 548788"/>
                  <a:gd name="connsiteX5" fmla="*/ 190500 w 342900"/>
                  <a:gd name="connsiteY5" fmla="*/ 463063 h 548788"/>
                  <a:gd name="connsiteX6" fmla="*/ 219075 w 342900"/>
                  <a:gd name="connsiteY6" fmla="*/ 482113 h 548788"/>
                  <a:gd name="connsiteX7" fmla="*/ 247650 w 342900"/>
                  <a:gd name="connsiteY7" fmla="*/ 491638 h 548788"/>
                  <a:gd name="connsiteX8" fmla="*/ 276225 w 342900"/>
                  <a:gd name="connsiteY8" fmla="*/ 510688 h 548788"/>
                  <a:gd name="connsiteX9" fmla="*/ 304800 w 342900"/>
                  <a:gd name="connsiteY9" fmla="*/ 520213 h 548788"/>
                  <a:gd name="connsiteX10" fmla="*/ 342900 w 342900"/>
                  <a:gd name="connsiteY10" fmla="*/ 548788 h 5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900" h="548788">
                    <a:moveTo>
                      <a:pt x="0" y="34438"/>
                    </a:moveTo>
                    <a:cubicBezTo>
                      <a:pt x="21479" y="184790"/>
                      <a:pt x="0" y="0"/>
                      <a:pt x="0" y="224938"/>
                    </a:cubicBezTo>
                    <a:cubicBezTo>
                      <a:pt x="0" y="263170"/>
                      <a:pt x="5058" y="301268"/>
                      <a:pt x="9525" y="339238"/>
                    </a:cubicBezTo>
                    <a:cubicBezTo>
                      <a:pt x="13160" y="370133"/>
                      <a:pt x="15822" y="393160"/>
                      <a:pt x="38100" y="415438"/>
                    </a:cubicBezTo>
                    <a:cubicBezTo>
                      <a:pt x="66978" y="444316"/>
                      <a:pt x="91383" y="438018"/>
                      <a:pt x="133350" y="444013"/>
                    </a:cubicBezTo>
                    <a:cubicBezTo>
                      <a:pt x="152400" y="450363"/>
                      <a:pt x="173792" y="451924"/>
                      <a:pt x="190500" y="463063"/>
                    </a:cubicBezTo>
                    <a:cubicBezTo>
                      <a:pt x="200025" y="469413"/>
                      <a:pt x="208836" y="476993"/>
                      <a:pt x="219075" y="482113"/>
                    </a:cubicBezTo>
                    <a:cubicBezTo>
                      <a:pt x="228055" y="486603"/>
                      <a:pt x="238670" y="487148"/>
                      <a:pt x="247650" y="491638"/>
                    </a:cubicBezTo>
                    <a:cubicBezTo>
                      <a:pt x="257889" y="496758"/>
                      <a:pt x="265986" y="505568"/>
                      <a:pt x="276225" y="510688"/>
                    </a:cubicBezTo>
                    <a:cubicBezTo>
                      <a:pt x="285205" y="515178"/>
                      <a:pt x="295820" y="515723"/>
                      <a:pt x="304800" y="520213"/>
                    </a:cubicBezTo>
                    <a:cubicBezTo>
                      <a:pt x="326341" y="530983"/>
                      <a:pt x="329505" y="535393"/>
                      <a:pt x="342900" y="548788"/>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5" name="フリーフォーム 194"/>
              <p:cNvSpPr/>
              <p:nvPr/>
            </p:nvSpPr>
            <p:spPr>
              <a:xfrm>
                <a:off x="3552818" y="4689474"/>
                <a:ext cx="1019182" cy="1177925"/>
              </a:xfrm>
              <a:custGeom>
                <a:avLst/>
                <a:gdLst>
                  <a:gd name="connsiteX0" fmla="*/ 1019175 w 1019175"/>
                  <a:gd name="connsiteY0" fmla="*/ 6640 h 1178215"/>
                  <a:gd name="connsiteX1" fmla="*/ 952500 w 1019175"/>
                  <a:gd name="connsiteY1" fmla="*/ 54265 h 1178215"/>
                  <a:gd name="connsiteX2" fmla="*/ 838200 w 1019175"/>
                  <a:gd name="connsiteY2" fmla="*/ 139990 h 1178215"/>
                  <a:gd name="connsiteX3" fmla="*/ 790575 w 1019175"/>
                  <a:gd name="connsiteY3" fmla="*/ 178090 h 1178215"/>
                  <a:gd name="connsiteX4" fmla="*/ 752475 w 1019175"/>
                  <a:gd name="connsiteY4" fmla="*/ 216190 h 1178215"/>
                  <a:gd name="connsiteX5" fmla="*/ 685800 w 1019175"/>
                  <a:gd name="connsiteY5" fmla="*/ 263815 h 1178215"/>
                  <a:gd name="connsiteX6" fmla="*/ 647700 w 1019175"/>
                  <a:gd name="connsiteY6" fmla="*/ 311440 h 1178215"/>
                  <a:gd name="connsiteX7" fmla="*/ 628650 w 1019175"/>
                  <a:gd name="connsiteY7" fmla="*/ 349540 h 1178215"/>
                  <a:gd name="connsiteX8" fmla="*/ 552450 w 1019175"/>
                  <a:gd name="connsiteY8" fmla="*/ 463840 h 1178215"/>
                  <a:gd name="connsiteX9" fmla="*/ 523875 w 1019175"/>
                  <a:gd name="connsiteY9" fmla="*/ 520990 h 1178215"/>
                  <a:gd name="connsiteX10" fmla="*/ 485775 w 1019175"/>
                  <a:gd name="connsiteY10" fmla="*/ 549565 h 1178215"/>
                  <a:gd name="connsiteX11" fmla="*/ 438150 w 1019175"/>
                  <a:gd name="connsiteY11" fmla="*/ 597190 h 1178215"/>
                  <a:gd name="connsiteX12" fmla="*/ 390525 w 1019175"/>
                  <a:gd name="connsiteY12" fmla="*/ 663865 h 1178215"/>
                  <a:gd name="connsiteX13" fmla="*/ 361950 w 1019175"/>
                  <a:gd name="connsiteY13" fmla="*/ 701965 h 1178215"/>
                  <a:gd name="connsiteX14" fmla="*/ 314325 w 1019175"/>
                  <a:gd name="connsiteY14" fmla="*/ 740065 h 1178215"/>
                  <a:gd name="connsiteX15" fmla="*/ 295275 w 1019175"/>
                  <a:gd name="connsiteY15" fmla="*/ 797215 h 1178215"/>
                  <a:gd name="connsiteX16" fmla="*/ 285750 w 1019175"/>
                  <a:gd name="connsiteY16" fmla="*/ 825790 h 1178215"/>
                  <a:gd name="connsiteX17" fmla="*/ 257175 w 1019175"/>
                  <a:gd name="connsiteY17" fmla="*/ 873415 h 1178215"/>
                  <a:gd name="connsiteX18" fmla="*/ 228600 w 1019175"/>
                  <a:gd name="connsiteY18" fmla="*/ 968665 h 1178215"/>
                  <a:gd name="connsiteX19" fmla="*/ 171450 w 1019175"/>
                  <a:gd name="connsiteY19" fmla="*/ 1025815 h 1178215"/>
                  <a:gd name="connsiteX20" fmla="*/ 114300 w 1019175"/>
                  <a:gd name="connsiteY20" fmla="*/ 1082965 h 1178215"/>
                  <a:gd name="connsiteX21" fmla="*/ 85725 w 1019175"/>
                  <a:gd name="connsiteY21" fmla="*/ 1111540 h 1178215"/>
                  <a:gd name="connsiteX22" fmla="*/ 66675 w 1019175"/>
                  <a:gd name="connsiteY22" fmla="*/ 1140115 h 1178215"/>
                  <a:gd name="connsiteX23" fmla="*/ 0 w 1019175"/>
                  <a:gd name="connsiteY23" fmla="*/ 1178215 h 1178215"/>
                  <a:gd name="connsiteX24" fmla="*/ 9525 w 1019175"/>
                  <a:gd name="connsiteY24" fmla="*/ 1149640 h 1178215"/>
                  <a:gd name="connsiteX25" fmla="*/ 66675 w 1019175"/>
                  <a:gd name="connsiteY25" fmla="*/ 1111540 h 1178215"/>
                  <a:gd name="connsiteX26" fmla="*/ 133350 w 1019175"/>
                  <a:gd name="connsiteY26" fmla="*/ 1082965 h 1178215"/>
                  <a:gd name="connsiteX27" fmla="*/ 161925 w 1019175"/>
                  <a:gd name="connsiteY27" fmla="*/ 1054390 h 1178215"/>
                  <a:gd name="connsiteX28" fmla="*/ 190500 w 1019175"/>
                  <a:gd name="connsiteY28" fmla="*/ 1044865 h 1178215"/>
                  <a:gd name="connsiteX29" fmla="*/ 295275 w 1019175"/>
                  <a:gd name="connsiteY29" fmla="*/ 997240 h 1178215"/>
                  <a:gd name="connsiteX30" fmla="*/ 323850 w 1019175"/>
                  <a:gd name="connsiteY30" fmla="*/ 968665 h 1178215"/>
                  <a:gd name="connsiteX31" fmla="*/ 419100 w 1019175"/>
                  <a:gd name="connsiteY31" fmla="*/ 911515 h 1178215"/>
                  <a:gd name="connsiteX32" fmla="*/ 476250 w 1019175"/>
                  <a:gd name="connsiteY32" fmla="*/ 863890 h 1178215"/>
                  <a:gd name="connsiteX33" fmla="*/ 504825 w 1019175"/>
                  <a:gd name="connsiteY33" fmla="*/ 854365 h 1178215"/>
                  <a:gd name="connsiteX34" fmla="*/ 533400 w 1019175"/>
                  <a:gd name="connsiteY34" fmla="*/ 825790 h 1178215"/>
                  <a:gd name="connsiteX35" fmla="*/ 600075 w 1019175"/>
                  <a:gd name="connsiteY35" fmla="*/ 806740 h 1178215"/>
                  <a:gd name="connsiteX36" fmla="*/ 695325 w 1019175"/>
                  <a:gd name="connsiteY36" fmla="*/ 816265 h 1178215"/>
                  <a:gd name="connsiteX37" fmla="*/ 733425 w 1019175"/>
                  <a:gd name="connsiteY37" fmla="*/ 873415 h 1178215"/>
                  <a:gd name="connsiteX38" fmla="*/ 752475 w 1019175"/>
                  <a:gd name="connsiteY38" fmla="*/ 940090 h 1178215"/>
                  <a:gd name="connsiteX39" fmla="*/ 781050 w 1019175"/>
                  <a:gd name="connsiteY39" fmla="*/ 968665 h 117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9175" h="1178215">
                    <a:moveTo>
                      <a:pt x="1019175" y="6640"/>
                    </a:moveTo>
                    <a:cubicBezTo>
                      <a:pt x="946899" y="24709"/>
                      <a:pt x="1011698" y="0"/>
                      <a:pt x="952500" y="54265"/>
                    </a:cubicBezTo>
                    <a:cubicBezTo>
                      <a:pt x="910384" y="92871"/>
                      <a:pt x="880248" y="111958"/>
                      <a:pt x="838200" y="139990"/>
                    </a:cubicBezTo>
                    <a:cubicBezTo>
                      <a:pt x="791780" y="209619"/>
                      <a:pt x="849130" y="136265"/>
                      <a:pt x="790575" y="178090"/>
                    </a:cubicBezTo>
                    <a:cubicBezTo>
                      <a:pt x="775960" y="188529"/>
                      <a:pt x="766112" y="204501"/>
                      <a:pt x="752475" y="216190"/>
                    </a:cubicBezTo>
                    <a:cubicBezTo>
                      <a:pt x="714616" y="248640"/>
                      <a:pt x="727615" y="222000"/>
                      <a:pt x="685800" y="263815"/>
                    </a:cubicBezTo>
                    <a:cubicBezTo>
                      <a:pt x="671425" y="278190"/>
                      <a:pt x="658977" y="294524"/>
                      <a:pt x="647700" y="311440"/>
                    </a:cubicBezTo>
                    <a:cubicBezTo>
                      <a:pt x="639824" y="323254"/>
                      <a:pt x="636175" y="337499"/>
                      <a:pt x="628650" y="349540"/>
                    </a:cubicBezTo>
                    <a:cubicBezTo>
                      <a:pt x="604381" y="388370"/>
                      <a:pt x="572928" y="422884"/>
                      <a:pt x="552450" y="463840"/>
                    </a:cubicBezTo>
                    <a:cubicBezTo>
                      <a:pt x="542925" y="482890"/>
                      <a:pt x="536951" y="504178"/>
                      <a:pt x="523875" y="520990"/>
                    </a:cubicBezTo>
                    <a:cubicBezTo>
                      <a:pt x="514129" y="533521"/>
                      <a:pt x="497640" y="539018"/>
                      <a:pt x="485775" y="549565"/>
                    </a:cubicBezTo>
                    <a:cubicBezTo>
                      <a:pt x="468995" y="564480"/>
                      <a:pt x="453065" y="580410"/>
                      <a:pt x="438150" y="597190"/>
                    </a:cubicBezTo>
                    <a:cubicBezTo>
                      <a:pt x="415511" y="622659"/>
                      <a:pt x="409148" y="637793"/>
                      <a:pt x="390525" y="663865"/>
                    </a:cubicBezTo>
                    <a:cubicBezTo>
                      <a:pt x="381298" y="676783"/>
                      <a:pt x="373175" y="690740"/>
                      <a:pt x="361950" y="701965"/>
                    </a:cubicBezTo>
                    <a:cubicBezTo>
                      <a:pt x="347575" y="716340"/>
                      <a:pt x="330200" y="727365"/>
                      <a:pt x="314325" y="740065"/>
                    </a:cubicBezTo>
                    <a:lnTo>
                      <a:pt x="295275" y="797215"/>
                    </a:lnTo>
                    <a:cubicBezTo>
                      <a:pt x="292100" y="806740"/>
                      <a:pt x="290916" y="817181"/>
                      <a:pt x="285750" y="825790"/>
                    </a:cubicBezTo>
                    <a:lnTo>
                      <a:pt x="257175" y="873415"/>
                    </a:lnTo>
                    <a:cubicBezTo>
                      <a:pt x="249488" y="911850"/>
                      <a:pt x="248180" y="933421"/>
                      <a:pt x="228600" y="968665"/>
                    </a:cubicBezTo>
                    <a:cubicBezTo>
                      <a:pt x="197178" y="1025225"/>
                      <a:pt x="210334" y="991252"/>
                      <a:pt x="171450" y="1025815"/>
                    </a:cubicBezTo>
                    <a:cubicBezTo>
                      <a:pt x="151314" y="1043713"/>
                      <a:pt x="133350" y="1063915"/>
                      <a:pt x="114300" y="1082965"/>
                    </a:cubicBezTo>
                    <a:cubicBezTo>
                      <a:pt x="104775" y="1092490"/>
                      <a:pt x="93197" y="1100332"/>
                      <a:pt x="85725" y="1111540"/>
                    </a:cubicBezTo>
                    <a:cubicBezTo>
                      <a:pt x="79375" y="1121065"/>
                      <a:pt x="74770" y="1132020"/>
                      <a:pt x="66675" y="1140115"/>
                    </a:cubicBezTo>
                    <a:cubicBezTo>
                      <a:pt x="53212" y="1153578"/>
                      <a:pt x="14941" y="1170744"/>
                      <a:pt x="0" y="1178215"/>
                    </a:cubicBezTo>
                    <a:cubicBezTo>
                      <a:pt x="3175" y="1168690"/>
                      <a:pt x="2425" y="1156740"/>
                      <a:pt x="9525" y="1149640"/>
                    </a:cubicBezTo>
                    <a:cubicBezTo>
                      <a:pt x="25714" y="1133451"/>
                      <a:pt x="44955" y="1118780"/>
                      <a:pt x="66675" y="1111540"/>
                    </a:cubicBezTo>
                    <a:cubicBezTo>
                      <a:pt x="89994" y="1103767"/>
                      <a:pt x="112752" y="1097678"/>
                      <a:pt x="133350" y="1082965"/>
                    </a:cubicBezTo>
                    <a:cubicBezTo>
                      <a:pt x="144311" y="1075135"/>
                      <a:pt x="150717" y="1061862"/>
                      <a:pt x="161925" y="1054390"/>
                    </a:cubicBezTo>
                    <a:cubicBezTo>
                      <a:pt x="170279" y="1048821"/>
                      <a:pt x="181723" y="1049741"/>
                      <a:pt x="190500" y="1044865"/>
                    </a:cubicBezTo>
                    <a:cubicBezTo>
                      <a:pt x="283189" y="993371"/>
                      <a:pt x="209594" y="1014376"/>
                      <a:pt x="295275" y="997240"/>
                    </a:cubicBezTo>
                    <a:cubicBezTo>
                      <a:pt x="304800" y="987715"/>
                      <a:pt x="312889" y="976495"/>
                      <a:pt x="323850" y="968665"/>
                    </a:cubicBezTo>
                    <a:cubicBezTo>
                      <a:pt x="376464" y="931084"/>
                      <a:pt x="359753" y="970862"/>
                      <a:pt x="419100" y="911515"/>
                    </a:cubicBezTo>
                    <a:cubicBezTo>
                      <a:pt x="440166" y="890449"/>
                      <a:pt x="449728" y="877151"/>
                      <a:pt x="476250" y="863890"/>
                    </a:cubicBezTo>
                    <a:cubicBezTo>
                      <a:pt x="485230" y="859400"/>
                      <a:pt x="495300" y="857540"/>
                      <a:pt x="504825" y="854365"/>
                    </a:cubicBezTo>
                    <a:cubicBezTo>
                      <a:pt x="514350" y="844840"/>
                      <a:pt x="522192" y="833262"/>
                      <a:pt x="533400" y="825790"/>
                    </a:cubicBezTo>
                    <a:cubicBezTo>
                      <a:pt x="541599" y="820324"/>
                      <a:pt x="594994" y="808010"/>
                      <a:pt x="600075" y="806740"/>
                    </a:cubicBezTo>
                    <a:cubicBezTo>
                      <a:pt x="631825" y="809915"/>
                      <a:pt x="666785" y="801995"/>
                      <a:pt x="695325" y="816265"/>
                    </a:cubicBezTo>
                    <a:cubicBezTo>
                      <a:pt x="715803" y="826504"/>
                      <a:pt x="733425" y="873415"/>
                      <a:pt x="733425" y="873415"/>
                    </a:cubicBezTo>
                    <a:cubicBezTo>
                      <a:pt x="734695" y="878496"/>
                      <a:pt x="747009" y="931891"/>
                      <a:pt x="752475" y="940090"/>
                    </a:cubicBezTo>
                    <a:cubicBezTo>
                      <a:pt x="759947" y="951298"/>
                      <a:pt x="781050" y="968665"/>
                      <a:pt x="781050" y="96866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grpSp>
        <p:nvGrpSpPr>
          <p:cNvPr id="11" name="グループ化 206"/>
          <p:cNvGrpSpPr>
            <a:grpSpLocks/>
          </p:cNvGrpSpPr>
          <p:nvPr/>
        </p:nvGrpSpPr>
        <p:grpSpPr bwMode="auto">
          <a:xfrm>
            <a:off x="3357563" y="3857625"/>
            <a:ext cx="3929062" cy="3000375"/>
            <a:chOff x="3357554" y="3857628"/>
            <a:chExt cx="3929090" cy="3000372"/>
          </a:xfrm>
        </p:grpSpPr>
        <p:cxnSp>
          <p:nvCxnSpPr>
            <p:cNvPr id="117" name="直線コネクタ 116"/>
            <p:cNvCxnSpPr/>
            <p:nvPr/>
          </p:nvCxnSpPr>
          <p:spPr>
            <a:xfrm>
              <a:off x="3357554" y="6858000"/>
              <a:ext cx="3929090" cy="0"/>
            </a:xfrm>
            <a:prstGeom prst="line">
              <a:avLst/>
            </a:prstGeom>
          </p:spPr>
          <p:style>
            <a:lnRef idx="1">
              <a:schemeClr val="accent1"/>
            </a:lnRef>
            <a:fillRef idx="0">
              <a:schemeClr val="accent1"/>
            </a:fillRef>
            <a:effectRef idx="0">
              <a:schemeClr val="accent1"/>
            </a:effectRef>
            <a:fontRef idx="minor">
              <a:schemeClr val="tx1"/>
            </a:fontRef>
          </p:style>
        </p:cxnSp>
        <p:sp>
          <p:nvSpPr>
            <p:cNvPr id="196" name="フリーフォーム 195"/>
            <p:cNvSpPr/>
            <p:nvPr/>
          </p:nvSpPr>
          <p:spPr>
            <a:xfrm>
              <a:off x="4343398" y="5629276"/>
              <a:ext cx="752480" cy="541337"/>
            </a:xfrm>
            <a:custGeom>
              <a:avLst/>
              <a:gdLst>
                <a:gd name="connsiteX0" fmla="*/ 0 w 752475"/>
                <a:gd name="connsiteY0" fmla="*/ 0 h 541601"/>
                <a:gd name="connsiteX1" fmla="*/ 9525 w 752475"/>
                <a:gd name="connsiteY1" fmla="*/ 76200 h 541601"/>
                <a:gd name="connsiteX2" fmla="*/ 47625 w 752475"/>
                <a:gd name="connsiteY2" fmla="*/ 161925 h 541601"/>
                <a:gd name="connsiteX3" fmla="*/ 76200 w 752475"/>
                <a:gd name="connsiteY3" fmla="*/ 228600 h 541601"/>
                <a:gd name="connsiteX4" fmla="*/ 104775 w 752475"/>
                <a:gd name="connsiteY4" fmla="*/ 257175 h 541601"/>
                <a:gd name="connsiteX5" fmla="*/ 133350 w 752475"/>
                <a:gd name="connsiteY5" fmla="*/ 333375 h 541601"/>
                <a:gd name="connsiteX6" fmla="*/ 161925 w 752475"/>
                <a:gd name="connsiteY6" fmla="*/ 381000 h 541601"/>
                <a:gd name="connsiteX7" fmla="*/ 190500 w 752475"/>
                <a:gd name="connsiteY7" fmla="*/ 400050 h 541601"/>
                <a:gd name="connsiteX8" fmla="*/ 238125 w 752475"/>
                <a:gd name="connsiteY8" fmla="*/ 485775 h 541601"/>
                <a:gd name="connsiteX9" fmla="*/ 276225 w 752475"/>
                <a:gd name="connsiteY9" fmla="*/ 504825 h 541601"/>
                <a:gd name="connsiteX10" fmla="*/ 304800 w 752475"/>
                <a:gd name="connsiteY10" fmla="*/ 523875 h 541601"/>
                <a:gd name="connsiteX11" fmla="*/ 333375 w 752475"/>
                <a:gd name="connsiteY11" fmla="*/ 533400 h 541601"/>
                <a:gd name="connsiteX12" fmla="*/ 476250 w 752475"/>
                <a:gd name="connsiteY12" fmla="*/ 504825 h 541601"/>
                <a:gd name="connsiteX13" fmla="*/ 533400 w 752475"/>
                <a:gd name="connsiteY13" fmla="*/ 485775 h 541601"/>
                <a:gd name="connsiteX14" fmla="*/ 561975 w 752475"/>
                <a:gd name="connsiteY14" fmla="*/ 476250 h 541601"/>
                <a:gd name="connsiteX15" fmla="*/ 590550 w 752475"/>
                <a:gd name="connsiteY15" fmla="*/ 447675 h 541601"/>
                <a:gd name="connsiteX16" fmla="*/ 666750 w 752475"/>
                <a:gd name="connsiteY16" fmla="*/ 400050 h 541601"/>
                <a:gd name="connsiteX17" fmla="*/ 695325 w 752475"/>
                <a:gd name="connsiteY17" fmla="*/ 342900 h 541601"/>
                <a:gd name="connsiteX18" fmla="*/ 733425 w 752475"/>
                <a:gd name="connsiteY18" fmla="*/ 285750 h 541601"/>
                <a:gd name="connsiteX19" fmla="*/ 752475 w 752475"/>
                <a:gd name="connsiteY19" fmla="*/ 238125 h 54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2475" h="541601">
                  <a:moveTo>
                    <a:pt x="0" y="0"/>
                  </a:moveTo>
                  <a:cubicBezTo>
                    <a:pt x="3175" y="25400"/>
                    <a:pt x="3769" y="51258"/>
                    <a:pt x="9525" y="76200"/>
                  </a:cubicBezTo>
                  <a:cubicBezTo>
                    <a:pt x="16910" y="108201"/>
                    <a:pt x="34995" y="132456"/>
                    <a:pt x="47625" y="161925"/>
                  </a:cubicBezTo>
                  <a:cubicBezTo>
                    <a:pt x="60950" y="193017"/>
                    <a:pt x="53635" y="197010"/>
                    <a:pt x="76200" y="228600"/>
                  </a:cubicBezTo>
                  <a:cubicBezTo>
                    <a:pt x="84030" y="239561"/>
                    <a:pt x="95250" y="247650"/>
                    <a:pt x="104775" y="257175"/>
                  </a:cubicBezTo>
                  <a:cubicBezTo>
                    <a:pt x="115656" y="300701"/>
                    <a:pt x="110710" y="292622"/>
                    <a:pt x="133350" y="333375"/>
                  </a:cubicBezTo>
                  <a:cubicBezTo>
                    <a:pt x="142341" y="349559"/>
                    <a:pt x="149877" y="366944"/>
                    <a:pt x="161925" y="381000"/>
                  </a:cubicBezTo>
                  <a:cubicBezTo>
                    <a:pt x="169375" y="389692"/>
                    <a:pt x="180975" y="393700"/>
                    <a:pt x="190500" y="400050"/>
                  </a:cubicBezTo>
                  <a:cubicBezTo>
                    <a:pt x="199605" y="427365"/>
                    <a:pt x="211923" y="472674"/>
                    <a:pt x="238125" y="485775"/>
                  </a:cubicBezTo>
                  <a:cubicBezTo>
                    <a:pt x="250825" y="492125"/>
                    <a:pt x="263897" y="497780"/>
                    <a:pt x="276225" y="504825"/>
                  </a:cubicBezTo>
                  <a:cubicBezTo>
                    <a:pt x="286164" y="510505"/>
                    <a:pt x="294561" y="518755"/>
                    <a:pt x="304800" y="523875"/>
                  </a:cubicBezTo>
                  <a:cubicBezTo>
                    <a:pt x="313780" y="528365"/>
                    <a:pt x="323850" y="530225"/>
                    <a:pt x="333375" y="533400"/>
                  </a:cubicBezTo>
                  <a:cubicBezTo>
                    <a:pt x="507799" y="517543"/>
                    <a:pt x="384309" y="541601"/>
                    <a:pt x="476250" y="504825"/>
                  </a:cubicBezTo>
                  <a:cubicBezTo>
                    <a:pt x="494894" y="497367"/>
                    <a:pt x="514350" y="492125"/>
                    <a:pt x="533400" y="485775"/>
                  </a:cubicBezTo>
                  <a:lnTo>
                    <a:pt x="561975" y="476250"/>
                  </a:lnTo>
                  <a:cubicBezTo>
                    <a:pt x="571500" y="466725"/>
                    <a:pt x="579127" y="454814"/>
                    <a:pt x="590550" y="447675"/>
                  </a:cubicBezTo>
                  <a:cubicBezTo>
                    <a:pt x="656258" y="406607"/>
                    <a:pt x="621692" y="454120"/>
                    <a:pt x="666750" y="400050"/>
                  </a:cubicBezTo>
                  <a:cubicBezTo>
                    <a:pt x="709035" y="349308"/>
                    <a:pt x="666686" y="394450"/>
                    <a:pt x="695325" y="342900"/>
                  </a:cubicBezTo>
                  <a:cubicBezTo>
                    <a:pt x="706444" y="322886"/>
                    <a:pt x="726185" y="307470"/>
                    <a:pt x="733425" y="285750"/>
                  </a:cubicBezTo>
                  <a:cubicBezTo>
                    <a:pt x="745195" y="250440"/>
                    <a:pt x="738460" y="266155"/>
                    <a:pt x="752475" y="2381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02" name="直線コネクタ 201"/>
            <p:cNvCxnSpPr/>
            <p:nvPr/>
          </p:nvCxnSpPr>
          <p:spPr>
            <a:xfrm rot="16200000" flipH="1">
              <a:off x="5036359" y="4607715"/>
              <a:ext cx="3000372" cy="1500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3357554" y="6858000"/>
              <a:ext cx="3929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rot="5400000">
              <a:off x="3071814" y="4143368"/>
              <a:ext cx="3000372" cy="24288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グループ化 217"/>
          <p:cNvGrpSpPr>
            <a:grpSpLocks/>
          </p:cNvGrpSpPr>
          <p:nvPr/>
        </p:nvGrpSpPr>
        <p:grpSpPr bwMode="auto">
          <a:xfrm>
            <a:off x="5786438" y="3286125"/>
            <a:ext cx="3357562" cy="3571875"/>
            <a:chOff x="4572000" y="3000372"/>
            <a:chExt cx="3357554" cy="3571876"/>
          </a:xfrm>
        </p:grpSpPr>
        <p:grpSp>
          <p:nvGrpSpPr>
            <p:cNvPr id="85009" name="グループ化 146"/>
            <p:cNvGrpSpPr>
              <a:grpSpLocks/>
            </p:cNvGrpSpPr>
            <p:nvPr/>
          </p:nvGrpSpPr>
          <p:grpSpPr bwMode="auto">
            <a:xfrm>
              <a:off x="4572000" y="3000372"/>
              <a:ext cx="3357554" cy="3571876"/>
              <a:chOff x="5786446" y="3286124"/>
              <a:chExt cx="3357554" cy="3571876"/>
            </a:xfrm>
          </p:grpSpPr>
          <p:grpSp>
            <p:nvGrpSpPr>
              <p:cNvPr id="85011" name="グループ化 141"/>
              <p:cNvGrpSpPr>
                <a:grpSpLocks/>
              </p:cNvGrpSpPr>
              <p:nvPr/>
            </p:nvGrpSpPr>
            <p:grpSpPr bwMode="auto">
              <a:xfrm>
                <a:off x="5786446" y="3857628"/>
                <a:ext cx="1500198" cy="3000372"/>
                <a:chOff x="5786446" y="3857628"/>
                <a:chExt cx="1500198" cy="3000372"/>
              </a:xfrm>
            </p:grpSpPr>
            <p:cxnSp>
              <p:nvCxnSpPr>
                <p:cNvPr id="115" name="直線コネクタ 114"/>
                <p:cNvCxnSpPr/>
                <p:nvPr/>
              </p:nvCxnSpPr>
              <p:spPr>
                <a:xfrm rot="16200000" flipH="1">
                  <a:off x="5036350" y="4607720"/>
                  <a:ext cx="3000376" cy="1500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rot="16200000" flipH="1">
                  <a:off x="5036350" y="4607720"/>
                  <a:ext cx="3000376" cy="150018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4" name="直線コネクタ 143"/>
              <p:cNvCxnSpPr/>
              <p:nvPr/>
            </p:nvCxnSpPr>
            <p:spPr>
              <a:xfrm rot="5400000">
                <a:off x="7358062" y="5072063"/>
                <a:ext cx="3571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7286629" y="6858000"/>
                <a:ext cx="1857371"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9" name="直線コネクタ 208"/>
            <p:cNvCxnSpPr/>
            <p:nvPr/>
          </p:nvCxnSpPr>
          <p:spPr>
            <a:xfrm flipV="1">
              <a:off x="4572000" y="3000372"/>
              <a:ext cx="3357554" cy="571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8" name="フリーフォーム 227"/>
          <p:cNvSpPr/>
          <p:nvPr/>
        </p:nvSpPr>
        <p:spPr>
          <a:xfrm>
            <a:off x="-254000" y="2924175"/>
            <a:ext cx="3330575" cy="3924300"/>
          </a:xfrm>
          <a:custGeom>
            <a:avLst/>
            <a:gdLst>
              <a:gd name="connsiteX0" fmla="*/ 292116 w 3330591"/>
              <a:gd name="connsiteY0" fmla="*/ 0 h 3924300"/>
              <a:gd name="connsiteX1" fmla="*/ 368316 w 3330591"/>
              <a:gd name="connsiteY1" fmla="*/ 47625 h 3924300"/>
              <a:gd name="connsiteX2" fmla="*/ 406416 w 3330591"/>
              <a:gd name="connsiteY2" fmla="*/ 57150 h 3924300"/>
              <a:gd name="connsiteX3" fmla="*/ 568341 w 3330591"/>
              <a:gd name="connsiteY3" fmla="*/ 114300 h 3924300"/>
              <a:gd name="connsiteX4" fmla="*/ 692166 w 3330591"/>
              <a:gd name="connsiteY4" fmla="*/ 133350 h 3924300"/>
              <a:gd name="connsiteX5" fmla="*/ 758841 w 3330591"/>
              <a:gd name="connsiteY5" fmla="*/ 152400 h 3924300"/>
              <a:gd name="connsiteX6" fmla="*/ 815991 w 3330591"/>
              <a:gd name="connsiteY6" fmla="*/ 161925 h 3924300"/>
              <a:gd name="connsiteX7" fmla="*/ 930291 w 3330591"/>
              <a:gd name="connsiteY7" fmla="*/ 200025 h 3924300"/>
              <a:gd name="connsiteX8" fmla="*/ 987441 w 3330591"/>
              <a:gd name="connsiteY8" fmla="*/ 219075 h 3924300"/>
              <a:gd name="connsiteX9" fmla="*/ 1044591 w 3330591"/>
              <a:gd name="connsiteY9" fmla="*/ 247650 h 3924300"/>
              <a:gd name="connsiteX10" fmla="*/ 1082691 w 3330591"/>
              <a:gd name="connsiteY10" fmla="*/ 257175 h 3924300"/>
              <a:gd name="connsiteX11" fmla="*/ 1206516 w 3330591"/>
              <a:gd name="connsiteY11" fmla="*/ 295275 h 3924300"/>
              <a:gd name="connsiteX12" fmla="*/ 1292241 w 3330591"/>
              <a:gd name="connsiteY12" fmla="*/ 323850 h 3924300"/>
              <a:gd name="connsiteX13" fmla="*/ 1320816 w 3330591"/>
              <a:gd name="connsiteY13" fmla="*/ 342900 h 3924300"/>
              <a:gd name="connsiteX14" fmla="*/ 1368441 w 3330591"/>
              <a:gd name="connsiteY14" fmla="*/ 361950 h 3924300"/>
              <a:gd name="connsiteX15" fmla="*/ 1425591 w 3330591"/>
              <a:gd name="connsiteY15" fmla="*/ 371475 h 3924300"/>
              <a:gd name="connsiteX16" fmla="*/ 1473216 w 3330591"/>
              <a:gd name="connsiteY16" fmla="*/ 381000 h 3924300"/>
              <a:gd name="connsiteX17" fmla="*/ 1558941 w 3330591"/>
              <a:gd name="connsiteY17" fmla="*/ 409575 h 3924300"/>
              <a:gd name="connsiteX18" fmla="*/ 1673241 w 3330591"/>
              <a:gd name="connsiteY18" fmla="*/ 428625 h 3924300"/>
              <a:gd name="connsiteX19" fmla="*/ 1739916 w 3330591"/>
              <a:gd name="connsiteY19" fmla="*/ 438150 h 3924300"/>
              <a:gd name="connsiteX20" fmla="*/ 1939941 w 3330591"/>
              <a:gd name="connsiteY20" fmla="*/ 457200 h 3924300"/>
              <a:gd name="connsiteX21" fmla="*/ 1968516 w 3330591"/>
              <a:gd name="connsiteY21" fmla="*/ 466725 h 3924300"/>
              <a:gd name="connsiteX22" fmla="*/ 1673241 w 3330591"/>
              <a:gd name="connsiteY22" fmla="*/ 476250 h 3924300"/>
              <a:gd name="connsiteX23" fmla="*/ 1530366 w 3330591"/>
              <a:gd name="connsiteY23" fmla="*/ 495300 h 3924300"/>
              <a:gd name="connsiteX24" fmla="*/ 1454166 w 3330591"/>
              <a:gd name="connsiteY24" fmla="*/ 504825 h 3924300"/>
              <a:gd name="connsiteX25" fmla="*/ 1368441 w 3330591"/>
              <a:gd name="connsiteY25" fmla="*/ 523875 h 3924300"/>
              <a:gd name="connsiteX26" fmla="*/ 339741 w 3330591"/>
              <a:gd name="connsiteY26" fmla="*/ 533400 h 3924300"/>
              <a:gd name="connsiteX27" fmla="*/ 1397016 w 3330591"/>
              <a:gd name="connsiteY27" fmla="*/ 523875 h 3924300"/>
              <a:gd name="connsiteX28" fmla="*/ 1892316 w 3330591"/>
              <a:gd name="connsiteY28" fmla="*/ 533400 h 3924300"/>
              <a:gd name="connsiteX29" fmla="*/ 1968516 w 3330591"/>
              <a:gd name="connsiteY29" fmla="*/ 542925 h 3924300"/>
              <a:gd name="connsiteX30" fmla="*/ 2044716 w 3330591"/>
              <a:gd name="connsiteY30" fmla="*/ 561975 h 3924300"/>
              <a:gd name="connsiteX31" fmla="*/ 2168541 w 3330591"/>
              <a:gd name="connsiteY31" fmla="*/ 571500 h 3924300"/>
              <a:gd name="connsiteX32" fmla="*/ 2139966 w 3330591"/>
              <a:gd name="connsiteY32" fmla="*/ 590550 h 3924300"/>
              <a:gd name="connsiteX33" fmla="*/ 2082816 w 3330591"/>
              <a:gd name="connsiteY33" fmla="*/ 609600 h 3924300"/>
              <a:gd name="connsiteX34" fmla="*/ 1901841 w 3330591"/>
              <a:gd name="connsiteY34" fmla="*/ 647700 h 3924300"/>
              <a:gd name="connsiteX35" fmla="*/ 1692291 w 3330591"/>
              <a:gd name="connsiteY35" fmla="*/ 676275 h 3924300"/>
              <a:gd name="connsiteX36" fmla="*/ 1616091 w 3330591"/>
              <a:gd name="connsiteY36" fmla="*/ 714375 h 3924300"/>
              <a:gd name="connsiteX37" fmla="*/ 1530366 w 3330591"/>
              <a:gd name="connsiteY37" fmla="*/ 733425 h 3924300"/>
              <a:gd name="connsiteX38" fmla="*/ 1377966 w 3330591"/>
              <a:gd name="connsiteY38" fmla="*/ 762000 h 3924300"/>
              <a:gd name="connsiteX39" fmla="*/ 1301766 w 3330591"/>
              <a:gd name="connsiteY39" fmla="*/ 781050 h 3924300"/>
              <a:gd name="connsiteX40" fmla="*/ 1139841 w 3330591"/>
              <a:gd name="connsiteY40" fmla="*/ 800100 h 3924300"/>
              <a:gd name="connsiteX41" fmla="*/ 987441 w 3330591"/>
              <a:gd name="connsiteY41" fmla="*/ 819150 h 3924300"/>
              <a:gd name="connsiteX42" fmla="*/ 911241 w 3330591"/>
              <a:gd name="connsiteY42" fmla="*/ 828675 h 3924300"/>
              <a:gd name="connsiteX43" fmla="*/ 806466 w 3330591"/>
              <a:gd name="connsiteY43" fmla="*/ 838200 h 3924300"/>
              <a:gd name="connsiteX44" fmla="*/ 739791 w 3330591"/>
              <a:gd name="connsiteY44" fmla="*/ 857250 h 3924300"/>
              <a:gd name="connsiteX45" fmla="*/ 673116 w 3330591"/>
              <a:gd name="connsiteY45" fmla="*/ 885825 h 3924300"/>
              <a:gd name="connsiteX46" fmla="*/ 473091 w 3330591"/>
              <a:gd name="connsiteY46" fmla="*/ 933450 h 3924300"/>
              <a:gd name="connsiteX47" fmla="*/ 311166 w 3330591"/>
              <a:gd name="connsiteY47" fmla="*/ 962025 h 3924300"/>
              <a:gd name="connsiteX48" fmla="*/ 244491 w 3330591"/>
              <a:gd name="connsiteY48" fmla="*/ 981075 h 3924300"/>
              <a:gd name="connsiteX49" fmla="*/ 206391 w 3330591"/>
              <a:gd name="connsiteY49" fmla="*/ 990600 h 3924300"/>
              <a:gd name="connsiteX50" fmla="*/ 177816 w 3330591"/>
              <a:gd name="connsiteY50" fmla="*/ 1000125 h 3924300"/>
              <a:gd name="connsiteX51" fmla="*/ 92091 w 3330591"/>
              <a:gd name="connsiteY51" fmla="*/ 1009650 h 3924300"/>
              <a:gd name="connsiteX52" fmla="*/ 101616 w 3330591"/>
              <a:gd name="connsiteY52" fmla="*/ 1028700 h 3924300"/>
              <a:gd name="connsiteX53" fmla="*/ 1663716 w 3330591"/>
              <a:gd name="connsiteY53" fmla="*/ 1047750 h 3924300"/>
              <a:gd name="connsiteX54" fmla="*/ 1806591 w 3330591"/>
              <a:gd name="connsiteY54" fmla="*/ 1057275 h 3924300"/>
              <a:gd name="connsiteX55" fmla="*/ 1930416 w 3330591"/>
              <a:gd name="connsiteY55" fmla="*/ 1076325 h 3924300"/>
              <a:gd name="connsiteX56" fmla="*/ 2187591 w 3330591"/>
              <a:gd name="connsiteY56" fmla="*/ 1085850 h 3924300"/>
              <a:gd name="connsiteX57" fmla="*/ 2035191 w 3330591"/>
              <a:gd name="connsiteY57" fmla="*/ 1114425 h 3924300"/>
              <a:gd name="connsiteX58" fmla="*/ 1825641 w 3330591"/>
              <a:gd name="connsiteY58" fmla="*/ 1162050 h 3924300"/>
              <a:gd name="connsiteX59" fmla="*/ 1711341 w 3330591"/>
              <a:gd name="connsiteY59" fmla="*/ 1171575 h 3924300"/>
              <a:gd name="connsiteX60" fmla="*/ 1606566 w 3330591"/>
              <a:gd name="connsiteY60" fmla="*/ 1209675 h 3924300"/>
              <a:gd name="connsiteX61" fmla="*/ 1520841 w 3330591"/>
              <a:gd name="connsiteY61" fmla="*/ 1228725 h 3924300"/>
              <a:gd name="connsiteX62" fmla="*/ 1301766 w 3330591"/>
              <a:gd name="connsiteY62" fmla="*/ 1257300 h 3924300"/>
              <a:gd name="connsiteX63" fmla="*/ 987441 w 3330591"/>
              <a:gd name="connsiteY63" fmla="*/ 1295400 h 3924300"/>
              <a:gd name="connsiteX64" fmla="*/ 854091 w 3330591"/>
              <a:gd name="connsiteY64" fmla="*/ 1304925 h 3924300"/>
              <a:gd name="connsiteX65" fmla="*/ 777891 w 3330591"/>
              <a:gd name="connsiteY65" fmla="*/ 1314450 h 3924300"/>
              <a:gd name="connsiteX66" fmla="*/ 577866 w 3330591"/>
              <a:gd name="connsiteY66" fmla="*/ 1323975 h 3924300"/>
              <a:gd name="connsiteX67" fmla="*/ 482616 w 3330591"/>
              <a:gd name="connsiteY67" fmla="*/ 1343025 h 3924300"/>
              <a:gd name="connsiteX68" fmla="*/ 368316 w 3330591"/>
              <a:gd name="connsiteY68" fmla="*/ 1352550 h 3924300"/>
              <a:gd name="connsiteX69" fmla="*/ 311166 w 3330591"/>
              <a:gd name="connsiteY69" fmla="*/ 1362075 h 3924300"/>
              <a:gd name="connsiteX70" fmla="*/ 254016 w 3330591"/>
              <a:gd name="connsiteY70" fmla="*/ 1381125 h 3924300"/>
              <a:gd name="connsiteX71" fmla="*/ 1692291 w 3330591"/>
              <a:gd name="connsiteY71" fmla="*/ 1400175 h 3924300"/>
              <a:gd name="connsiteX72" fmla="*/ 1797066 w 3330591"/>
              <a:gd name="connsiteY72" fmla="*/ 1409700 h 3924300"/>
              <a:gd name="connsiteX73" fmla="*/ 2273316 w 3330591"/>
              <a:gd name="connsiteY73" fmla="*/ 1428750 h 3924300"/>
              <a:gd name="connsiteX74" fmla="*/ 2368566 w 3330591"/>
              <a:gd name="connsiteY74" fmla="*/ 1438275 h 3924300"/>
              <a:gd name="connsiteX75" fmla="*/ 2397141 w 3330591"/>
              <a:gd name="connsiteY75" fmla="*/ 1447800 h 3924300"/>
              <a:gd name="connsiteX76" fmla="*/ 2454291 w 3330591"/>
              <a:gd name="connsiteY76" fmla="*/ 1457325 h 3924300"/>
              <a:gd name="connsiteX77" fmla="*/ 2416191 w 3330591"/>
              <a:gd name="connsiteY77" fmla="*/ 1476375 h 3924300"/>
              <a:gd name="connsiteX78" fmla="*/ 2311416 w 3330591"/>
              <a:gd name="connsiteY78" fmla="*/ 1495425 h 3924300"/>
              <a:gd name="connsiteX79" fmla="*/ 2149491 w 3330591"/>
              <a:gd name="connsiteY79" fmla="*/ 1543050 h 3924300"/>
              <a:gd name="connsiteX80" fmla="*/ 2073291 w 3330591"/>
              <a:gd name="connsiteY80" fmla="*/ 1562100 h 3924300"/>
              <a:gd name="connsiteX81" fmla="*/ 1787541 w 3330591"/>
              <a:gd name="connsiteY81" fmla="*/ 1666875 h 3924300"/>
              <a:gd name="connsiteX82" fmla="*/ 1682766 w 3330591"/>
              <a:gd name="connsiteY82" fmla="*/ 1695450 h 3924300"/>
              <a:gd name="connsiteX83" fmla="*/ 1482741 w 3330591"/>
              <a:gd name="connsiteY83" fmla="*/ 1781175 h 3924300"/>
              <a:gd name="connsiteX84" fmla="*/ 1406541 w 3330591"/>
              <a:gd name="connsiteY84" fmla="*/ 1819275 h 3924300"/>
              <a:gd name="connsiteX85" fmla="*/ 1320816 w 3330591"/>
              <a:gd name="connsiteY85" fmla="*/ 1857375 h 3924300"/>
              <a:gd name="connsiteX86" fmla="*/ 1244616 w 3330591"/>
              <a:gd name="connsiteY86" fmla="*/ 1895475 h 3924300"/>
              <a:gd name="connsiteX87" fmla="*/ 1158891 w 3330591"/>
              <a:gd name="connsiteY87" fmla="*/ 1933575 h 3924300"/>
              <a:gd name="connsiteX88" fmla="*/ 958866 w 3330591"/>
              <a:gd name="connsiteY88" fmla="*/ 2028825 h 3924300"/>
              <a:gd name="connsiteX89" fmla="*/ 787416 w 3330591"/>
              <a:gd name="connsiteY89" fmla="*/ 2095500 h 3924300"/>
              <a:gd name="connsiteX90" fmla="*/ 701691 w 3330591"/>
              <a:gd name="connsiteY90" fmla="*/ 2143125 h 3924300"/>
              <a:gd name="connsiteX91" fmla="*/ 654066 w 3330591"/>
              <a:gd name="connsiteY91" fmla="*/ 2162175 h 3924300"/>
              <a:gd name="connsiteX92" fmla="*/ 558816 w 3330591"/>
              <a:gd name="connsiteY92" fmla="*/ 2209800 h 3924300"/>
              <a:gd name="connsiteX93" fmla="*/ 530241 w 3330591"/>
              <a:gd name="connsiteY93" fmla="*/ 2228850 h 3924300"/>
              <a:gd name="connsiteX94" fmla="*/ 492141 w 3330591"/>
              <a:gd name="connsiteY94" fmla="*/ 2238375 h 3924300"/>
              <a:gd name="connsiteX95" fmla="*/ 444516 w 3330591"/>
              <a:gd name="connsiteY95" fmla="*/ 2257425 h 3924300"/>
              <a:gd name="connsiteX96" fmla="*/ 415941 w 3330591"/>
              <a:gd name="connsiteY96" fmla="*/ 2266950 h 3924300"/>
              <a:gd name="connsiteX97" fmla="*/ 377841 w 3330591"/>
              <a:gd name="connsiteY97" fmla="*/ 2286000 h 3924300"/>
              <a:gd name="connsiteX98" fmla="*/ 254016 w 3330591"/>
              <a:gd name="connsiteY98" fmla="*/ 2295525 h 3924300"/>
              <a:gd name="connsiteX99" fmla="*/ 358791 w 3330591"/>
              <a:gd name="connsiteY99" fmla="*/ 2286000 h 3924300"/>
              <a:gd name="connsiteX100" fmla="*/ 425466 w 3330591"/>
              <a:gd name="connsiteY100" fmla="*/ 2257425 h 3924300"/>
              <a:gd name="connsiteX101" fmla="*/ 492141 w 3330591"/>
              <a:gd name="connsiteY101" fmla="*/ 2247900 h 3924300"/>
              <a:gd name="connsiteX102" fmla="*/ 568341 w 3330591"/>
              <a:gd name="connsiteY102" fmla="*/ 2228850 h 3924300"/>
              <a:gd name="connsiteX103" fmla="*/ 730266 w 3330591"/>
              <a:gd name="connsiteY103" fmla="*/ 2181225 h 3924300"/>
              <a:gd name="connsiteX104" fmla="*/ 920766 w 3330591"/>
              <a:gd name="connsiteY104" fmla="*/ 2143125 h 3924300"/>
              <a:gd name="connsiteX105" fmla="*/ 1216041 w 3330591"/>
              <a:gd name="connsiteY105" fmla="*/ 2114550 h 3924300"/>
              <a:gd name="connsiteX106" fmla="*/ 1397016 w 3330591"/>
              <a:gd name="connsiteY106" fmla="*/ 2095500 h 3924300"/>
              <a:gd name="connsiteX107" fmla="*/ 1473216 w 3330591"/>
              <a:gd name="connsiteY107" fmla="*/ 2076450 h 3924300"/>
              <a:gd name="connsiteX108" fmla="*/ 1539891 w 3330591"/>
              <a:gd name="connsiteY108" fmla="*/ 2057400 h 3924300"/>
              <a:gd name="connsiteX109" fmla="*/ 1625616 w 3330591"/>
              <a:gd name="connsiteY109" fmla="*/ 2038350 h 3924300"/>
              <a:gd name="connsiteX110" fmla="*/ 1692291 w 3330591"/>
              <a:gd name="connsiteY110" fmla="*/ 2019300 h 3924300"/>
              <a:gd name="connsiteX111" fmla="*/ 1749441 w 3330591"/>
              <a:gd name="connsiteY111" fmla="*/ 2009775 h 3924300"/>
              <a:gd name="connsiteX112" fmla="*/ 1797066 w 3330591"/>
              <a:gd name="connsiteY112" fmla="*/ 2000250 h 3924300"/>
              <a:gd name="connsiteX113" fmla="*/ 1863741 w 3330591"/>
              <a:gd name="connsiteY113" fmla="*/ 1990725 h 3924300"/>
              <a:gd name="connsiteX114" fmla="*/ 1978041 w 3330591"/>
              <a:gd name="connsiteY114" fmla="*/ 1971675 h 3924300"/>
              <a:gd name="connsiteX115" fmla="*/ 2006616 w 3330591"/>
              <a:gd name="connsiteY115" fmla="*/ 1962150 h 3924300"/>
              <a:gd name="connsiteX116" fmla="*/ 2035191 w 3330591"/>
              <a:gd name="connsiteY116" fmla="*/ 1943100 h 3924300"/>
              <a:gd name="connsiteX117" fmla="*/ 2235216 w 3330591"/>
              <a:gd name="connsiteY117" fmla="*/ 1924050 h 3924300"/>
              <a:gd name="connsiteX118" fmla="*/ 2282841 w 3330591"/>
              <a:gd name="connsiteY118" fmla="*/ 1914525 h 3924300"/>
              <a:gd name="connsiteX119" fmla="*/ 2311416 w 3330591"/>
              <a:gd name="connsiteY119" fmla="*/ 1905000 h 3924300"/>
              <a:gd name="connsiteX120" fmla="*/ 2378091 w 3330591"/>
              <a:gd name="connsiteY120" fmla="*/ 1895475 h 3924300"/>
              <a:gd name="connsiteX121" fmla="*/ 2406666 w 3330591"/>
              <a:gd name="connsiteY121" fmla="*/ 1876425 h 3924300"/>
              <a:gd name="connsiteX122" fmla="*/ 2473341 w 3330591"/>
              <a:gd name="connsiteY122" fmla="*/ 1857375 h 3924300"/>
              <a:gd name="connsiteX123" fmla="*/ 2501916 w 3330591"/>
              <a:gd name="connsiteY123" fmla="*/ 1838325 h 3924300"/>
              <a:gd name="connsiteX124" fmla="*/ 2530491 w 3330591"/>
              <a:gd name="connsiteY124" fmla="*/ 1828800 h 3924300"/>
              <a:gd name="connsiteX125" fmla="*/ 2568591 w 3330591"/>
              <a:gd name="connsiteY125" fmla="*/ 1809750 h 3924300"/>
              <a:gd name="connsiteX126" fmla="*/ 2635266 w 3330591"/>
              <a:gd name="connsiteY126" fmla="*/ 1790700 h 3924300"/>
              <a:gd name="connsiteX127" fmla="*/ 2663841 w 3330591"/>
              <a:gd name="connsiteY127" fmla="*/ 1771650 h 3924300"/>
              <a:gd name="connsiteX128" fmla="*/ 2616216 w 3330591"/>
              <a:gd name="connsiteY128" fmla="*/ 1790700 h 3924300"/>
              <a:gd name="connsiteX129" fmla="*/ 2578116 w 3330591"/>
              <a:gd name="connsiteY129" fmla="*/ 1800225 h 3924300"/>
              <a:gd name="connsiteX130" fmla="*/ 2492391 w 3330591"/>
              <a:gd name="connsiteY130" fmla="*/ 1847850 h 3924300"/>
              <a:gd name="connsiteX131" fmla="*/ 2435241 w 3330591"/>
              <a:gd name="connsiteY131" fmla="*/ 1885950 h 3924300"/>
              <a:gd name="connsiteX132" fmla="*/ 2139966 w 3330591"/>
              <a:gd name="connsiteY132" fmla="*/ 2009775 h 3924300"/>
              <a:gd name="connsiteX133" fmla="*/ 1825641 w 3330591"/>
              <a:gd name="connsiteY133" fmla="*/ 2181225 h 3924300"/>
              <a:gd name="connsiteX134" fmla="*/ 1520841 w 3330591"/>
              <a:gd name="connsiteY134" fmla="*/ 2305050 h 3924300"/>
              <a:gd name="connsiteX135" fmla="*/ 1377966 w 3330591"/>
              <a:gd name="connsiteY135" fmla="*/ 2362200 h 3924300"/>
              <a:gd name="connsiteX136" fmla="*/ 1301766 w 3330591"/>
              <a:gd name="connsiteY136" fmla="*/ 2381250 h 3924300"/>
              <a:gd name="connsiteX137" fmla="*/ 1225566 w 3330591"/>
              <a:gd name="connsiteY137" fmla="*/ 2419350 h 3924300"/>
              <a:gd name="connsiteX138" fmla="*/ 1158891 w 3330591"/>
              <a:gd name="connsiteY138" fmla="*/ 2438400 h 3924300"/>
              <a:gd name="connsiteX139" fmla="*/ 1101741 w 3330591"/>
              <a:gd name="connsiteY139" fmla="*/ 2457450 h 3924300"/>
              <a:gd name="connsiteX140" fmla="*/ 968391 w 3330591"/>
              <a:gd name="connsiteY140" fmla="*/ 2495550 h 3924300"/>
              <a:gd name="connsiteX141" fmla="*/ 882666 w 3330591"/>
              <a:gd name="connsiteY141" fmla="*/ 2533650 h 3924300"/>
              <a:gd name="connsiteX142" fmla="*/ 844566 w 3330591"/>
              <a:gd name="connsiteY142" fmla="*/ 2543175 h 3924300"/>
              <a:gd name="connsiteX143" fmla="*/ 796941 w 3330591"/>
              <a:gd name="connsiteY143" fmla="*/ 2562225 h 3924300"/>
              <a:gd name="connsiteX144" fmla="*/ 701691 w 3330591"/>
              <a:gd name="connsiteY144" fmla="*/ 2581275 h 3924300"/>
              <a:gd name="connsiteX145" fmla="*/ 663591 w 3330591"/>
              <a:gd name="connsiteY145" fmla="*/ 2600325 h 3924300"/>
              <a:gd name="connsiteX146" fmla="*/ 615966 w 3330591"/>
              <a:gd name="connsiteY146" fmla="*/ 2609850 h 3924300"/>
              <a:gd name="connsiteX147" fmla="*/ 415941 w 3330591"/>
              <a:gd name="connsiteY147" fmla="*/ 2638425 h 3924300"/>
              <a:gd name="connsiteX148" fmla="*/ 330216 w 3330591"/>
              <a:gd name="connsiteY148" fmla="*/ 2667000 h 3924300"/>
              <a:gd name="connsiteX149" fmla="*/ 292116 w 3330591"/>
              <a:gd name="connsiteY149" fmla="*/ 2676525 h 3924300"/>
              <a:gd name="connsiteX150" fmla="*/ 406416 w 3330591"/>
              <a:gd name="connsiteY150" fmla="*/ 2647950 h 3924300"/>
              <a:gd name="connsiteX151" fmla="*/ 539766 w 3330591"/>
              <a:gd name="connsiteY151" fmla="*/ 2609850 h 3924300"/>
              <a:gd name="connsiteX152" fmla="*/ 615966 w 3330591"/>
              <a:gd name="connsiteY152" fmla="*/ 2590800 h 3924300"/>
              <a:gd name="connsiteX153" fmla="*/ 701691 w 3330591"/>
              <a:gd name="connsiteY153" fmla="*/ 2571750 h 3924300"/>
              <a:gd name="connsiteX154" fmla="*/ 806466 w 3330591"/>
              <a:gd name="connsiteY154" fmla="*/ 2533650 h 3924300"/>
              <a:gd name="connsiteX155" fmla="*/ 1025541 w 3330591"/>
              <a:gd name="connsiteY155" fmla="*/ 2495550 h 3924300"/>
              <a:gd name="connsiteX156" fmla="*/ 1158891 w 3330591"/>
              <a:gd name="connsiteY156" fmla="*/ 2466975 h 3924300"/>
              <a:gd name="connsiteX157" fmla="*/ 1368441 w 3330591"/>
              <a:gd name="connsiteY157" fmla="*/ 2409825 h 3924300"/>
              <a:gd name="connsiteX158" fmla="*/ 1606566 w 3330591"/>
              <a:gd name="connsiteY158" fmla="*/ 2362200 h 3924300"/>
              <a:gd name="connsiteX159" fmla="*/ 1806591 w 3330591"/>
              <a:gd name="connsiteY159" fmla="*/ 2314575 h 3924300"/>
              <a:gd name="connsiteX160" fmla="*/ 2511441 w 3330591"/>
              <a:gd name="connsiteY160" fmla="*/ 2286000 h 3924300"/>
              <a:gd name="connsiteX161" fmla="*/ 2873391 w 3330591"/>
              <a:gd name="connsiteY161" fmla="*/ 2266950 h 3924300"/>
              <a:gd name="connsiteX162" fmla="*/ 2797191 w 3330591"/>
              <a:gd name="connsiteY162" fmla="*/ 2276475 h 3924300"/>
              <a:gd name="connsiteX163" fmla="*/ 2720991 w 3330591"/>
              <a:gd name="connsiteY163" fmla="*/ 2305050 h 3924300"/>
              <a:gd name="connsiteX164" fmla="*/ 2663841 w 3330591"/>
              <a:gd name="connsiteY164" fmla="*/ 2324100 h 3924300"/>
              <a:gd name="connsiteX165" fmla="*/ 2597166 w 3330591"/>
              <a:gd name="connsiteY165" fmla="*/ 2343150 h 3924300"/>
              <a:gd name="connsiteX166" fmla="*/ 2454291 w 3330591"/>
              <a:gd name="connsiteY166" fmla="*/ 2419350 h 3924300"/>
              <a:gd name="connsiteX167" fmla="*/ 2368566 w 3330591"/>
              <a:gd name="connsiteY167" fmla="*/ 2447925 h 3924300"/>
              <a:gd name="connsiteX168" fmla="*/ 2225691 w 3330591"/>
              <a:gd name="connsiteY168" fmla="*/ 2505075 h 3924300"/>
              <a:gd name="connsiteX169" fmla="*/ 2130441 w 3330591"/>
              <a:gd name="connsiteY169" fmla="*/ 2533650 h 3924300"/>
              <a:gd name="connsiteX170" fmla="*/ 1978041 w 3330591"/>
              <a:gd name="connsiteY170" fmla="*/ 2619375 h 3924300"/>
              <a:gd name="connsiteX171" fmla="*/ 1911366 w 3330591"/>
              <a:gd name="connsiteY171" fmla="*/ 2647950 h 3924300"/>
              <a:gd name="connsiteX172" fmla="*/ 1835166 w 3330591"/>
              <a:gd name="connsiteY172" fmla="*/ 2676525 h 3924300"/>
              <a:gd name="connsiteX173" fmla="*/ 1749441 w 3330591"/>
              <a:gd name="connsiteY173" fmla="*/ 2714625 h 3924300"/>
              <a:gd name="connsiteX174" fmla="*/ 1673241 w 3330591"/>
              <a:gd name="connsiteY174" fmla="*/ 2733675 h 3924300"/>
              <a:gd name="connsiteX175" fmla="*/ 1597041 w 3330591"/>
              <a:gd name="connsiteY175" fmla="*/ 2762250 h 3924300"/>
              <a:gd name="connsiteX176" fmla="*/ 1539891 w 3330591"/>
              <a:gd name="connsiteY176" fmla="*/ 2781300 h 3924300"/>
              <a:gd name="connsiteX177" fmla="*/ 1473216 w 3330591"/>
              <a:gd name="connsiteY177" fmla="*/ 2809875 h 3924300"/>
              <a:gd name="connsiteX178" fmla="*/ 1416066 w 3330591"/>
              <a:gd name="connsiteY178" fmla="*/ 2819400 h 3924300"/>
              <a:gd name="connsiteX179" fmla="*/ 1292241 w 3330591"/>
              <a:gd name="connsiteY179" fmla="*/ 2867025 h 3924300"/>
              <a:gd name="connsiteX180" fmla="*/ 1235091 w 3330591"/>
              <a:gd name="connsiteY180" fmla="*/ 2895600 h 3924300"/>
              <a:gd name="connsiteX181" fmla="*/ 1063641 w 3330591"/>
              <a:gd name="connsiteY181" fmla="*/ 2962275 h 3924300"/>
              <a:gd name="connsiteX182" fmla="*/ 996966 w 3330591"/>
              <a:gd name="connsiteY182" fmla="*/ 2990850 h 3924300"/>
              <a:gd name="connsiteX183" fmla="*/ 949341 w 3330591"/>
              <a:gd name="connsiteY183" fmla="*/ 3009900 h 3924300"/>
              <a:gd name="connsiteX184" fmla="*/ 854091 w 3330591"/>
              <a:gd name="connsiteY184" fmla="*/ 3057525 h 3924300"/>
              <a:gd name="connsiteX185" fmla="*/ 777891 w 3330591"/>
              <a:gd name="connsiteY185" fmla="*/ 3076575 h 3924300"/>
              <a:gd name="connsiteX186" fmla="*/ 739791 w 3330591"/>
              <a:gd name="connsiteY186" fmla="*/ 3086100 h 3924300"/>
              <a:gd name="connsiteX187" fmla="*/ 663591 w 3330591"/>
              <a:gd name="connsiteY187" fmla="*/ 3124200 h 3924300"/>
              <a:gd name="connsiteX188" fmla="*/ 635016 w 3330591"/>
              <a:gd name="connsiteY188" fmla="*/ 3133725 h 3924300"/>
              <a:gd name="connsiteX189" fmla="*/ 606441 w 3330591"/>
              <a:gd name="connsiteY189" fmla="*/ 3152775 h 3924300"/>
              <a:gd name="connsiteX190" fmla="*/ 568341 w 3330591"/>
              <a:gd name="connsiteY190" fmla="*/ 3162300 h 3924300"/>
              <a:gd name="connsiteX191" fmla="*/ 501666 w 3330591"/>
              <a:gd name="connsiteY191" fmla="*/ 3200400 h 3924300"/>
              <a:gd name="connsiteX192" fmla="*/ 463566 w 3330591"/>
              <a:gd name="connsiteY192" fmla="*/ 3209925 h 3924300"/>
              <a:gd name="connsiteX193" fmla="*/ 396891 w 3330591"/>
              <a:gd name="connsiteY193" fmla="*/ 3248025 h 3924300"/>
              <a:gd name="connsiteX194" fmla="*/ 368316 w 3330591"/>
              <a:gd name="connsiteY194" fmla="*/ 3257550 h 3924300"/>
              <a:gd name="connsiteX195" fmla="*/ 339741 w 3330591"/>
              <a:gd name="connsiteY195" fmla="*/ 3286125 h 3924300"/>
              <a:gd name="connsiteX196" fmla="*/ 292116 w 3330591"/>
              <a:gd name="connsiteY196" fmla="*/ 3295650 h 3924300"/>
              <a:gd name="connsiteX197" fmla="*/ 358791 w 3330591"/>
              <a:gd name="connsiteY197" fmla="*/ 3295650 h 3924300"/>
              <a:gd name="connsiteX198" fmla="*/ 692166 w 3330591"/>
              <a:gd name="connsiteY198" fmla="*/ 3276600 h 3924300"/>
              <a:gd name="connsiteX199" fmla="*/ 796941 w 3330591"/>
              <a:gd name="connsiteY199" fmla="*/ 3267075 h 3924300"/>
              <a:gd name="connsiteX200" fmla="*/ 987441 w 3330591"/>
              <a:gd name="connsiteY200" fmla="*/ 3257550 h 3924300"/>
              <a:gd name="connsiteX201" fmla="*/ 1092216 w 3330591"/>
              <a:gd name="connsiteY201" fmla="*/ 3248025 h 3924300"/>
              <a:gd name="connsiteX202" fmla="*/ 1692291 w 3330591"/>
              <a:gd name="connsiteY202" fmla="*/ 3228975 h 3924300"/>
              <a:gd name="connsiteX203" fmla="*/ 1778016 w 3330591"/>
              <a:gd name="connsiteY203" fmla="*/ 3209925 h 3924300"/>
              <a:gd name="connsiteX204" fmla="*/ 1854216 w 3330591"/>
              <a:gd name="connsiteY204" fmla="*/ 3200400 h 3924300"/>
              <a:gd name="connsiteX205" fmla="*/ 1920891 w 3330591"/>
              <a:gd name="connsiteY205" fmla="*/ 3190875 h 3924300"/>
              <a:gd name="connsiteX206" fmla="*/ 1968516 w 3330591"/>
              <a:gd name="connsiteY206" fmla="*/ 3181350 h 3924300"/>
              <a:gd name="connsiteX207" fmla="*/ 2120916 w 3330591"/>
              <a:gd name="connsiteY207" fmla="*/ 3171825 h 3924300"/>
              <a:gd name="connsiteX208" fmla="*/ 2178066 w 3330591"/>
              <a:gd name="connsiteY208" fmla="*/ 3162300 h 3924300"/>
              <a:gd name="connsiteX209" fmla="*/ 2482866 w 3330591"/>
              <a:gd name="connsiteY209" fmla="*/ 3143250 h 3924300"/>
              <a:gd name="connsiteX210" fmla="*/ 2606691 w 3330591"/>
              <a:gd name="connsiteY210" fmla="*/ 3133725 h 3924300"/>
              <a:gd name="connsiteX211" fmla="*/ 2682891 w 3330591"/>
              <a:gd name="connsiteY211" fmla="*/ 3105150 h 3924300"/>
              <a:gd name="connsiteX212" fmla="*/ 2759091 w 3330591"/>
              <a:gd name="connsiteY212" fmla="*/ 3086100 h 3924300"/>
              <a:gd name="connsiteX213" fmla="*/ 2863866 w 3330591"/>
              <a:gd name="connsiteY213" fmla="*/ 3028950 h 3924300"/>
              <a:gd name="connsiteX214" fmla="*/ 2921016 w 3330591"/>
              <a:gd name="connsiteY214" fmla="*/ 3009900 h 3924300"/>
              <a:gd name="connsiteX215" fmla="*/ 2968641 w 3330591"/>
              <a:gd name="connsiteY215" fmla="*/ 3000375 h 3924300"/>
              <a:gd name="connsiteX216" fmla="*/ 2997216 w 3330591"/>
              <a:gd name="connsiteY216" fmla="*/ 2990850 h 3924300"/>
              <a:gd name="connsiteX217" fmla="*/ 3092466 w 3330591"/>
              <a:gd name="connsiteY217" fmla="*/ 2981325 h 3924300"/>
              <a:gd name="connsiteX218" fmla="*/ 3149616 w 3330591"/>
              <a:gd name="connsiteY218" fmla="*/ 2962275 h 3924300"/>
              <a:gd name="connsiteX219" fmla="*/ 3016266 w 3330591"/>
              <a:gd name="connsiteY219" fmla="*/ 2971800 h 3924300"/>
              <a:gd name="connsiteX220" fmla="*/ 2863866 w 3330591"/>
              <a:gd name="connsiteY220" fmla="*/ 3038475 h 3924300"/>
              <a:gd name="connsiteX221" fmla="*/ 2787666 w 3330591"/>
              <a:gd name="connsiteY221" fmla="*/ 3076575 h 3924300"/>
              <a:gd name="connsiteX222" fmla="*/ 2682891 w 3330591"/>
              <a:gd name="connsiteY222" fmla="*/ 3105150 h 3924300"/>
              <a:gd name="connsiteX223" fmla="*/ 2578116 w 3330591"/>
              <a:gd name="connsiteY223" fmla="*/ 3152775 h 3924300"/>
              <a:gd name="connsiteX224" fmla="*/ 2292366 w 3330591"/>
              <a:gd name="connsiteY224" fmla="*/ 3228975 h 3924300"/>
              <a:gd name="connsiteX225" fmla="*/ 2120916 w 3330591"/>
              <a:gd name="connsiteY225" fmla="*/ 3267075 h 3924300"/>
              <a:gd name="connsiteX226" fmla="*/ 1816116 w 3330591"/>
              <a:gd name="connsiteY226" fmla="*/ 3371850 h 3924300"/>
              <a:gd name="connsiteX227" fmla="*/ 1701816 w 3330591"/>
              <a:gd name="connsiteY227" fmla="*/ 3400425 h 3924300"/>
              <a:gd name="connsiteX228" fmla="*/ 1597041 w 3330591"/>
              <a:gd name="connsiteY228" fmla="*/ 3448050 h 3924300"/>
              <a:gd name="connsiteX229" fmla="*/ 1501791 w 3330591"/>
              <a:gd name="connsiteY229" fmla="*/ 3467100 h 3924300"/>
              <a:gd name="connsiteX230" fmla="*/ 1425591 w 3330591"/>
              <a:gd name="connsiteY230" fmla="*/ 3495675 h 3924300"/>
              <a:gd name="connsiteX231" fmla="*/ 1263666 w 3330591"/>
              <a:gd name="connsiteY231" fmla="*/ 3543300 h 3924300"/>
              <a:gd name="connsiteX232" fmla="*/ 1196991 w 3330591"/>
              <a:gd name="connsiteY232" fmla="*/ 3562350 h 3924300"/>
              <a:gd name="connsiteX233" fmla="*/ 1149366 w 3330591"/>
              <a:gd name="connsiteY233" fmla="*/ 3581400 h 3924300"/>
              <a:gd name="connsiteX234" fmla="*/ 1035066 w 3330591"/>
              <a:gd name="connsiteY234" fmla="*/ 3600450 h 3924300"/>
              <a:gd name="connsiteX235" fmla="*/ 930291 w 3330591"/>
              <a:gd name="connsiteY235" fmla="*/ 3619500 h 3924300"/>
              <a:gd name="connsiteX236" fmla="*/ 835041 w 3330591"/>
              <a:gd name="connsiteY236" fmla="*/ 3629025 h 3924300"/>
              <a:gd name="connsiteX237" fmla="*/ 711216 w 3330591"/>
              <a:gd name="connsiteY237" fmla="*/ 3657600 h 3924300"/>
              <a:gd name="connsiteX238" fmla="*/ 663591 w 3330591"/>
              <a:gd name="connsiteY238" fmla="*/ 3667125 h 3924300"/>
              <a:gd name="connsiteX239" fmla="*/ 587391 w 3330591"/>
              <a:gd name="connsiteY239" fmla="*/ 3686175 h 3924300"/>
              <a:gd name="connsiteX240" fmla="*/ 463566 w 3330591"/>
              <a:gd name="connsiteY240" fmla="*/ 3714750 h 3924300"/>
              <a:gd name="connsiteX241" fmla="*/ 425466 w 3330591"/>
              <a:gd name="connsiteY241" fmla="*/ 3724275 h 3924300"/>
              <a:gd name="connsiteX242" fmla="*/ 358791 w 3330591"/>
              <a:gd name="connsiteY242" fmla="*/ 3752850 h 3924300"/>
              <a:gd name="connsiteX243" fmla="*/ 320691 w 3330591"/>
              <a:gd name="connsiteY243" fmla="*/ 3762375 h 3924300"/>
              <a:gd name="connsiteX244" fmla="*/ 282591 w 3330591"/>
              <a:gd name="connsiteY244" fmla="*/ 3781425 h 3924300"/>
              <a:gd name="connsiteX245" fmla="*/ 254016 w 3330591"/>
              <a:gd name="connsiteY245" fmla="*/ 3790950 h 3924300"/>
              <a:gd name="connsiteX246" fmla="*/ 196866 w 3330591"/>
              <a:gd name="connsiteY246" fmla="*/ 3819525 h 3924300"/>
              <a:gd name="connsiteX247" fmla="*/ 920766 w 3330591"/>
              <a:gd name="connsiteY247" fmla="*/ 3810000 h 3924300"/>
              <a:gd name="connsiteX248" fmla="*/ 1044591 w 3330591"/>
              <a:gd name="connsiteY248" fmla="*/ 3800475 h 3924300"/>
              <a:gd name="connsiteX249" fmla="*/ 1168416 w 3330591"/>
              <a:gd name="connsiteY249" fmla="*/ 3781425 h 3924300"/>
              <a:gd name="connsiteX250" fmla="*/ 1425591 w 3330591"/>
              <a:gd name="connsiteY250" fmla="*/ 3762375 h 3924300"/>
              <a:gd name="connsiteX251" fmla="*/ 1539891 w 3330591"/>
              <a:gd name="connsiteY251" fmla="*/ 3743325 h 3924300"/>
              <a:gd name="connsiteX252" fmla="*/ 1663716 w 3330591"/>
              <a:gd name="connsiteY252" fmla="*/ 3733800 h 3924300"/>
              <a:gd name="connsiteX253" fmla="*/ 2025666 w 3330591"/>
              <a:gd name="connsiteY253" fmla="*/ 3714750 h 3924300"/>
              <a:gd name="connsiteX254" fmla="*/ 2235216 w 3330591"/>
              <a:gd name="connsiteY254" fmla="*/ 3705225 h 3924300"/>
              <a:gd name="connsiteX255" fmla="*/ 2425716 w 3330591"/>
              <a:gd name="connsiteY255" fmla="*/ 3686175 h 3924300"/>
              <a:gd name="connsiteX256" fmla="*/ 2530491 w 3330591"/>
              <a:gd name="connsiteY256" fmla="*/ 3676650 h 3924300"/>
              <a:gd name="connsiteX257" fmla="*/ 2825766 w 3330591"/>
              <a:gd name="connsiteY257" fmla="*/ 3667125 h 3924300"/>
              <a:gd name="connsiteX258" fmla="*/ 3063891 w 3330591"/>
              <a:gd name="connsiteY258" fmla="*/ 3638550 h 3924300"/>
              <a:gd name="connsiteX259" fmla="*/ 3159141 w 3330591"/>
              <a:gd name="connsiteY259" fmla="*/ 3619500 h 3924300"/>
              <a:gd name="connsiteX260" fmla="*/ 3244866 w 3330591"/>
              <a:gd name="connsiteY260" fmla="*/ 3600450 h 3924300"/>
              <a:gd name="connsiteX261" fmla="*/ 3273441 w 3330591"/>
              <a:gd name="connsiteY261" fmla="*/ 3581400 h 3924300"/>
              <a:gd name="connsiteX262" fmla="*/ 3330591 w 3330591"/>
              <a:gd name="connsiteY262" fmla="*/ 3562350 h 3924300"/>
              <a:gd name="connsiteX263" fmla="*/ 3302016 w 3330591"/>
              <a:gd name="connsiteY263" fmla="*/ 3609975 h 3924300"/>
              <a:gd name="connsiteX264" fmla="*/ 3244866 w 3330591"/>
              <a:gd name="connsiteY264" fmla="*/ 3648075 h 3924300"/>
              <a:gd name="connsiteX265" fmla="*/ 3187716 w 3330591"/>
              <a:gd name="connsiteY265" fmla="*/ 3695700 h 3924300"/>
              <a:gd name="connsiteX266" fmla="*/ 3159141 w 3330591"/>
              <a:gd name="connsiteY266" fmla="*/ 3724275 h 3924300"/>
              <a:gd name="connsiteX267" fmla="*/ 3101991 w 3330591"/>
              <a:gd name="connsiteY267" fmla="*/ 3762375 h 3924300"/>
              <a:gd name="connsiteX268" fmla="*/ 3035316 w 3330591"/>
              <a:gd name="connsiteY268" fmla="*/ 3810000 h 3924300"/>
              <a:gd name="connsiteX269" fmla="*/ 3025791 w 3330591"/>
              <a:gd name="connsiteY269" fmla="*/ 3838575 h 3924300"/>
              <a:gd name="connsiteX270" fmla="*/ 2968641 w 3330591"/>
              <a:gd name="connsiteY270" fmla="*/ 3905250 h 3924300"/>
              <a:gd name="connsiteX271" fmla="*/ 2949591 w 3330591"/>
              <a:gd name="connsiteY271" fmla="*/ 3924300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3330591" h="3924300">
                <a:moveTo>
                  <a:pt x="292116" y="0"/>
                </a:moveTo>
                <a:cubicBezTo>
                  <a:pt x="322085" y="22476"/>
                  <a:pt x="333450" y="34550"/>
                  <a:pt x="368316" y="47625"/>
                </a:cubicBezTo>
                <a:cubicBezTo>
                  <a:pt x="380573" y="52222"/>
                  <a:pt x="394088" y="52747"/>
                  <a:pt x="406416" y="57150"/>
                </a:cubicBezTo>
                <a:cubicBezTo>
                  <a:pt x="498671" y="90098"/>
                  <a:pt x="485317" y="95141"/>
                  <a:pt x="568341" y="114300"/>
                </a:cubicBezTo>
                <a:cubicBezTo>
                  <a:pt x="659077" y="135239"/>
                  <a:pt x="593073" y="112116"/>
                  <a:pt x="692166" y="133350"/>
                </a:cubicBezTo>
                <a:cubicBezTo>
                  <a:pt x="714767" y="138193"/>
                  <a:pt x="736319" y="147203"/>
                  <a:pt x="758841" y="152400"/>
                </a:cubicBezTo>
                <a:cubicBezTo>
                  <a:pt x="777659" y="156743"/>
                  <a:pt x="797173" y="157582"/>
                  <a:pt x="815991" y="161925"/>
                </a:cubicBezTo>
                <a:cubicBezTo>
                  <a:pt x="890296" y="179072"/>
                  <a:pt x="867722" y="177272"/>
                  <a:pt x="930291" y="200025"/>
                </a:cubicBezTo>
                <a:cubicBezTo>
                  <a:pt x="949162" y="206887"/>
                  <a:pt x="968905" y="211352"/>
                  <a:pt x="987441" y="219075"/>
                </a:cubicBezTo>
                <a:cubicBezTo>
                  <a:pt x="1007101" y="227267"/>
                  <a:pt x="1024816" y="239740"/>
                  <a:pt x="1044591" y="247650"/>
                </a:cubicBezTo>
                <a:cubicBezTo>
                  <a:pt x="1056746" y="252512"/>
                  <a:pt x="1070272" y="253035"/>
                  <a:pt x="1082691" y="257175"/>
                </a:cubicBezTo>
                <a:cubicBezTo>
                  <a:pt x="1212172" y="300335"/>
                  <a:pt x="1025607" y="250048"/>
                  <a:pt x="1206516" y="295275"/>
                </a:cubicBezTo>
                <a:cubicBezTo>
                  <a:pt x="1271445" y="338561"/>
                  <a:pt x="1189578" y="289629"/>
                  <a:pt x="1292241" y="323850"/>
                </a:cubicBezTo>
                <a:cubicBezTo>
                  <a:pt x="1303101" y="327470"/>
                  <a:pt x="1310577" y="337780"/>
                  <a:pt x="1320816" y="342900"/>
                </a:cubicBezTo>
                <a:cubicBezTo>
                  <a:pt x="1336109" y="350546"/>
                  <a:pt x="1351946" y="357451"/>
                  <a:pt x="1368441" y="361950"/>
                </a:cubicBezTo>
                <a:cubicBezTo>
                  <a:pt x="1387073" y="367032"/>
                  <a:pt x="1406590" y="368020"/>
                  <a:pt x="1425591" y="371475"/>
                </a:cubicBezTo>
                <a:cubicBezTo>
                  <a:pt x="1441519" y="374371"/>
                  <a:pt x="1457412" y="377488"/>
                  <a:pt x="1473216" y="381000"/>
                </a:cubicBezTo>
                <a:cubicBezTo>
                  <a:pt x="1541693" y="396217"/>
                  <a:pt x="1481150" y="383645"/>
                  <a:pt x="1558941" y="409575"/>
                </a:cubicBezTo>
                <a:cubicBezTo>
                  <a:pt x="1597553" y="422446"/>
                  <a:pt x="1631610" y="423074"/>
                  <a:pt x="1673241" y="428625"/>
                </a:cubicBezTo>
                <a:cubicBezTo>
                  <a:pt x="1695495" y="431592"/>
                  <a:pt x="1717593" y="435758"/>
                  <a:pt x="1739916" y="438150"/>
                </a:cubicBezTo>
                <a:cubicBezTo>
                  <a:pt x="1806512" y="445285"/>
                  <a:pt x="1939941" y="457200"/>
                  <a:pt x="1939941" y="457200"/>
                </a:cubicBezTo>
                <a:cubicBezTo>
                  <a:pt x="1949466" y="460375"/>
                  <a:pt x="1978531" y="466010"/>
                  <a:pt x="1968516" y="466725"/>
                </a:cubicBezTo>
                <a:cubicBezTo>
                  <a:pt x="1870290" y="473741"/>
                  <a:pt x="1771588" y="471207"/>
                  <a:pt x="1673241" y="476250"/>
                </a:cubicBezTo>
                <a:cubicBezTo>
                  <a:pt x="1651062" y="477387"/>
                  <a:pt x="1555463" y="491954"/>
                  <a:pt x="1530366" y="495300"/>
                </a:cubicBezTo>
                <a:cubicBezTo>
                  <a:pt x="1504993" y="498683"/>
                  <a:pt x="1479374" y="500377"/>
                  <a:pt x="1454166" y="504825"/>
                </a:cubicBezTo>
                <a:cubicBezTo>
                  <a:pt x="1425339" y="509912"/>
                  <a:pt x="1397703" y="523125"/>
                  <a:pt x="1368441" y="523875"/>
                </a:cubicBezTo>
                <a:cubicBezTo>
                  <a:pt x="1025639" y="532665"/>
                  <a:pt x="682641" y="530225"/>
                  <a:pt x="339741" y="533400"/>
                </a:cubicBezTo>
                <a:cubicBezTo>
                  <a:pt x="1196304" y="555363"/>
                  <a:pt x="113879" y="534223"/>
                  <a:pt x="1397016" y="523875"/>
                </a:cubicBezTo>
                <a:cubicBezTo>
                  <a:pt x="1562141" y="522543"/>
                  <a:pt x="1727216" y="530225"/>
                  <a:pt x="1892316" y="533400"/>
                </a:cubicBezTo>
                <a:cubicBezTo>
                  <a:pt x="1917716" y="536575"/>
                  <a:pt x="1943331" y="538346"/>
                  <a:pt x="1968516" y="542925"/>
                </a:cubicBezTo>
                <a:cubicBezTo>
                  <a:pt x="2061787" y="559883"/>
                  <a:pt x="1907692" y="546750"/>
                  <a:pt x="2044716" y="561975"/>
                </a:cubicBezTo>
                <a:cubicBezTo>
                  <a:pt x="2085860" y="566547"/>
                  <a:pt x="2127266" y="568325"/>
                  <a:pt x="2168541" y="571500"/>
                </a:cubicBezTo>
                <a:cubicBezTo>
                  <a:pt x="2159016" y="577850"/>
                  <a:pt x="2150427" y="585901"/>
                  <a:pt x="2139966" y="590550"/>
                </a:cubicBezTo>
                <a:cubicBezTo>
                  <a:pt x="2121616" y="598705"/>
                  <a:pt x="2101866" y="603250"/>
                  <a:pt x="2082816" y="609600"/>
                </a:cubicBezTo>
                <a:cubicBezTo>
                  <a:pt x="2012596" y="633007"/>
                  <a:pt x="2026078" y="629952"/>
                  <a:pt x="1901841" y="647700"/>
                </a:cubicBezTo>
                <a:cubicBezTo>
                  <a:pt x="1743151" y="670370"/>
                  <a:pt x="1813046" y="661181"/>
                  <a:pt x="1692291" y="676275"/>
                </a:cubicBezTo>
                <a:cubicBezTo>
                  <a:pt x="1666891" y="688975"/>
                  <a:pt x="1642870" y="704924"/>
                  <a:pt x="1616091" y="714375"/>
                </a:cubicBezTo>
                <a:cubicBezTo>
                  <a:pt x="1588488" y="724117"/>
                  <a:pt x="1558764" y="726325"/>
                  <a:pt x="1530366" y="733425"/>
                </a:cubicBezTo>
                <a:cubicBezTo>
                  <a:pt x="1411793" y="763068"/>
                  <a:pt x="1516832" y="746570"/>
                  <a:pt x="1377966" y="762000"/>
                </a:cubicBezTo>
                <a:cubicBezTo>
                  <a:pt x="1352566" y="768350"/>
                  <a:pt x="1327499" y="776225"/>
                  <a:pt x="1301766" y="781050"/>
                </a:cubicBezTo>
                <a:cubicBezTo>
                  <a:pt x="1280975" y="784948"/>
                  <a:pt x="1156730" y="798073"/>
                  <a:pt x="1139841" y="800100"/>
                </a:cubicBezTo>
                <a:lnTo>
                  <a:pt x="987441" y="819150"/>
                </a:lnTo>
                <a:cubicBezTo>
                  <a:pt x="962041" y="822325"/>
                  <a:pt x="936734" y="826357"/>
                  <a:pt x="911241" y="828675"/>
                </a:cubicBezTo>
                <a:lnTo>
                  <a:pt x="806466" y="838200"/>
                </a:lnTo>
                <a:cubicBezTo>
                  <a:pt x="784241" y="844550"/>
                  <a:pt x="761559" y="849476"/>
                  <a:pt x="739791" y="857250"/>
                </a:cubicBezTo>
                <a:cubicBezTo>
                  <a:pt x="717020" y="865383"/>
                  <a:pt x="696055" y="878179"/>
                  <a:pt x="673116" y="885825"/>
                </a:cubicBezTo>
                <a:cubicBezTo>
                  <a:pt x="556913" y="924559"/>
                  <a:pt x="566719" y="920075"/>
                  <a:pt x="473091" y="933450"/>
                </a:cubicBezTo>
                <a:cubicBezTo>
                  <a:pt x="367517" y="968641"/>
                  <a:pt x="462406" y="941860"/>
                  <a:pt x="311166" y="962025"/>
                </a:cubicBezTo>
                <a:cubicBezTo>
                  <a:pt x="283250" y="965747"/>
                  <a:pt x="270203" y="973729"/>
                  <a:pt x="244491" y="981075"/>
                </a:cubicBezTo>
                <a:cubicBezTo>
                  <a:pt x="231904" y="984671"/>
                  <a:pt x="218978" y="987004"/>
                  <a:pt x="206391" y="990600"/>
                </a:cubicBezTo>
                <a:cubicBezTo>
                  <a:pt x="196737" y="993358"/>
                  <a:pt x="187720" y="998474"/>
                  <a:pt x="177816" y="1000125"/>
                </a:cubicBezTo>
                <a:cubicBezTo>
                  <a:pt x="149456" y="1004852"/>
                  <a:pt x="120666" y="1006475"/>
                  <a:pt x="92091" y="1009650"/>
                </a:cubicBezTo>
                <a:cubicBezTo>
                  <a:pt x="71562" y="1014782"/>
                  <a:pt x="0" y="1026896"/>
                  <a:pt x="101616" y="1028700"/>
                </a:cubicBezTo>
                <a:lnTo>
                  <a:pt x="1663716" y="1047750"/>
                </a:lnTo>
                <a:cubicBezTo>
                  <a:pt x="1711341" y="1050925"/>
                  <a:pt x="1759097" y="1052526"/>
                  <a:pt x="1806591" y="1057275"/>
                </a:cubicBezTo>
                <a:cubicBezTo>
                  <a:pt x="1956617" y="1072278"/>
                  <a:pt x="1715929" y="1064069"/>
                  <a:pt x="1930416" y="1076325"/>
                </a:cubicBezTo>
                <a:cubicBezTo>
                  <a:pt x="2016060" y="1081219"/>
                  <a:pt x="2101866" y="1082675"/>
                  <a:pt x="2187591" y="1085850"/>
                </a:cubicBezTo>
                <a:cubicBezTo>
                  <a:pt x="2389637" y="1119524"/>
                  <a:pt x="2340492" y="1103521"/>
                  <a:pt x="2035191" y="1114425"/>
                </a:cubicBezTo>
                <a:cubicBezTo>
                  <a:pt x="1743124" y="1140977"/>
                  <a:pt x="2122627" y="1097488"/>
                  <a:pt x="1825641" y="1162050"/>
                </a:cubicBezTo>
                <a:cubicBezTo>
                  <a:pt x="1788282" y="1170172"/>
                  <a:pt x="1749441" y="1168400"/>
                  <a:pt x="1711341" y="1171575"/>
                </a:cubicBezTo>
                <a:cubicBezTo>
                  <a:pt x="1676416" y="1184275"/>
                  <a:pt x="1642161" y="1198996"/>
                  <a:pt x="1606566" y="1209675"/>
                </a:cubicBezTo>
                <a:cubicBezTo>
                  <a:pt x="1578528" y="1218086"/>
                  <a:pt x="1549545" y="1222984"/>
                  <a:pt x="1520841" y="1228725"/>
                </a:cubicBezTo>
                <a:cubicBezTo>
                  <a:pt x="1400641" y="1252765"/>
                  <a:pt x="1427541" y="1246819"/>
                  <a:pt x="1301766" y="1257300"/>
                </a:cubicBezTo>
                <a:cubicBezTo>
                  <a:pt x="1100509" y="1300427"/>
                  <a:pt x="1225559" y="1280969"/>
                  <a:pt x="987441" y="1295400"/>
                </a:cubicBezTo>
                <a:cubicBezTo>
                  <a:pt x="942959" y="1298096"/>
                  <a:pt x="898471" y="1300890"/>
                  <a:pt x="854091" y="1304925"/>
                </a:cubicBezTo>
                <a:cubicBezTo>
                  <a:pt x="828598" y="1307243"/>
                  <a:pt x="803428" y="1312689"/>
                  <a:pt x="777891" y="1314450"/>
                </a:cubicBezTo>
                <a:cubicBezTo>
                  <a:pt x="711299" y="1319043"/>
                  <a:pt x="644541" y="1320800"/>
                  <a:pt x="577866" y="1323975"/>
                </a:cubicBezTo>
                <a:cubicBezTo>
                  <a:pt x="540026" y="1333435"/>
                  <a:pt x="524654" y="1338354"/>
                  <a:pt x="482616" y="1343025"/>
                </a:cubicBezTo>
                <a:cubicBezTo>
                  <a:pt x="444618" y="1347247"/>
                  <a:pt x="406314" y="1348328"/>
                  <a:pt x="368316" y="1352550"/>
                </a:cubicBezTo>
                <a:cubicBezTo>
                  <a:pt x="349121" y="1354683"/>
                  <a:pt x="329902" y="1357391"/>
                  <a:pt x="311166" y="1362075"/>
                </a:cubicBezTo>
                <a:cubicBezTo>
                  <a:pt x="291685" y="1366945"/>
                  <a:pt x="254016" y="1381125"/>
                  <a:pt x="254016" y="1381125"/>
                </a:cubicBezTo>
                <a:cubicBezTo>
                  <a:pt x="757745" y="1481871"/>
                  <a:pt x="241206" y="1381690"/>
                  <a:pt x="1692291" y="1400175"/>
                </a:cubicBezTo>
                <a:cubicBezTo>
                  <a:pt x="1727357" y="1400622"/>
                  <a:pt x="1762075" y="1407367"/>
                  <a:pt x="1797066" y="1409700"/>
                </a:cubicBezTo>
                <a:cubicBezTo>
                  <a:pt x="1962450" y="1420726"/>
                  <a:pt x="2103391" y="1423269"/>
                  <a:pt x="2273316" y="1428750"/>
                </a:cubicBezTo>
                <a:cubicBezTo>
                  <a:pt x="2305066" y="1431925"/>
                  <a:pt x="2337029" y="1433423"/>
                  <a:pt x="2368566" y="1438275"/>
                </a:cubicBezTo>
                <a:cubicBezTo>
                  <a:pt x="2378489" y="1439802"/>
                  <a:pt x="2387340" y="1445622"/>
                  <a:pt x="2397141" y="1447800"/>
                </a:cubicBezTo>
                <a:cubicBezTo>
                  <a:pt x="2415994" y="1451990"/>
                  <a:pt x="2435241" y="1454150"/>
                  <a:pt x="2454291" y="1457325"/>
                </a:cubicBezTo>
                <a:cubicBezTo>
                  <a:pt x="2441591" y="1463675"/>
                  <a:pt x="2429661" y="1471885"/>
                  <a:pt x="2416191" y="1476375"/>
                </a:cubicBezTo>
                <a:cubicBezTo>
                  <a:pt x="2392422" y="1484298"/>
                  <a:pt x="2333486" y="1489668"/>
                  <a:pt x="2311416" y="1495425"/>
                </a:cubicBezTo>
                <a:cubicBezTo>
                  <a:pt x="2256977" y="1509627"/>
                  <a:pt x="2204072" y="1529405"/>
                  <a:pt x="2149491" y="1543050"/>
                </a:cubicBezTo>
                <a:cubicBezTo>
                  <a:pt x="2124091" y="1549400"/>
                  <a:pt x="2098129" y="1553821"/>
                  <a:pt x="2073291" y="1562100"/>
                </a:cubicBezTo>
                <a:cubicBezTo>
                  <a:pt x="1886462" y="1624376"/>
                  <a:pt x="2067596" y="1590496"/>
                  <a:pt x="1787541" y="1666875"/>
                </a:cubicBezTo>
                <a:cubicBezTo>
                  <a:pt x="1752616" y="1676400"/>
                  <a:pt x="1717109" y="1684002"/>
                  <a:pt x="1682766" y="1695450"/>
                </a:cubicBezTo>
                <a:cubicBezTo>
                  <a:pt x="1630579" y="1712846"/>
                  <a:pt x="1530374" y="1758612"/>
                  <a:pt x="1482741" y="1781175"/>
                </a:cubicBezTo>
                <a:cubicBezTo>
                  <a:pt x="1457077" y="1793332"/>
                  <a:pt x="1432236" y="1807183"/>
                  <a:pt x="1406541" y="1819275"/>
                </a:cubicBezTo>
                <a:cubicBezTo>
                  <a:pt x="1378247" y="1832590"/>
                  <a:pt x="1349110" y="1844060"/>
                  <a:pt x="1320816" y="1857375"/>
                </a:cubicBezTo>
                <a:cubicBezTo>
                  <a:pt x="1295121" y="1869467"/>
                  <a:pt x="1270311" y="1883383"/>
                  <a:pt x="1244616" y="1895475"/>
                </a:cubicBezTo>
                <a:cubicBezTo>
                  <a:pt x="1216322" y="1908790"/>
                  <a:pt x="1187101" y="1920083"/>
                  <a:pt x="1158891" y="1933575"/>
                </a:cubicBezTo>
                <a:cubicBezTo>
                  <a:pt x="1076326" y="1973062"/>
                  <a:pt x="1035987" y="1999163"/>
                  <a:pt x="958866" y="2028825"/>
                </a:cubicBezTo>
                <a:cubicBezTo>
                  <a:pt x="894637" y="2053528"/>
                  <a:pt x="854316" y="2055360"/>
                  <a:pt x="787416" y="2095500"/>
                </a:cubicBezTo>
                <a:cubicBezTo>
                  <a:pt x="753068" y="2116109"/>
                  <a:pt x="736829" y="2127508"/>
                  <a:pt x="701691" y="2143125"/>
                </a:cubicBezTo>
                <a:cubicBezTo>
                  <a:pt x="686067" y="2150069"/>
                  <a:pt x="669560" y="2154945"/>
                  <a:pt x="654066" y="2162175"/>
                </a:cubicBezTo>
                <a:cubicBezTo>
                  <a:pt x="621899" y="2177186"/>
                  <a:pt x="588352" y="2190109"/>
                  <a:pt x="558816" y="2209800"/>
                </a:cubicBezTo>
                <a:cubicBezTo>
                  <a:pt x="549291" y="2216150"/>
                  <a:pt x="540763" y="2224341"/>
                  <a:pt x="530241" y="2228850"/>
                </a:cubicBezTo>
                <a:cubicBezTo>
                  <a:pt x="518209" y="2234007"/>
                  <a:pt x="504560" y="2234235"/>
                  <a:pt x="492141" y="2238375"/>
                </a:cubicBezTo>
                <a:cubicBezTo>
                  <a:pt x="475921" y="2243782"/>
                  <a:pt x="460525" y="2251422"/>
                  <a:pt x="444516" y="2257425"/>
                </a:cubicBezTo>
                <a:cubicBezTo>
                  <a:pt x="435115" y="2260950"/>
                  <a:pt x="425169" y="2262995"/>
                  <a:pt x="415941" y="2266950"/>
                </a:cubicBezTo>
                <a:cubicBezTo>
                  <a:pt x="402890" y="2272543"/>
                  <a:pt x="391824" y="2283532"/>
                  <a:pt x="377841" y="2286000"/>
                </a:cubicBezTo>
                <a:cubicBezTo>
                  <a:pt x="337074" y="2293194"/>
                  <a:pt x="295413" y="2295525"/>
                  <a:pt x="254016" y="2295525"/>
                </a:cubicBezTo>
                <a:cubicBezTo>
                  <a:pt x="218947" y="2295525"/>
                  <a:pt x="323866" y="2289175"/>
                  <a:pt x="358791" y="2286000"/>
                </a:cubicBezTo>
                <a:cubicBezTo>
                  <a:pt x="381016" y="2276475"/>
                  <a:pt x="402216" y="2264068"/>
                  <a:pt x="425466" y="2257425"/>
                </a:cubicBezTo>
                <a:cubicBezTo>
                  <a:pt x="447053" y="2251257"/>
                  <a:pt x="470126" y="2252303"/>
                  <a:pt x="492141" y="2247900"/>
                </a:cubicBezTo>
                <a:cubicBezTo>
                  <a:pt x="517814" y="2242765"/>
                  <a:pt x="543129" y="2235909"/>
                  <a:pt x="568341" y="2228850"/>
                </a:cubicBezTo>
                <a:cubicBezTo>
                  <a:pt x="622518" y="2213680"/>
                  <a:pt x="675345" y="2193430"/>
                  <a:pt x="730266" y="2181225"/>
                </a:cubicBezTo>
                <a:cubicBezTo>
                  <a:pt x="783630" y="2169366"/>
                  <a:pt x="868457" y="2149352"/>
                  <a:pt x="920766" y="2143125"/>
                </a:cubicBezTo>
                <a:cubicBezTo>
                  <a:pt x="1018957" y="2131436"/>
                  <a:pt x="1117700" y="2124902"/>
                  <a:pt x="1216041" y="2114550"/>
                </a:cubicBezTo>
                <a:lnTo>
                  <a:pt x="1397016" y="2095500"/>
                </a:lnTo>
                <a:lnTo>
                  <a:pt x="1473216" y="2076450"/>
                </a:lnTo>
                <a:cubicBezTo>
                  <a:pt x="1495550" y="2070494"/>
                  <a:pt x="1517467" y="2063006"/>
                  <a:pt x="1539891" y="2057400"/>
                </a:cubicBezTo>
                <a:cubicBezTo>
                  <a:pt x="1568289" y="2050300"/>
                  <a:pt x="1597218" y="2045450"/>
                  <a:pt x="1625616" y="2038350"/>
                </a:cubicBezTo>
                <a:cubicBezTo>
                  <a:pt x="1648040" y="2032744"/>
                  <a:pt x="1669769" y="2024497"/>
                  <a:pt x="1692291" y="2019300"/>
                </a:cubicBezTo>
                <a:cubicBezTo>
                  <a:pt x="1711109" y="2014957"/>
                  <a:pt x="1730440" y="2013230"/>
                  <a:pt x="1749441" y="2009775"/>
                </a:cubicBezTo>
                <a:cubicBezTo>
                  <a:pt x="1765369" y="2006879"/>
                  <a:pt x="1781097" y="2002912"/>
                  <a:pt x="1797066" y="2000250"/>
                </a:cubicBezTo>
                <a:cubicBezTo>
                  <a:pt x="1819211" y="1996559"/>
                  <a:pt x="1841596" y="1994416"/>
                  <a:pt x="1863741" y="1990725"/>
                </a:cubicBezTo>
                <a:cubicBezTo>
                  <a:pt x="2030876" y="1962869"/>
                  <a:pt x="1760137" y="2002804"/>
                  <a:pt x="1978041" y="1971675"/>
                </a:cubicBezTo>
                <a:cubicBezTo>
                  <a:pt x="1987566" y="1968500"/>
                  <a:pt x="1997636" y="1966640"/>
                  <a:pt x="2006616" y="1962150"/>
                </a:cubicBezTo>
                <a:cubicBezTo>
                  <a:pt x="2016855" y="1957030"/>
                  <a:pt x="2024085" y="1945876"/>
                  <a:pt x="2035191" y="1943100"/>
                </a:cubicBezTo>
                <a:cubicBezTo>
                  <a:pt x="2055812" y="1937945"/>
                  <a:pt x="2229367" y="1924537"/>
                  <a:pt x="2235216" y="1924050"/>
                </a:cubicBezTo>
                <a:cubicBezTo>
                  <a:pt x="2251091" y="1920875"/>
                  <a:pt x="2267135" y="1918452"/>
                  <a:pt x="2282841" y="1914525"/>
                </a:cubicBezTo>
                <a:cubicBezTo>
                  <a:pt x="2292581" y="1912090"/>
                  <a:pt x="2301571" y="1906969"/>
                  <a:pt x="2311416" y="1905000"/>
                </a:cubicBezTo>
                <a:cubicBezTo>
                  <a:pt x="2333431" y="1900597"/>
                  <a:pt x="2355866" y="1898650"/>
                  <a:pt x="2378091" y="1895475"/>
                </a:cubicBezTo>
                <a:cubicBezTo>
                  <a:pt x="2387616" y="1889125"/>
                  <a:pt x="2396144" y="1880934"/>
                  <a:pt x="2406666" y="1876425"/>
                </a:cubicBezTo>
                <a:cubicBezTo>
                  <a:pt x="2449392" y="1858114"/>
                  <a:pt x="2436270" y="1875911"/>
                  <a:pt x="2473341" y="1857375"/>
                </a:cubicBezTo>
                <a:cubicBezTo>
                  <a:pt x="2483580" y="1852255"/>
                  <a:pt x="2491677" y="1843445"/>
                  <a:pt x="2501916" y="1838325"/>
                </a:cubicBezTo>
                <a:cubicBezTo>
                  <a:pt x="2510896" y="1833835"/>
                  <a:pt x="2521263" y="1832755"/>
                  <a:pt x="2530491" y="1828800"/>
                </a:cubicBezTo>
                <a:cubicBezTo>
                  <a:pt x="2543542" y="1823207"/>
                  <a:pt x="2555296" y="1814736"/>
                  <a:pt x="2568591" y="1809750"/>
                </a:cubicBezTo>
                <a:cubicBezTo>
                  <a:pt x="2593006" y="1800595"/>
                  <a:pt x="2612239" y="1802214"/>
                  <a:pt x="2635266" y="1790700"/>
                </a:cubicBezTo>
                <a:cubicBezTo>
                  <a:pt x="2645505" y="1785580"/>
                  <a:pt x="2675289" y="1771650"/>
                  <a:pt x="2663841" y="1771650"/>
                </a:cubicBezTo>
                <a:cubicBezTo>
                  <a:pt x="2646743" y="1771650"/>
                  <a:pt x="2632436" y="1785293"/>
                  <a:pt x="2616216" y="1790700"/>
                </a:cubicBezTo>
                <a:cubicBezTo>
                  <a:pt x="2603797" y="1794840"/>
                  <a:pt x="2590816" y="1797050"/>
                  <a:pt x="2578116" y="1800225"/>
                </a:cubicBezTo>
                <a:cubicBezTo>
                  <a:pt x="2549541" y="1816100"/>
                  <a:pt x="2520421" y="1831032"/>
                  <a:pt x="2492391" y="1847850"/>
                </a:cubicBezTo>
                <a:cubicBezTo>
                  <a:pt x="2472758" y="1859630"/>
                  <a:pt x="2455719" y="1875711"/>
                  <a:pt x="2435241" y="1885950"/>
                </a:cubicBezTo>
                <a:cubicBezTo>
                  <a:pt x="2280148" y="1963496"/>
                  <a:pt x="2355492" y="1884051"/>
                  <a:pt x="2139966" y="2009775"/>
                </a:cubicBezTo>
                <a:cubicBezTo>
                  <a:pt x="2055274" y="2059179"/>
                  <a:pt x="1903270" y="2150173"/>
                  <a:pt x="1825641" y="2181225"/>
                </a:cubicBezTo>
                <a:cubicBezTo>
                  <a:pt x="1658068" y="2248254"/>
                  <a:pt x="1661307" y="2245906"/>
                  <a:pt x="1520841" y="2305050"/>
                </a:cubicBezTo>
                <a:cubicBezTo>
                  <a:pt x="1473613" y="2324936"/>
                  <a:pt x="1427017" y="2346872"/>
                  <a:pt x="1377966" y="2362200"/>
                </a:cubicBezTo>
                <a:cubicBezTo>
                  <a:pt x="1352976" y="2370009"/>
                  <a:pt x="1326281" y="2372057"/>
                  <a:pt x="1301766" y="2381250"/>
                </a:cubicBezTo>
                <a:cubicBezTo>
                  <a:pt x="1275176" y="2391221"/>
                  <a:pt x="1251933" y="2408803"/>
                  <a:pt x="1225566" y="2419350"/>
                </a:cubicBezTo>
                <a:cubicBezTo>
                  <a:pt x="1204105" y="2427934"/>
                  <a:pt x="1180983" y="2431602"/>
                  <a:pt x="1158891" y="2438400"/>
                </a:cubicBezTo>
                <a:cubicBezTo>
                  <a:pt x="1139699" y="2444305"/>
                  <a:pt x="1121049" y="2451933"/>
                  <a:pt x="1101741" y="2457450"/>
                </a:cubicBezTo>
                <a:cubicBezTo>
                  <a:pt x="1038518" y="2475514"/>
                  <a:pt x="1025485" y="2472712"/>
                  <a:pt x="968391" y="2495550"/>
                </a:cubicBezTo>
                <a:cubicBezTo>
                  <a:pt x="885408" y="2528743"/>
                  <a:pt x="979106" y="2501503"/>
                  <a:pt x="882666" y="2533650"/>
                </a:cubicBezTo>
                <a:cubicBezTo>
                  <a:pt x="870247" y="2537790"/>
                  <a:pt x="856985" y="2539035"/>
                  <a:pt x="844566" y="2543175"/>
                </a:cubicBezTo>
                <a:cubicBezTo>
                  <a:pt x="828346" y="2548582"/>
                  <a:pt x="813436" y="2557726"/>
                  <a:pt x="796941" y="2562225"/>
                </a:cubicBezTo>
                <a:cubicBezTo>
                  <a:pt x="756703" y="2573199"/>
                  <a:pt x="738311" y="2567543"/>
                  <a:pt x="701691" y="2581275"/>
                </a:cubicBezTo>
                <a:cubicBezTo>
                  <a:pt x="688396" y="2586261"/>
                  <a:pt x="677061" y="2595835"/>
                  <a:pt x="663591" y="2600325"/>
                </a:cubicBezTo>
                <a:cubicBezTo>
                  <a:pt x="648232" y="2605445"/>
                  <a:pt x="631967" y="2607388"/>
                  <a:pt x="615966" y="2609850"/>
                </a:cubicBezTo>
                <a:cubicBezTo>
                  <a:pt x="549397" y="2620091"/>
                  <a:pt x="415941" y="2638425"/>
                  <a:pt x="415941" y="2638425"/>
                </a:cubicBezTo>
                <a:cubicBezTo>
                  <a:pt x="387366" y="2647950"/>
                  <a:pt x="359437" y="2659695"/>
                  <a:pt x="330216" y="2667000"/>
                </a:cubicBezTo>
                <a:cubicBezTo>
                  <a:pt x="317516" y="2670175"/>
                  <a:pt x="279025" y="2676525"/>
                  <a:pt x="292116" y="2676525"/>
                </a:cubicBezTo>
                <a:cubicBezTo>
                  <a:pt x="334384" y="2676525"/>
                  <a:pt x="367012" y="2659771"/>
                  <a:pt x="406416" y="2647950"/>
                </a:cubicBezTo>
                <a:cubicBezTo>
                  <a:pt x="450695" y="2634666"/>
                  <a:pt x="494918" y="2621062"/>
                  <a:pt x="539766" y="2609850"/>
                </a:cubicBezTo>
                <a:lnTo>
                  <a:pt x="615966" y="2590800"/>
                </a:lnTo>
                <a:cubicBezTo>
                  <a:pt x="644460" y="2584096"/>
                  <a:pt x="673653" y="2580161"/>
                  <a:pt x="701691" y="2571750"/>
                </a:cubicBezTo>
                <a:cubicBezTo>
                  <a:pt x="737286" y="2561071"/>
                  <a:pt x="770291" y="2542162"/>
                  <a:pt x="806466" y="2533650"/>
                </a:cubicBezTo>
                <a:cubicBezTo>
                  <a:pt x="878617" y="2516673"/>
                  <a:pt x="953065" y="2511081"/>
                  <a:pt x="1025541" y="2495550"/>
                </a:cubicBezTo>
                <a:cubicBezTo>
                  <a:pt x="1069991" y="2486025"/>
                  <a:pt x="1114789" y="2478000"/>
                  <a:pt x="1158891" y="2466975"/>
                </a:cubicBezTo>
                <a:cubicBezTo>
                  <a:pt x="1229130" y="2449415"/>
                  <a:pt x="1297025" y="2421728"/>
                  <a:pt x="1368441" y="2409825"/>
                </a:cubicBezTo>
                <a:cubicBezTo>
                  <a:pt x="1490549" y="2389474"/>
                  <a:pt x="1482365" y="2393250"/>
                  <a:pt x="1606566" y="2362200"/>
                </a:cubicBezTo>
                <a:cubicBezTo>
                  <a:pt x="1662652" y="2348179"/>
                  <a:pt x="1747332" y="2320087"/>
                  <a:pt x="1806591" y="2314575"/>
                </a:cubicBezTo>
                <a:cubicBezTo>
                  <a:pt x="2041036" y="2292766"/>
                  <a:pt x="2276309" y="2291735"/>
                  <a:pt x="2511441" y="2286000"/>
                </a:cubicBezTo>
                <a:cubicBezTo>
                  <a:pt x="2647009" y="2274703"/>
                  <a:pt x="2719470" y="2266950"/>
                  <a:pt x="2873391" y="2266950"/>
                </a:cubicBezTo>
                <a:cubicBezTo>
                  <a:pt x="2898989" y="2266950"/>
                  <a:pt x="2822591" y="2273300"/>
                  <a:pt x="2797191" y="2276475"/>
                </a:cubicBezTo>
                <a:cubicBezTo>
                  <a:pt x="2747463" y="2309627"/>
                  <a:pt x="2790706" y="2286037"/>
                  <a:pt x="2720991" y="2305050"/>
                </a:cubicBezTo>
                <a:cubicBezTo>
                  <a:pt x="2701618" y="2310334"/>
                  <a:pt x="2683033" y="2318195"/>
                  <a:pt x="2663841" y="2324100"/>
                </a:cubicBezTo>
                <a:cubicBezTo>
                  <a:pt x="2641749" y="2330898"/>
                  <a:pt x="2618934" y="2335376"/>
                  <a:pt x="2597166" y="2343150"/>
                </a:cubicBezTo>
                <a:cubicBezTo>
                  <a:pt x="2456017" y="2393560"/>
                  <a:pt x="2609146" y="2346477"/>
                  <a:pt x="2454291" y="2419350"/>
                </a:cubicBezTo>
                <a:cubicBezTo>
                  <a:pt x="2427037" y="2432175"/>
                  <a:pt x="2396769" y="2437349"/>
                  <a:pt x="2368566" y="2447925"/>
                </a:cubicBezTo>
                <a:cubicBezTo>
                  <a:pt x="2247277" y="2493408"/>
                  <a:pt x="2357829" y="2461029"/>
                  <a:pt x="2225691" y="2505075"/>
                </a:cubicBezTo>
                <a:cubicBezTo>
                  <a:pt x="2194244" y="2515557"/>
                  <a:pt x="2160538" y="2519759"/>
                  <a:pt x="2130441" y="2533650"/>
                </a:cubicBezTo>
                <a:cubicBezTo>
                  <a:pt x="2077520" y="2558075"/>
                  <a:pt x="2031614" y="2596415"/>
                  <a:pt x="1978041" y="2619375"/>
                </a:cubicBezTo>
                <a:cubicBezTo>
                  <a:pt x="1955816" y="2628900"/>
                  <a:pt x="1933817" y="2638970"/>
                  <a:pt x="1911366" y="2647950"/>
                </a:cubicBezTo>
                <a:cubicBezTo>
                  <a:pt x="1886179" y="2658025"/>
                  <a:pt x="1860250" y="2666196"/>
                  <a:pt x="1835166" y="2676525"/>
                </a:cubicBezTo>
                <a:cubicBezTo>
                  <a:pt x="1806251" y="2688431"/>
                  <a:pt x="1778928" y="2704218"/>
                  <a:pt x="1749441" y="2714625"/>
                </a:cubicBezTo>
                <a:cubicBezTo>
                  <a:pt x="1724752" y="2723339"/>
                  <a:pt x="1698231" y="2725866"/>
                  <a:pt x="1673241" y="2733675"/>
                </a:cubicBezTo>
                <a:cubicBezTo>
                  <a:pt x="1647349" y="2741766"/>
                  <a:pt x="1622588" y="2753126"/>
                  <a:pt x="1597041" y="2762250"/>
                </a:cubicBezTo>
                <a:cubicBezTo>
                  <a:pt x="1578130" y="2769004"/>
                  <a:pt x="1558633" y="2774092"/>
                  <a:pt x="1539891" y="2781300"/>
                </a:cubicBezTo>
                <a:cubicBezTo>
                  <a:pt x="1517323" y="2789980"/>
                  <a:pt x="1496327" y="2802764"/>
                  <a:pt x="1473216" y="2809875"/>
                </a:cubicBezTo>
                <a:cubicBezTo>
                  <a:pt x="1454757" y="2815555"/>
                  <a:pt x="1435116" y="2816225"/>
                  <a:pt x="1416066" y="2819400"/>
                </a:cubicBezTo>
                <a:cubicBezTo>
                  <a:pt x="1269407" y="2892730"/>
                  <a:pt x="1454099" y="2804772"/>
                  <a:pt x="1292241" y="2867025"/>
                </a:cubicBezTo>
                <a:cubicBezTo>
                  <a:pt x="1272362" y="2874671"/>
                  <a:pt x="1254720" y="2887335"/>
                  <a:pt x="1235091" y="2895600"/>
                </a:cubicBezTo>
                <a:cubicBezTo>
                  <a:pt x="1178577" y="2919395"/>
                  <a:pt x="1120244" y="2938691"/>
                  <a:pt x="1063641" y="2962275"/>
                </a:cubicBezTo>
                <a:cubicBezTo>
                  <a:pt x="1041321" y="2971575"/>
                  <a:pt x="1019286" y="2981550"/>
                  <a:pt x="996966" y="2990850"/>
                </a:cubicBezTo>
                <a:cubicBezTo>
                  <a:pt x="981183" y="2997426"/>
                  <a:pt x="964634" y="3002254"/>
                  <a:pt x="949341" y="3009900"/>
                </a:cubicBezTo>
                <a:cubicBezTo>
                  <a:pt x="917591" y="3025775"/>
                  <a:pt x="888899" y="3050563"/>
                  <a:pt x="854091" y="3057525"/>
                </a:cubicBezTo>
                <a:cubicBezTo>
                  <a:pt x="757265" y="3076890"/>
                  <a:pt x="846232" y="3057049"/>
                  <a:pt x="777891" y="3076575"/>
                </a:cubicBezTo>
                <a:cubicBezTo>
                  <a:pt x="765304" y="3080171"/>
                  <a:pt x="751875" y="3081065"/>
                  <a:pt x="739791" y="3086100"/>
                </a:cubicBezTo>
                <a:cubicBezTo>
                  <a:pt x="713577" y="3097022"/>
                  <a:pt x="690532" y="3115220"/>
                  <a:pt x="663591" y="3124200"/>
                </a:cubicBezTo>
                <a:cubicBezTo>
                  <a:pt x="654066" y="3127375"/>
                  <a:pt x="643996" y="3129235"/>
                  <a:pt x="635016" y="3133725"/>
                </a:cubicBezTo>
                <a:cubicBezTo>
                  <a:pt x="624777" y="3138845"/>
                  <a:pt x="616963" y="3148266"/>
                  <a:pt x="606441" y="3152775"/>
                </a:cubicBezTo>
                <a:cubicBezTo>
                  <a:pt x="594409" y="3157932"/>
                  <a:pt x="580598" y="3157703"/>
                  <a:pt x="568341" y="3162300"/>
                </a:cubicBezTo>
                <a:cubicBezTo>
                  <a:pt x="410141" y="3221625"/>
                  <a:pt x="630628" y="3145130"/>
                  <a:pt x="501666" y="3200400"/>
                </a:cubicBezTo>
                <a:cubicBezTo>
                  <a:pt x="489634" y="3205557"/>
                  <a:pt x="476266" y="3206750"/>
                  <a:pt x="463566" y="3209925"/>
                </a:cubicBezTo>
                <a:cubicBezTo>
                  <a:pt x="434868" y="3229057"/>
                  <a:pt x="430728" y="3233523"/>
                  <a:pt x="396891" y="3248025"/>
                </a:cubicBezTo>
                <a:cubicBezTo>
                  <a:pt x="387663" y="3251980"/>
                  <a:pt x="377841" y="3254375"/>
                  <a:pt x="368316" y="3257550"/>
                </a:cubicBezTo>
                <a:cubicBezTo>
                  <a:pt x="358791" y="3267075"/>
                  <a:pt x="351789" y="3280101"/>
                  <a:pt x="339741" y="3286125"/>
                </a:cubicBezTo>
                <a:cubicBezTo>
                  <a:pt x="325261" y="3293365"/>
                  <a:pt x="307920" y="3292138"/>
                  <a:pt x="292116" y="3295650"/>
                </a:cubicBezTo>
                <a:cubicBezTo>
                  <a:pt x="204737" y="3315067"/>
                  <a:pt x="281850" y="3302645"/>
                  <a:pt x="358791" y="3295650"/>
                </a:cubicBezTo>
                <a:cubicBezTo>
                  <a:pt x="495538" y="3261463"/>
                  <a:pt x="360402" y="3292398"/>
                  <a:pt x="692166" y="3276600"/>
                </a:cubicBezTo>
                <a:cubicBezTo>
                  <a:pt x="727195" y="3274932"/>
                  <a:pt x="761945" y="3269333"/>
                  <a:pt x="796941" y="3267075"/>
                </a:cubicBezTo>
                <a:cubicBezTo>
                  <a:pt x="860388" y="3262982"/>
                  <a:pt x="923994" y="3261643"/>
                  <a:pt x="987441" y="3257550"/>
                </a:cubicBezTo>
                <a:cubicBezTo>
                  <a:pt x="1022437" y="3255292"/>
                  <a:pt x="1057176" y="3249446"/>
                  <a:pt x="1092216" y="3248025"/>
                </a:cubicBezTo>
                <a:lnTo>
                  <a:pt x="1692291" y="3228975"/>
                </a:lnTo>
                <a:cubicBezTo>
                  <a:pt x="1720866" y="3222625"/>
                  <a:pt x="1749189" y="3215012"/>
                  <a:pt x="1778016" y="3209925"/>
                </a:cubicBezTo>
                <a:cubicBezTo>
                  <a:pt x="1803224" y="3205477"/>
                  <a:pt x="1828843" y="3203783"/>
                  <a:pt x="1854216" y="3200400"/>
                </a:cubicBezTo>
                <a:cubicBezTo>
                  <a:pt x="1876470" y="3197433"/>
                  <a:pt x="1898746" y="3194566"/>
                  <a:pt x="1920891" y="3190875"/>
                </a:cubicBezTo>
                <a:cubicBezTo>
                  <a:pt x="1936860" y="3188213"/>
                  <a:pt x="1952400" y="3182885"/>
                  <a:pt x="1968516" y="3181350"/>
                </a:cubicBezTo>
                <a:cubicBezTo>
                  <a:pt x="2019186" y="3176524"/>
                  <a:pt x="2070116" y="3175000"/>
                  <a:pt x="2120916" y="3171825"/>
                </a:cubicBezTo>
                <a:cubicBezTo>
                  <a:pt x="2139966" y="3168650"/>
                  <a:pt x="2158859" y="3164322"/>
                  <a:pt x="2178066" y="3162300"/>
                </a:cubicBezTo>
                <a:cubicBezTo>
                  <a:pt x="2275301" y="3152065"/>
                  <a:pt x="2387244" y="3149226"/>
                  <a:pt x="2482866" y="3143250"/>
                </a:cubicBezTo>
                <a:cubicBezTo>
                  <a:pt x="2524182" y="3140668"/>
                  <a:pt x="2565416" y="3136900"/>
                  <a:pt x="2606691" y="3133725"/>
                </a:cubicBezTo>
                <a:cubicBezTo>
                  <a:pt x="2627312" y="3125476"/>
                  <a:pt x="2659427" y="3111549"/>
                  <a:pt x="2682891" y="3105150"/>
                </a:cubicBezTo>
                <a:cubicBezTo>
                  <a:pt x="2708150" y="3098261"/>
                  <a:pt x="2759091" y="3086100"/>
                  <a:pt x="2759091" y="3086100"/>
                </a:cubicBezTo>
                <a:cubicBezTo>
                  <a:pt x="2793872" y="3062912"/>
                  <a:pt x="2820646" y="3043357"/>
                  <a:pt x="2863866" y="3028950"/>
                </a:cubicBezTo>
                <a:cubicBezTo>
                  <a:pt x="2882916" y="3022600"/>
                  <a:pt x="2901325" y="3013838"/>
                  <a:pt x="2921016" y="3009900"/>
                </a:cubicBezTo>
                <a:cubicBezTo>
                  <a:pt x="2936891" y="3006725"/>
                  <a:pt x="2952935" y="3004302"/>
                  <a:pt x="2968641" y="3000375"/>
                </a:cubicBezTo>
                <a:cubicBezTo>
                  <a:pt x="2978381" y="2997940"/>
                  <a:pt x="2987293" y="2992377"/>
                  <a:pt x="2997216" y="2990850"/>
                </a:cubicBezTo>
                <a:cubicBezTo>
                  <a:pt x="3028753" y="2985998"/>
                  <a:pt x="3060716" y="2984500"/>
                  <a:pt x="3092466" y="2981325"/>
                </a:cubicBezTo>
                <a:cubicBezTo>
                  <a:pt x="3111516" y="2974975"/>
                  <a:pt x="3129925" y="2966213"/>
                  <a:pt x="3149616" y="2962275"/>
                </a:cubicBezTo>
                <a:cubicBezTo>
                  <a:pt x="3256721" y="2940854"/>
                  <a:pt x="3213341" y="2951055"/>
                  <a:pt x="3016266" y="2971800"/>
                </a:cubicBezTo>
                <a:cubicBezTo>
                  <a:pt x="2965466" y="2994025"/>
                  <a:pt x="2913461" y="3013677"/>
                  <a:pt x="2863866" y="3038475"/>
                </a:cubicBezTo>
                <a:cubicBezTo>
                  <a:pt x="2838466" y="3051175"/>
                  <a:pt x="2814313" y="3066758"/>
                  <a:pt x="2787666" y="3076575"/>
                </a:cubicBezTo>
                <a:cubicBezTo>
                  <a:pt x="2753697" y="3089090"/>
                  <a:pt x="2716912" y="3092779"/>
                  <a:pt x="2682891" y="3105150"/>
                </a:cubicBezTo>
                <a:cubicBezTo>
                  <a:pt x="2646837" y="3118261"/>
                  <a:pt x="2614212" y="3139780"/>
                  <a:pt x="2578116" y="3152775"/>
                </a:cubicBezTo>
                <a:cubicBezTo>
                  <a:pt x="2524380" y="3172120"/>
                  <a:pt x="2342406" y="3217201"/>
                  <a:pt x="2292366" y="3228975"/>
                </a:cubicBezTo>
                <a:cubicBezTo>
                  <a:pt x="2235378" y="3242384"/>
                  <a:pt x="2176991" y="3250252"/>
                  <a:pt x="2120916" y="3267075"/>
                </a:cubicBezTo>
                <a:cubicBezTo>
                  <a:pt x="2018012" y="3297946"/>
                  <a:pt x="1920343" y="3345793"/>
                  <a:pt x="1816116" y="3371850"/>
                </a:cubicBezTo>
                <a:cubicBezTo>
                  <a:pt x="1778016" y="3381375"/>
                  <a:pt x="1738909" y="3387523"/>
                  <a:pt x="1701816" y="3400425"/>
                </a:cubicBezTo>
                <a:cubicBezTo>
                  <a:pt x="1665582" y="3413028"/>
                  <a:pt x="1633436" y="3435918"/>
                  <a:pt x="1597041" y="3448050"/>
                </a:cubicBezTo>
                <a:cubicBezTo>
                  <a:pt x="1566324" y="3458289"/>
                  <a:pt x="1532989" y="3458434"/>
                  <a:pt x="1501791" y="3467100"/>
                </a:cubicBezTo>
                <a:cubicBezTo>
                  <a:pt x="1475653" y="3474360"/>
                  <a:pt x="1451428" y="3487407"/>
                  <a:pt x="1425591" y="3495675"/>
                </a:cubicBezTo>
                <a:cubicBezTo>
                  <a:pt x="1372007" y="3512822"/>
                  <a:pt x="1317677" y="3527547"/>
                  <a:pt x="1263666" y="3543300"/>
                </a:cubicBezTo>
                <a:cubicBezTo>
                  <a:pt x="1241476" y="3549772"/>
                  <a:pt x="1218452" y="3553766"/>
                  <a:pt x="1196991" y="3562350"/>
                </a:cubicBezTo>
                <a:cubicBezTo>
                  <a:pt x="1181116" y="3568700"/>
                  <a:pt x="1166009" y="3577484"/>
                  <a:pt x="1149366" y="3581400"/>
                </a:cubicBezTo>
                <a:cubicBezTo>
                  <a:pt x="1111767" y="3590247"/>
                  <a:pt x="1072941" y="3592875"/>
                  <a:pt x="1035066" y="3600450"/>
                </a:cubicBezTo>
                <a:cubicBezTo>
                  <a:pt x="1002555" y="3606952"/>
                  <a:pt x="962788" y="3615438"/>
                  <a:pt x="930291" y="3619500"/>
                </a:cubicBezTo>
                <a:cubicBezTo>
                  <a:pt x="898629" y="3623458"/>
                  <a:pt x="866596" y="3624292"/>
                  <a:pt x="835041" y="3629025"/>
                </a:cubicBezTo>
                <a:cubicBezTo>
                  <a:pt x="623150" y="3660809"/>
                  <a:pt x="803624" y="3634498"/>
                  <a:pt x="711216" y="3657600"/>
                </a:cubicBezTo>
                <a:cubicBezTo>
                  <a:pt x="695510" y="3661527"/>
                  <a:pt x="679366" y="3663485"/>
                  <a:pt x="663591" y="3667125"/>
                </a:cubicBezTo>
                <a:cubicBezTo>
                  <a:pt x="638080" y="3673012"/>
                  <a:pt x="613064" y="3681040"/>
                  <a:pt x="587391" y="3686175"/>
                </a:cubicBezTo>
                <a:cubicBezTo>
                  <a:pt x="514093" y="3700835"/>
                  <a:pt x="555472" y="3691773"/>
                  <a:pt x="463566" y="3714750"/>
                </a:cubicBezTo>
                <a:cubicBezTo>
                  <a:pt x="450866" y="3717925"/>
                  <a:pt x="437885" y="3720135"/>
                  <a:pt x="425466" y="3724275"/>
                </a:cubicBezTo>
                <a:cubicBezTo>
                  <a:pt x="283548" y="3771581"/>
                  <a:pt x="547112" y="3682230"/>
                  <a:pt x="358791" y="3752850"/>
                </a:cubicBezTo>
                <a:cubicBezTo>
                  <a:pt x="346534" y="3757447"/>
                  <a:pt x="332948" y="3757778"/>
                  <a:pt x="320691" y="3762375"/>
                </a:cubicBezTo>
                <a:cubicBezTo>
                  <a:pt x="307396" y="3767361"/>
                  <a:pt x="295642" y="3775832"/>
                  <a:pt x="282591" y="3781425"/>
                </a:cubicBezTo>
                <a:cubicBezTo>
                  <a:pt x="273363" y="3785380"/>
                  <a:pt x="262996" y="3786460"/>
                  <a:pt x="254016" y="3790950"/>
                </a:cubicBezTo>
                <a:cubicBezTo>
                  <a:pt x="180158" y="3827879"/>
                  <a:pt x="268690" y="3795584"/>
                  <a:pt x="196866" y="3819525"/>
                </a:cubicBezTo>
                <a:cubicBezTo>
                  <a:pt x="471106" y="3865232"/>
                  <a:pt x="260329" y="3833871"/>
                  <a:pt x="920766" y="3810000"/>
                </a:cubicBezTo>
                <a:cubicBezTo>
                  <a:pt x="962136" y="3808505"/>
                  <a:pt x="1003467" y="3805220"/>
                  <a:pt x="1044591" y="3800475"/>
                </a:cubicBezTo>
                <a:cubicBezTo>
                  <a:pt x="1086076" y="3795688"/>
                  <a:pt x="1126863" y="3785580"/>
                  <a:pt x="1168416" y="3781425"/>
                </a:cubicBezTo>
                <a:cubicBezTo>
                  <a:pt x="1253949" y="3772872"/>
                  <a:pt x="1425591" y="3762375"/>
                  <a:pt x="1425591" y="3762375"/>
                </a:cubicBezTo>
                <a:cubicBezTo>
                  <a:pt x="1463691" y="3756025"/>
                  <a:pt x="1501541" y="3747927"/>
                  <a:pt x="1539891" y="3743325"/>
                </a:cubicBezTo>
                <a:cubicBezTo>
                  <a:pt x="1580993" y="3738393"/>
                  <a:pt x="1622391" y="3736231"/>
                  <a:pt x="1663716" y="3733800"/>
                </a:cubicBezTo>
                <a:lnTo>
                  <a:pt x="2025666" y="3714750"/>
                </a:lnTo>
                <a:lnTo>
                  <a:pt x="2235216" y="3705225"/>
                </a:lnTo>
                <a:cubicBezTo>
                  <a:pt x="2307486" y="3700845"/>
                  <a:pt x="2355260" y="3693221"/>
                  <a:pt x="2425716" y="3686175"/>
                </a:cubicBezTo>
                <a:cubicBezTo>
                  <a:pt x="2460611" y="3682686"/>
                  <a:pt x="2495462" y="3678318"/>
                  <a:pt x="2530491" y="3676650"/>
                </a:cubicBezTo>
                <a:cubicBezTo>
                  <a:pt x="2628856" y="3671966"/>
                  <a:pt x="2727341" y="3670300"/>
                  <a:pt x="2825766" y="3667125"/>
                </a:cubicBezTo>
                <a:cubicBezTo>
                  <a:pt x="3101130" y="3617059"/>
                  <a:pt x="2736020" y="3679534"/>
                  <a:pt x="3063891" y="3638550"/>
                </a:cubicBezTo>
                <a:cubicBezTo>
                  <a:pt x="3096020" y="3634534"/>
                  <a:pt x="3127203" y="3624823"/>
                  <a:pt x="3159141" y="3619500"/>
                </a:cubicBezTo>
                <a:cubicBezTo>
                  <a:pt x="3181091" y="3615842"/>
                  <a:pt x="3221418" y="3612174"/>
                  <a:pt x="3244866" y="3600450"/>
                </a:cubicBezTo>
                <a:cubicBezTo>
                  <a:pt x="3255105" y="3595330"/>
                  <a:pt x="3262980" y="3586049"/>
                  <a:pt x="3273441" y="3581400"/>
                </a:cubicBezTo>
                <a:cubicBezTo>
                  <a:pt x="3291791" y="3573245"/>
                  <a:pt x="3330591" y="3562350"/>
                  <a:pt x="3330591" y="3562350"/>
                </a:cubicBezTo>
                <a:cubicBezTo>
                  <a:pt x="3321066" y="3578225"/>
                  <a:pt x="3315107" y="3596884"/>
                  <a:pt x="3302016" y="3609975"/>
                </a:cubicBezTo>
                <a:cubicBezTo>
                  <a:pt x="3285827" y="3626164"/>
                  <a:pt x="3244866" y="3648075"/>
                  <a:pt x="3244866" y="3648075"/>
                </a:cubicBezTo>
                <a:cubicBezTo>
                  <a:pt x="3207311" y="3704407"/>
                  <a:pt x="3249238" y="3651755"/>
                  <a:pt x="3187716" y="3695700"/>
                </a:cubicBezTo>
                <a:cubicBezTo>
                  <a:pt x="3176755" y="3703530"/>
                  <a:pt x="3169774" y="3716005"/>
                  <a:pt x="3159141" y="3724275"/>
                </a:cubicBezTo>
                <a:cubicBezTo>
                  <a:pt x="3141069" y="3738331"/>
                  <a:pt x="3121041" y="3749675"/>
                  <a:pt x="3101991" y="3762375"/>
                </a:cubicBezTo>
                <a:cubicBezTo>
                  <a:pt x="3060207" y="3790231"/>
                  <a:pt x="3082574" y="3774556"/>
                  <a:pt x="3035316" y="3810000"/>
                </a:cubicBezTo>
                <a:cubicBezTo>
                  <a:pt x="3032141" y="3819525"/>
                  <a:pt x="3030772" y="3829858"/>
                  <a:pt x="3025791" y="3838575"/>
                </a:cubicBezTo>
                <a:cubicBezTo>
                  <a:pt x="3009499" y="3867086"/>
                  <a:pt x="2991161" y="3882730"/>
                  <a:pt x="2968641" y="3905250"/>
                </a:cubicBezTo>
                <a:lnTo>
                  <a:pt x="2949591" y="3924300"/>
                </a:ln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3496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27"/>
                                        </p:tgtEl>
                                        <p:attrNameLst>
                                          <p:attrName>style.visibility</p:attrName>
                                        </p:attrNameLst>
                                      </p:cBhvr>
                                      <p:to>
                                        <p:strVal val="visible"/>
                                      </p:to>
                                    </p:set>
                                    <p:anim calcmode="lin" valueType="num">
                                      <p:cBhvr>
                                        <p:cTn id="12" dur="1000" fill="hold"/>
                                        <p:tgtEl>
                                          <p:spTgt spid="227"/>
                                        </p:tgtEl>
                                        <p:attrNameLst>
                                          <p:attrName>ppt_w</p:attrName>
                                        </p:attrNameLst>
                                      </p:cBhvr>
                                      <p:tavLst>
                                        <p:tav tm="0">
                                          <p:val>
                                            <p:strVal val="#ppt_w*0.70"/>
                                          </p:val>
                                        </p:tav>
                                        <p:tav tm="100000">
                                          <p:val>
                                            <p:strVal val="#ppt_w"/>
                                          </p:val>
                                        </p:tav>
                                      </p:tavLst>
                                    </p:anim>
                                    <p:anim calcmode="lin" valueType="num">
                                      <p:cBhvr>
                                        <p:cTn id="13" dur="1000" fill="hold"/>
                                        <p:tgtEl>
                                          <p:spTgt spid="227"/>
                                        </p:tgtEl>
                                        <p:attrNameLst>
                                          <p:attrName>ppt_h</p:attrName>
                                        </p:attrNameLst>
                                      </p:cBhvr>
                                      <p:tavLst>
                                        <p:tav tm="0">
                                          <p:val>
                                            <p:strVal val="#ppt_h"/>
                                          </p:val>
                                        </p:tav>
                                        <p:tav tm="100000">
                                          <p:val>
                                            <p:strVal val="#ppt_h"/>
                                          </p:val>
                                        </p:tav>
                                      </p:tavLst>
                                    </p:anim>
                                    <p:animEffect transition="in" filter="fade">
                                      <p:cBhvr>
                                        <p:cTn id="14" dur="1000"/>
                                        <p:tgtEl>
                                          <p:spTgt spid="22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nodeType="withEffect">
                                  <p:stCondLst>
                                    <p:cond delay="0"/>
                                  </p:stCondLst>
                                  <p:childTnLst>
                                    <p:set>
                                      <p:cBhvr>
                                        <p:cTn id="23" dur="1" fill="hold">
                                          <p:stCondLst>
                                            <p:cond delay="0"/>
                                          </p:stCondLst>
                                        </p:cTn>
                                        <p:tgtEl>
                                          <p:spTgt spid="222"/>
                                        </p:tgtEl>
                                        <p:attrNameLst>
                                          <p:attrName>style.visibility</p:attrName>
                                        </p:attrNameLst>
                                      </p:cBhvr>
                                      <p:to>
                                        <p:strVal val="visible"/>
                                      </p:to>
                                    </p:set>
                                    <p:anim calcmode="lin" valueType="num">
                                      <p:cBhvr>
                                        <p:cTn id="24" dur="1000" fill="hold"/>
                                        <p:tgtEl>
                                          <p:spTgt spid="222"/>
                                        </p:tgtEl>
                                        <p:attrNameLst>
                                          <p:attrName>ppt_w</p:attrName>
                                        </p:attrNameLst>
                                      </p:cBhvr>
                                      <p:tavLst>
                                        <p:tav tm="0">
                                          <p:val>
                                            <p:strVal val="#ppt_w*0.70"/>
                                          </p:val>
                                        </p:tav>
                                        <p:tav tm="100000">
                                          <p:val>
                                            <p:strVal val="#ppt_w"/>
                                          </p:val>
                                        </p:tav>
                                      </p:tavLst>
                                    </p:anim>
                                    <p:anim calcmode="lin" valueType="num">
                                      <p:cBhvr>
                                        <p:cTn id="25" dur="1000" fill="hold"/>
                                        <p:tgtEl>
                                          <p:spTgt spid="222"/>
                                        </p:tgtEl>
                                        <p:attrNameLst>
                                          <p:attrName>ppt_h</p:attrName>
                                        </p:attrNameLst>
                                      </p:cBhvr>
                                      <p:tavLst>
                                        <p:tav tm="0">
                                          <p:val>
                                            <p:strVal val="#ppt_h"/>
                                          </p:val>
                                        </p:tav>
                                        <p:tav tm="100000">
                                          <p:val>
                                            <p:strVal val="#ppt_h"/>
                                          </p:val>
                                        </p:tav>
                                      </p:tavLst>
                                    </p:anim>
                                    <p:animEffect transition="in" filter="fade">
                                      <p:cBhvr>
                                        <p:cTn id="26" dur="1000"/>
                                        <p:tgtEl>
                                          <p:spTgt spid="22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5" presetClass="entr" presetSubtype="0" fill="hold" nodeType="withEffect">
                                  <p:stCondLst>
                                    <p:cond delay="0"/>
                                  </p:stCondLst>
                                  <p:childTnLst>
                                    <p:set>
                                      <p:cBhvr>
                                        <p:cTn id="35" dur="1" fill="hold">
                                          <p:stCondLst>
                                            <p:cond delay="0"/>
                                          </p:stCondLst>
                                        </p:cTn>
                                        <p:tgtEl>
                                          <p:spTgt spid="228"/>
                                        </p:tgtEl>
                                        <p:attrNameLst>
                                          <p:attrName>style.visibility</p:attrName>
                                        </p:attrNameLst>
                                      </p:cBhvr>
                                      <p:to>
                                        <p:strVal val="visible"/>
                                      </p:to>
                                    </p:set>
                                    <p:anim calcmode="lin" valueType="num">
                                      <p:cBhvr>
                                        <p:cTn id="36" dur="1000" fill="hold"/>
                                        <p:tgtEl>
                                          <p:spTgt spid="228"/>
                                        </p:tgtEl>
                                        <p:attrNameLst>
                                          <p:attrName>ppt_w</p:attrName>
                                        </p:attrNameLst>
                                      </p:cBhvr>
                                      <p:tavLst>
                                        <p:tav tm="0">
                                          <p:val>
                                            <p:strVal val="#ppt_w*0.70"/>
                                          </p:val>
                                        </p:tav>
                                        <p:tav tm="100000">
                                          <p:val>
                                            <p:strVal val="#ppt_w"/>
                                          </p:val>
                                        </p:tav>
                                      </p:tavLst>
                                    </p:anim>
                                    <p:anim calcmode="lin" valueType="num">
                                      <p:cBhvr>
                                        <p:cTn id="37" dur="1000" fill="hold"/>
                                        <p:tgtEl>
                                          <p:spTgt spid="228"/>
                                        </p:tgtEl>
                                        <p:attrNameLst>
                                          <p:attrName>ppt_h</p:attrName>
                                        </p:attrNameLst>
                                      </p:cBhvr>
                                      <p:tavLst>
                                        <p:tav tm="0">
                                          <p:val>
                                            <p:strVal val="#ppt_h"/>
                                          </p:val>
                                        </p:tav>
                                        <p:tav tm="100000">
                                          <p:val>
                                            <p:strVal val="#ppt_h"/>
                                          </p:val>
                                        </p:tav>
                                      </p:tavLst>
                                    </p:anim>
                                    <p:animEffect transition="in" filter="fade">
                                      <p:cBhvr>
                                        <p:cTn id="38" dur="1000"/>
                                        <p:tgtEl>
                                          <p:spTgt spid="228"/>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0.7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par>
                                <p:cTn id="46" presetID="55" presetClass="entr" presetSubtype="0" fill="hold" nodeType="withEffect">
                                  <p:stCondLst>
                                    <p:cond delay="0"/>
                                  </p:stCondLst>
                                  <p:childTnLst>
                                    <p:set>
                                      <p:cBhvr>
                                        <p:cTn id="47" dur="1" fill="hold">
                                          <p:stCondLst>
                                            <p:cond delay="0"/>
                                          </p:stCondLst>
                                        </p:cTn>
                                        <p:tgtEl>
                                          <p:spTgt spid="223"/>
                                        </p:tgtEl>
                                        <p:attrNameLst>
                                          <p:attrName>style.visibility</p:attrName>
                                        </p:attrNameLst>
                                      </p:cBhvr>
                                      <p:to>
                                        <p:strVal val="visible"/>
                                      </p:to>
                                    </p:set>
                                    <p:anim calcmode="lin" valueType="num">
                                      <p:cBhvr>
                                        <p:cTn id="48" dur="1000" fill="hold"/>
                                        <p:tgtEl>
                                          <p:spTgt spid="223"/>
                                        </p:tgtEl>
                                        <p:attrNameLst>
                                          <p:attrName>ppt_w</p:attrName>
                                        </p:attrNameLst>
                                      </p:cBhvr>
                                      <p:tavLst>
                                        <p:tav tm="0">
                                          <p:val>
                                            <p:strVal val="#ppt_w*0.70"/>
                                          </p:val>
                                        </p:tav>
                                        <p:tav tm="100000">
                                          <p:val>
                                            <p:strVal val="#ppt_w"/>
                                          </p:val>
                                        </p:tav>
                                      </p:tavLst>
                                    </p:anim>
                                    <p:anim calcmode="lin" valueType="num">
                                      <p:cBhvr>
                                        <p:cTn id="49" dur="1000" fill="hold"/>
                                        <p:tgtEl>
                                          <p:spTgt spid="223"/>
                                        </p:tgtEl>
                                        <p:attrNameLst>
                                          <p:attrName>ppt_h</p:attrName>
                                        </p:attrNameLst>
                                      </p:cBhvr>
                                      <p:tavLst>
                                        <p:tav tm="0">
                                          <p:val>
                                            <p:strVal val="#ppt_h"/>
                                          </p:val>
                                        </p:tav>
                                        <p:tav tm="100000">
                                          <p:val>
                                            <p:strVal val="#ppt_h"/>
                                          </p:val>
                                        </p:tav>
                                      </p:tavLst>
                                    </p:anim>
                                    <p:animEffect transition="in" filter="fade">
                                      <p:cBhvr>
                                        <p:cTn id="50" dur="1000"/>
                                        <p:tgtEl>
                                          <p:spTgt spid="22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strVal val="#ppt_w*0.70"/>
                                          </p:val>
                                        </p:tav>
                                        <p:tav tm="100000">
                                          <p:val>
                                            <p:strVal val="#ppt_w"/>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animEffect transition="in" filter="fade">
                                      <p:cBhvr>
                                        <p:cTn id="57" dur="1000"/>
                                        <p:tgtEl>
                                          <p:spTgt spid="11"/>
                                        </p:tgtEl>
                                      </p:cBhvr>
                                    </p:animEffect>
                                  </p:childTnLst>
                                </p:cTn>
                              </p:par>
                              <p:par>
                                <p:cTn id="58" presetID="55" presetClass="entr" presetSubtype="0" fill="hold" nodeType="withEffect">
                                  <p:stCondLst>
                                    <p:cond delay="0"/>
                                  </p:stCondLst>
                                  <p:childTnLst>
                                    <p:set>
                                      <p:cBhvr>
                                        <p:cTn id="59" dur="1" fill="hold">
                                          <p:stCondLst>
                                            <p:cond delay="0"/>
                                          </p:stCondLst>
                                        </p:cTn>
                                        <p:tgtEl>
                                          <p:spTgt spid="225"/>
                                        </p:tgtEl>
                                        <p:attrNameLst>
                                          <p:attrName>style.visibility</p:attrName>
                                        </p:attrNameLst>
                                      </p:cBhvr>
                                      <p:to>
                                        <p:strVal val="visible"/>
                                      </p:to>
                                    </p:set>
                                    <p:anim calcmode="lin" valueType="num">
                                      <p:cBhvr>
                                        <p:cTn id="60" dur="1000" fill="hold"/>
                                        <p:tgtEl>
                                          <p:spTgt spid="225"/>
                                        </p:tgtEl>
                                        <p:attrNameLst>
                                          <p:attrName>ppt_w</p:attrName>
                                        </p:attrNameLst>
                                      </p:cBhvr>
                                      <p:tavLst>
                                        <p:tav tm="0">
                                          <p:val>
                                            <p:strVal val="#ppt_w*0.70"/>
                                          </p:val>
                                        </p:tav>
                                        <p:tav tm="100000">
                                          <p:val>
                                            <p:strVal val="#ppt_w"/>
                                          </p:val>
                                        </p:tav>
                                      </p:tavLst>
                                    </p:anim>
                                    <p:anim calcmode="lin" valueType="num">
                                      <p:cBhvr>
                                        <p:cTn id="61" dur="1000" fill="hold"/>
                                        <p:tgtEl>
                                          <p:spTgt spid="225"/>
                                        </p:tgtEl>
                                        <p:attrNameLst>
                                          <p:attrName>ppt_h</p:attrName>
                                        </p:attrNameLst>
                                      </p:cBhvr>
                                      <p:tavLst>
                                        <p:tav tm="0">
                                          <p:val>
                                            <p:strVal val="#ppt_h"/>
                                          </p:val>
                                        </p:tav>
                                        <p:tav tm="100000">
                                          <p:val>
                                            <p:strVal val="#ppt_h"/>
                                          </p:val>
                                        </p:tav>
                                      </p:tavLst>
                                    </p:anim>
                                    <p:animEffect transition="in" filter="fade">
                                      <p:cBhvr>
                                        <p:cTn id="62" dur="1000"/>
                                        <p:tgtEl>
                                          <p:spTgt spid="225"/>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strVal val="#ppt_w*0.70"/>
                                          </p:val>
                                        </p:tav>
                                        <p:tav tm="100000">
                                          <p:val>
                                            <p:strVal val="#ppt_w"/>
                                          </p:val>
                                        </p:tav>
                                      </p:tavLst>
                                    </p:anim>
                                    <p:anim calcmode="lin" valueType="num">
                                      <p:cBhvr>
                                        <p:cTn id="68" dur="1000" fill="hold"/>
                                        <p:tgtEl>
                                          <p:spTgt spid="8"/>
                                        </p:tgtEl>
                                        <p:attrNameLst>
                                          <p:attrName>ppt_h</p:attrName>
                                        </p:attrNameLst>
                                      </p:cBhvr>
                                      <p:tavLst>
                                        <p:tav tm="0">
                                          <p:val>
                                            <p:strVal val="#ppt_h"/>
                                          </p:val>
                                        </p:tav>
                                        <p:tav tm="100000">
                                          <p:val>
                                            <p:strVal val="#ppt_h"/>
                                          </p:val>
                                        </p:tav>
                                      </p:tavLst>
                                    </p:anim>
                                    <p:animEffect transition="in" filter="fade">
                                      <p:cBhvr>
                                        <p:cTn id="69" dur="1000"/>
                                        <p:tgtEl>
                                          <p:spTgt spid="8"/>
                                        </p:tgtEl>
                                      </p:cBhvr>
                                    </p:animEffect>
                                  </p:childTnLst>
                                </p:cTn>
                              </p:par>
                              <p:par>
                                <p:cTn id="70" presetID="55" presetClass="entr" presetSubtype="0" fill="hold" nodeType="withEffect">
                                  <p:stCondLst>
                                    <p:cond delay="0"/>
                                  </p:stCondLst>
                                  <p:childTnLst>
                                    <p:set>
                                      <p:cBhvr>
                                        <p:cTn id="71" dur="1" fill="hold">
                                          <p:stCondLst>
                                            <p:cond delay="0"/>
                                          </p:stCondLst>
                                        </p:cTn>
                                        <p:tgtEl>
                                          <p:spTgt spid="226"/>
                                        </p:tgtEl>
                                        <p:attrNameLst>
                                          <p:attrName>style.visibility</p:attrName>
                                        </p:attrNameLst>
                                      </p:cBhvr>
                                      <p:to>
                                        <p:strVal val="visible"/>
                                      </p:to>
                                    </p:set>
                                    <p:anim calcmode="lin" valueType="num">
                                      <p:cBhvr>
                                        <p:cTn id="72" dur="1000" fill="hold"/>
                                        <p:tgtEl>
                                          <p:spTgt spid="226"/>
                                        </p:tgtEl>
                                        <p:attrNameLst>
                                          <p:attrName>ppt_w</p:attrName>
                                        </p:attrNameLst>
                                      </p:cBhvr>
                                      <p:tavLst>
                                        <p:tav tm="0">
                                          <p:val>
                                            <p:strVal val="#ppt_w*0.70"/>
                                          </p:val>
                                        </p:tav>
                                        <p:tav tm="100000">
                                          <p:val>
                                            <p:strVal val="#ppt_w"/>
                                          </p:val>
                                        </p:tav>
                                      </p:tavLst>
                                    </p:anim>
                                    <p:anim calcmode="lin" valueType="num">
                                      <p:cBhvr>
                                        <p:cTn id="73" dur="1000" fill="hold"/>
                                        <p:tgtEl>
                                          <p:spTgt spid="226"/>
                                        </p:tgtEl>
                                        <p:attrNameLst>
                                          <p:attrName>ppt_h</p:attrName>
                                        </p:attrNameLst>
                                      </p:cBhvr>
                                      <p:tavLst>
                                        <p:tav tm="0">
                                          <p:val>
                                            <p:strVal val="#ppt_h"/>
                                          </p:val>
                                        </p:tav>
                                        <p:tav tm="100000">
                                          <p:val>
                                            <p:strVal val="#ppt_h"/>
                                          </p:val>
                                        </p:tav>
                                      </p:tavLst>
                                    </p:anim>
                                    <p:animEffect transition="in" filter="fade">
                                      <p:cBhvr>
                                        <p:cTn id="74" dur="1000"/>
                                        <p:tgtEl>
                                          <p:spTgt spid="226"/>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1000" fill="hold"/>
                                        <p:tgtEl>
                                          <p:spTgt spid="6"/>
                                        </p:tgtEl>
                                        <p:attrNameLst>
                                          <p:attrName>ppt_w</p:attrName>
                                        </p:attrNameLst>
                                      </p:cBhvr>
                                      <p:tavLst>
                                        <p:tav tm="0">
                                          <p:val>
                                            <p:strVal val="#ppt_w*0.70"/>
                                          </p:val>
                                        </p:tav>
                                        <p:tav tm="100000">
                                          <p:val>
                                            <p:strVal val="#ppt_w"/>
                                          </p:val>
                                        </p:tav>
                                      </p:tavLst>
                                    </p:anim>
                                    <p:anim calcmode="lin" valueType="num">
                                      <p:cBhvr>
                                        <p:cTn id="80" dur="1000" fill="hold"/>
                                        <p:tgtEl>
                                          <p:spTgt spid="6"/>
                                        </p:tgtEl>
                                        <p:attrNameLst>
                                          <p:attrName>ppt_h</p:attrName>
                                        </p:attrNameLst>
                                      </p:cBhvr>
                                      <p:tavLst>
                                        <p:tav tm="0">
                                          <p:val>
                                            <p:strVal val="#ppt_h"/>
                                          </p:val>
                                        </p:tav>
                                        <p:tav tm="100000">
                                          <p:val>
                                            <p:strVal val="#ppt_h"/>
                                          </p:val>
                                        </p:tav>
                                      </p:tavLst>
                                    </p:anim>
                                    <p:animEffect transition="in" filter="fade">
                                      <p:cBhvr>
                                        <p:cTn id="81" dur="1000"/>
                                        <p:tgtEl>
                                          <p:spTgt spid="6"/>
                                        </p:tgtEl>
                                      </p:cBhvr>
                                    </p:animEffect>
                                  </p:childTnLst>
                                </p:cTn>
                              </p:par>
                              <p:par>
                                <p:cTn id="82" presetID="55" presetClass="entr" presetSubtype="0" fill="hold" nodeType="withEffect">
                                  <p:stCondLst>
                                    <p:cond delay="0"/>
                                  </p:stCondLst>
                                  <p:childTnLst>
                                    <p:set>
                                      <p:cBhvr>
                                        <p:cTn id="83" dur="1" fill="hold">
                                          <p:stCondLst>
                                            <p:cond delay="0"/>
                                          </p:stCondLst>
                                        </p:cTn>
                                        <p:tgtEl>
                                          <p:spTgt spid="224"/>
                                        </p:tgtEl>
                                        <p:attrNameLst>
                                          <p:attrName>style.visibility</p:attrName>
                                        </p:attrNameLst>
                                      </p:cBhvr>
                                      <p:to>
                                        <p:strVal val="visible"/>
                                      </p:to>
                                    </p:set>
                                    <p:anim calcmode="lin" valueType="num">
                                      <p:cBhvr>
                                        <p:cTn id="84" dur="1000" fill="hold"/>
                                        <p:tgtEl>
                                          <p:spTgt spid="224"/>
                                        </p:tgtEl>
                                        <p:attrNameLst>
                                          <p:attrName>ppt_w</p:attrName>
                                        </p:attrNameLst>
                                      </p:cBhvr>
                                      <p:tavLst>
                                        <p:tav tm="0">
                                          <p:val>
                                            <p:strVal val="#ppt_w*0.70"/>
                                          </p:val>
                                        </p:tav>
                                        <p:tav tm="100000">
                                          <p:val>
                                            <p:strVal val="#ppt_w"/>
                                          </p:val>
                                        </p:tav>
                                      </p:tavLst>
                                    </p:anim>
                                    <p:anim calcmode="lin" valueType="num">
                                      <p:cBhvr>
                                        <p:cTn id="85" dur="1000" fill="hold"/>
                                        <p:tgtEl>
                                          <p:spTgt spid="224"/>
                                        </p:tgtEl>
                                        <p:attrNameLst>
                                          <p:attrName>ppt_h</p:attrName>
                                        </p:attrNameLst>
                                      </p:cBhvr>
                                      <p:tavLst>
                                        <p:tav tm="0">
                                          <p:val>
                                            <p:strVal val="#ppt_h"/>
                                          </p:val>
                                        </p:tav>
                                        <p:tav tm="100000">
                                          <p:val>
                                            <p:strVal val="#ppt_h"/>
                                          </p:val>
                                        </p:tav>
                                      </p:tavLst>
                                    </p:anim>
                                    <p:animEffect transition="in" filter="fade">
                                      <p:cBhvr>
                                        <p:cTn id="86"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フリーフォーム 226"/>
          <p:cNvSpPr/>
          <p:nvPr/>
        </p:nvSpPr>
        <p:spPr>
          <a:xfrm>
            <a:off x="19050" y="0"/>
            <a:ext cx="2732088" cy="3227388"/>
          </a:xfrm>
          <a:custGeom>
            <a:avLst/>
            <a:gdLst>
              <a:gd name="connsiteX0" fmla="*/ 33695 w 2732888"/>
              <a:gd name="connsiteY0" fmla="*/ 264724 h 3226999"/>
              <a:gd name="connsiteX1" fmla="*/ 62270 w 2732888"/>
              <a:gd name="connsiteY1" fmla="*/ 245674 h 3226999"/>
              <a:gd name="connsiteX2" fmla="*/ 138470 w 2732888"/>
              <a:gd name="connsiteY2" fmla="*/ 217099 h 3226999"/>
              <a:gd name="connsiteX3" fmla="*/ 167045 w 2732888"/>
              <a:gd name="connsiteY3" fmla="*/ 188524 h 3226999"/>
              <a:gd name="connsiteX4" fmla="*/ 252770 w 2732888"/>
              <a:gd name="connsiteY4" fmla="*/ 140899 h 3226999"/>
              <a:gd name="connsiteX5" fmla="*/ 290870 w 2732888"/>
              <a:gd name="connsiteY5" fmla="*/ 131374 h 3226999"/>
              <a:gd name="connsiteX6" fmla="*/ 376595 w 2732888"/>
              <a:gd name="connsiteY6" fmla="*/ 93274 h 3226999"/>
              <a:gd name="connsiteX7" fmla="*/ 424220 w 2732888"/>
              <a:gd name="connsiteY7" fmla="*/ 64699 h 3226999"/>
              <a:gd name="connsiteX8" fmla="*/ 462320 w 2732888"/>
              <a:gd name="connsiteY8" fmla="*/ 55174 h 3226999"/>
              <a:gd name="connsiteX9" fmla="*/ 557570 w 2732888"/>
              <a:gd name="connsiteY9" fmla="*/ 26599 h 3226999"/>
              <a:gd name="connsiteX10" fmla="*/ 643295 w 2732888"/>
              <a:gd name="connsiteY10" fmla="*/ 17074 h 3226999"/>
              <a:gd name="connsiteX11" fmla="*/ 576620 w 2732888"/>
              <a:gd name="connsiteY11" fmla="*/ 102799 h 3226999"/>
              <a:gd name="connsiteX12" fmla="*/ 481370 w 2732888"/>
              <a:gd name="connsiteY12" fmla="*/ 207574 h 3226999"/>
              <a:gd name="connsiteX13" fmla="*/ 424220 w 2732888"/>
              <a:gd name="connsiteY13" fmla="*/ 255199 h 3226999"/>
              <a:gd name="connsiteX14" fmla="*/ 357545 w 2732888"/>
              <a:gd name="connsiteY14" fmla="*/ 340924 h 3226999"/>
              <a:gd name="connsiteX15" fmla="*/ 328970 w 2732888"/>
              <a:gd name="connsiteY15" fmla="*/ 359974 h 3226999"/>
              <a:gd name="connsiteX16" fmla="*/ 300395 w 2732888"/>
              <a:gd name="connsiteY16" fmla="*/ 369499 h 3226999"/>
              <a:gd name="connsiteX17" fmla="*/ 243245 w 2732888"/>
              <a:gd name="connsiteY17" fmla="*/ 426649 h 3226999"/>
              <a:gd name="connsiteX18" fmla="*/ 167045 w 2732888"/>
              <a:gd name="connsiteY18" fmla="*/ 483799 h 3226999"/>
              <a:gd name="connsiteX19" fmla="*/ 128945 w 2732888"/>
              <a:gd name="connsiteY19" fmla="*/ 531424 h 3226999"/>
              <a:gd name="connsiteX20" fmla="*/ 119420 w 2732888"/>
              <a:gd name="connsiteY20" fmla="*/ 559999 h 3226999"/>
              <a:gd name="connsiteX21" fmla="*/ 100370 w 2732888"/>
              <a:gd name="connsiteY21" fmla="*/ 588574 h 3226999"/>
              <a:gd name="connsiteX22" fmla="*/ 90845 w 2732888"/>
              <a:gd name="connsiteY22" fmla="*/ 617149 h 3226999"/>
              <a:gd name="connsiteX23" fmla="*/ 24170 w 2732888"/>
              <a:gd name="connsiteY23" fmla="*/ 693349 h 3226999"/>
              <a:gd name="connsiteX24" fmla="*/ 5120 w 2732888"/>
              <a:gd name="connsiteY24" fmla="*/ 721924 h 3226999"/>
              <a:gd name="connsiteX25" fmla="*/ 33695 w 2732888"/>
              <a:gd name="connsiteY25" fmla="*/ 712399 h 3226999"/>
              <a:gd name="connsiteX26" fmla="*/ 109895 w 2732888"/>
              <a:gd name="connsiteY26" fmla="*/ 664774 h 3226999"/>
              <a:gd name="connsiteX27" fmla="*/ 176570 w 2732888"/>
              <a:gd name="connsiteY27" fmla="*/ 626674 h 3226999"/>
              <a:gd name="connsiteX28" fmla="*/ 233720 w 2732888"/>
              <a:gd name="connsiteY28" fmla="*/ 588574 h 3226999"/>
              <a:gd name="connsiteX29" fmla="*/ 271820 w 2732888"/>
              <a:gd name="connsiteY29" fmla="*/ 569524 h 3226999"/>
              <a:gd name="connsiteX30" fmla="*/ 348020 w 2732888"/>
              <a:gd name="connsiteY30" fmla="*/ 521899 h 3226999"/>
              <a:gd name="connsiteX31" fmla="*/ 452795 w 2732888"/>
              <a:gd name="connsiteY31" fmla="*/ 474274 h 3226999"/>
              <a:gd name="connsiteX32" fmla="*/ 490895 w 2732888"/>
              <a:gd name="connsiteY32" fmla="*/ 445699 h 3226999"/>
              <a:gd name="connsiteX33" fmla="*/ 519470 w 2732888"/>
              <a:gd name="connsiteY33" fmla="*/ 436174 h 3226999"/>
              <a:gd name="connsiteX34" fmla="*/ 557570 w 2732888"/>
              <a:gd name="connsiteY34" fmla="*/ 417124 h 3226999"/>
              <a:gd name="connsiteX35" fmla="*/ 595670 w 2732888"/>
              <a:gd name="connsiteY35" fmla="*/ 388549 h 3226999"/>
              <a:gd name="connsiteX36" fmla="*/ 624245 w 2732888"/>
              <a:gd name="connsiteY36" fmla="*/ 369499 h 3226999"/>
              <a:gd name="connsiteX37" fmla="*/ 662345 w 2732888"/>
              <a:gd name="connsiteY37" fmla="*/ 340924 h 3226999"/>
              <a:gd name="connsiteX38" fmla="*/ 690920 w 2732888"/>
              <a:gd name="connsiteY38" fmla="*/ 331399 h 3226999"/>
              <a:gd name="connsiteX39" fmla="*/ 776645 w 2732888"/>
              <a:gd name="connsiteY39" fmla="*/ 312349 h 3226999"/>
              <a:gd name="connsiteX40" fmla="*/ 843320 w 2732888"/>
              <a:gd name="connsiteY40" fmla="*/ 274249 h 3226999"/>
              <a:gd name="connsiteX41" fmla="*/ 948095 w 2732888"/>
              <a:gd name="connsiteY41" fmla="*/ 226624 h 3226999"/>
              <a:gd name="connsiteX42" fmla="*/ 986195 w 2732888"/>
              <a:gd name="connsiteY42" fmla="*/ 217099 h 3226999"/>
              <a:gd name="connsiteX43" fmla="*/ 1014770 w 2732888"/>
              <a:gd name="connsiteY43" fmla="*/ 188524 h 3226999"/>
              <a:gd name="connsiteX44" fmla="*/ 1138595 w 2732888"/>
              <a:gd name="connsiteY44" fmla="*/ 131374 h 3226999"/>
              <a:gd name="connsiteX45" fmla="*/ 1176695 w 2732888"/>
              <a:gd name="connsiteY45" fmla="*/ 121849 h 3226999"/>
              <a:gd name="connsiteX46" fmla="*/ 1205270 w 2732888"/>
              <a:gd name="connsiteY46" fmla="*/ 102799 h 3226999"/>
              <a:gd name="connsiteX47" fmla="*/ 1243370 w 2732888"/>
              <a:gd name="connsiteY47" fmla="*/ 93274 h 3226999"/>
              <a:gd name="connsiteX48" fmla="*/ 1329095 w 2732888"/>
              <a:gd name="connsiteY48" fmla="*/ 64699 h 3226999"/>
              <a:gd name="connsiteX49" fmla="*/ 1357670 w 2732888"/>
              <a:gd name="connsiteY49" fmla="*/ 55174 h 3226999"/>
              <a:gd name="connsiteX50" fmla="*/ 1386245 w 2732888"/>
              <a:gd name="connsiteY50" fmla="*/ 45649 h 3226999"/>
              <a:gd name="connsiteX51" fmla="*/ 1462445 w 2732888"/>
              <a:gd name="connsiteY51" fmla="*/ 7549 h 3226999"/>
              <a:gd name="connsiteX52" fmla="*/ 1452920 w 2732888"/>
              <a:gd name="connsiteY52" fmla="*/ 45649 h 3226999"/>
              <a:gd name="connsiteX53" fmla="*/ 1367195 w 2732888"/>
              <a:gd name="connsiteY53" fmla="*/ 112324 h 3226999"/>
              <a:gd name="connsiteX54" fmla="*/ 1338620 w 2732888"/>
              <a:gd name="connsiteY54" fmla="*/ 140899 h 3226999"/>
              <a:gd name="connsiteX55" fmla="*/ 1281470 w 2732888"/>
              <a:gd name="connsiteY55" fmla="*/ 178999 h 3226999"/>
              <a:gd name="connsiteX56" fmla="*/ 1233845 w 2732888"/>
              <a:gd name="connsiteY56" fmla="*/ 236149 h 3226999"/>
              <a:gd name="connsiteX57" fmla="*/ 1176695 w 2732888"/>
              <a:gd name="connsiteY57" fmla="*/ 293299 h 3226999"/>
              <a:gd name="connsiteX58" fmla="*/ 1052870 w 2732888"/>
              <a:gd name="connsiteY58" fmla="*/ 388549 h 3226999"/>
              <a:gd name="connsiteX59" fmla="*/ 1014770 w 2732888"/>
              <a:gd name="connsiteY59" fmla="*/ 426649 h 3226999"/>
              <a:gd name="connsiteX60" fmla="*/ 957620 w 2732888"/>
              <a:gd name="connsiteY60" fmla="*/ 474274 h 3226999"/>
              <a:gd name="connsiteX61" fmla="*/ 890945 w 2732888"/>
              <a:gd name="connsiteY61" fmla="*/ 521899 h 3226999"/>
              <a:gd name="connsiteX62" fmla="*/ 843320 w 2732888"/>
              <a:gd name="connsiteY62" fmla="*/ 569524 h 3226999"/>
              <a:gd name="connsiteX63" fmla="*/ 805220 w 2732888"/>
              <a:gd name="connsiteY63" fmla="*/ 617149 h 3226999"/>
              <a:gd name="connsiteX64" fmla="*/ 767120 w 2732888"/>
              <a:gd name="connsiteY64" fmla="*/ 636199 h 3226999"/>
              <a:gd name="connsiteX65" fmla="*/ 719495 w 2732888"/>
              <a:gd name="connsiteY65" fmla="*/ 683824 h 3226999"/>
              <a:gd name="connsiteX66" fmla="*/ 662345 w 2732888"/>
              <a:gd name="connsiteY66" fmla="*/ 750499 h 3226999"/>
              <a:gd name="connsiteX67" fmla="*/ 614720 w 2732888"/>
              <a:gd name="connsiteY67" fmla="*/ 779074 h 3226999"/>
              <a:gd name="connsiteX68" fmla="*/ 576620 w 2732888"/>
              <a:gd name="connsiteY68" fmla="*/ 826699 h 3226999"/>
              <a:gd name="connsiteX69" fmla="*/ 509945 w 2732888"/>
              <a:gd name="connsiteY69" fmla="*/ 893374 h 3226999"/>
              <a:gd name="connsiteX70" fmla="*/ 481370 w 2732888"/>
              <a:gd name="connsiteY70" fmla="*/ 931474 h 3226999"/>
              <a:gd name="connsiteX71" fmla="*/ 443270 w 2732888"/>
              <a:gd name="connsiteY71" fmla="*/ 950524 h 3226999"/>
              <a:gd name="connsiteX72" fmla="*/ 414695 w 2732888"/>
              <a:gd name="connsiteY72" fmla="*/ 979099 h 3226999"/>
              <a:gd name="connsiteX73" fmla="*/ 376595 w 2732888"/>
              <a:gd name="connsiteY73" fmla="*/ 1007674 h 3226999"/>
              <a:gd name="connsiteX74" fmla="*/ 348020 w 2732888"/>
              <a:gd name="connsiteY74" fmla="*/ 1045774 h 3226999"/>
              <a:gd name="connsiteX75" fmla="*/ 281345 w 2732888"/>
              <a:gd name="connsiteY75" fmla="*/ 1102924 h 3226999"/>
              <a:gd name="connsiteX76" fmla="*/ 224195 w 2732888"/>
              <a:gd name="connsiteY76" fmla="*/ 1150549 h 3226999"/>
              <a:gd name="connsiteX77" fmla="*/ 176570 w 2732888"/>
              <a:gd name="connsiteY77" fmla="*/ 1226749 h 3226999"/>
              <a:gd name="connsiteX78" fmla="*/ 157520 w 2732888"/>
              <a:gd name="connsiteY78" fmla="*/ 1255324 h 3226999"/>
              <a:gd name="connsiteX79" fmla="*/ 128945 w 2732888"/>
              <a:gd name="connsiteY79" fmla="*/ 1283899 h 3226999"/>
              <a:gd name="connsiteX80" fmla="*/ 109895 w 2732888"/>
              <a:gd name="connsiteY80" fmla="*/ 1312474 h 3226999"/>
              <a:gd name="connsiteX81" fmla="*/ 81320 w 2732888"/>
              <a:gd name="connsiteY81" fmla="*/ 1350574 h 3226999"/>
              <a:gd name="connsiteX82" fmla="*/ 71795 w 2732888"/>
              <a:gd name="connsiteY82" fmla="*/ 1379149 h 3226999"/>
              <a:gd name="connsiteX83" fmla="*/ 43220 w 2732888"/>
              <a:gd name="connsiteY83" fmla="*/ 1398199 h 3226999"/>
              <a:gd name="connsiteX84" fmla="*/ 62270 w 2732888"/>
              <a:gd name="connsiteY84" fmla="*/ 1350574 h 3226999"/>
              <a:gd name="connsiteX85" fmla="*/ 90845 w 2732888"/>
              <a:gd name="connsiteY85" fmla="*/ 1341049 h 3226999"/>
              <a:gd name="connsiteX86" fmla="*/ 138470 w 2732888"/>
              <a:gd name="connsiteY86" fmla="*/ 1321999 h 3226999"/>
              <a:gd name="connsiteX87" fmla="*/ 252770 w 2732888"/>
              <a:gd name="connsiteY87" fmla="*/ 1245799 h 3226999"/>
              <a:gd name="connsiteX88" fmla="*/ 462320 w 2732888"/>
              <a:gd name="connsiteY88" fmla="*/ 1150549 h 3226999"/>
              <a:gd name="connsiteX89" fmla="*/ 509945 w 2732888"/>
              <a:gd name="connsiteY89" fmla="*/ 1121974 h 3226999"/>
              <a:gd name="connsiteX90" fmla="*/ 548045 w 2732888"/>
              <a:gd name="connsiteY90" fmla="*/ 1083874 h 3226999"/>
              <a:gd name="connsiteX91" fmla="*/ 624245 w 2732888"/>
              <a:gd name="connsiteY91" fmla="*/ 1055299 h 3226999"/>
              <a:gd name="connsiteX92" fmla="*/ 719495 w 2732888"/>
              <a:gd name="connsiteY92" fmla="*/ 1007674 h 3226999"/>
              <a:gd name="connsiteX93" fmla="*/ 776645 w 2732888"/>
              <a:gd name="connsiteY93" fmla="*/ 988624 h 3226999"/>
              <a:gd name="connsiteX94" fmla="*/ 833795 w 2732888"/>
              <a:gd name="connsiteY94" fmla="*/ 950524 h 3226999"/>
              <a:gd name="connsiteX95" fmla="*/ 929045 w 2732888"/>
              <a:gd name="connsiteY95" fmla="*/ 912424 h 3226999"/>
              <a:gd name="connsiteX96" fmla="*/ 967145 w 2732888"/>
              <a:gd name="connsiteY96" fmla="*/ 883849 h 3226999"/>
              <a:gd name="connsiteX97" fmla="*/ 1005245 w 2732888"/>
              <a:gd name="connsiteY97" fmla="*/ 864799 h 3226999"/>
              <a:gd name="connsiteX98" fmla="*/ 1081445 w 2732888"/>
              <a:gd name="connsiteY98" fmla="*/ 807649 h 3226999"/>
              <a:gd name="connsiteX99" fmla="*/ 1119545 w 2732888"/>
              <a:gd name="connsiteY99" fmla="*/ 788599 h 3226999"/>
              <a:gd name="connsiteX100" fmla="*/ 1148120 w 2732888"/>
              <a:gd name="connsiteY100" fmla="*/ 769549 h 3226999"/>
              <a:gd name="connsiteX101" fmla="*/ 1195745 w 2732888"/>
              <a:gd name="connsiteY101" fmla="*/ 760024 h 3226999"/>
              <a:gd name="connsiteX102" fmla="*/ 1233845 w 2732888"/>
              <a:gd name="connsiteY102" fmla="*/ 740974 h 3226999"/>
              <a:gd name="connsiteX103" fmla="*/ 1281470 w 2732888"/>
              <a:gd name="connsiteY103" fmla="*/ 721924 h 3226999"/>
              <a:gd name="connsiteX104" fmla="*/ 1310045 w 2732888"/>
              <a:gd name="connsiteY104" fmla="*/ 702874 h 3226999"/>
              <a:gd name="connsiteX105" fmla="*/ 1357670 w 2732888"/>
              <a:gd name="connsiteY105" fmla="*/ 693349 h 3226999"/>
              <a:gd name="connsiteX106" fmla="*/ 1395770 w 2732888"/>
              <a:gd name="connsiteY106" fmla="*/ 674299 h 3226999"/>
              <a:gd name="connsiteX107" fmla="*/ 1443395 w 2732888"/>
              <a:gd name="connsiteY107" fmla="*/ 655249 h 3226999"/>
              <a:gd name="connsiteX108" fmla="*/ 1491020 w 2732888"/>
              <a:gd name="connsiteY108" fmla="*/ 626674 h 3226999"/>
              <a:gd name="connsiteX109" fmla="*/ 1557695 w 2732888"/>
              <a:gd name="connsiteY109" fmla="*/ 579049 h 3226999"/>
              <a:gd name="connsiteX110" fmla="*/ 1586270 w 2732888"/>
              <a:gd name="connsiteY110" fmla="*/ 550474 h 3226999"/>
              <a:gd name="connsiteX111" fmla="*/ 1624370 w 2732888"/>
              <a:gd name="connsiteY111" fmla="*/ 531424 h 3226999"/>
              <a:gd name="connsiteX112" fmla="*/ 1710095 w 2732888"/>
              <a:gd name="connsiteY112" fmla="*/ 464749 h 3226999"/>
              <a:gd name="connsiteX113" fmla="*/ 1748195 w 2732888"/>
              <a:gd name="connsiteY113" fmla="*/ 436174 h 3226999"/>
              <a:gd name="connsiteX114" fmla="*/ 1776770 w 2732888"/>
              <a:gd name="connsiteY114" fmla="*/ 407599 h 3226999"/>
              <a:gd name="connsiteX115" fmla="*/ 1814870 w 2732888"/>
              <a:gd name="connsiteY115" fmla="*/ 388549 h 3226999"/>
              <a:gd name="connsiteX116" fmla="*/ 1843445 w 2732888"/>
              <a:gd name="connsiteY116" fmla="*/ 369499 h 3226999"/>
              <a:gd name="connsiteX117" fmla="*/ 1900595 w 2732888"/>
              <a:gd name="connsiteY117" fmla="*/ 350449 h 3226999"/>
              <a:gd name="connsiteX118" fmla="*/ 1929170 w 2732888"/>
              <a:gd name="connsiteY118" fmla="*/ 340924 h 3226999"/>
              <a:gd name="connsiteX119" fmla="*/ 1995845 w 2732888"/>
              <a:gd name="connsiteY119" fmla="*/ 302824 h 3226999"/>
              <a:gd name="connsiteX120" fmla="*/ 2033945 w 2732888"/>
              <a:gd name="connsiteY120" fmla="*/ 283774 h 3226999"/>
              <a:gd name="connsiteX121" fmla="*/ 2072045 w 2732888"/>
              <a:gd name="connsiteY121" fmla="*/ 255199 h 3226999"/>
              <a:gd name="connsiteX122" fmla="*/ 2129195 w 2732888"/>
              <a:gd name="connsiteY122" fmla="*/ 236149 h 3226999"/>
              <a:gd name="connsiteX123" fmla="*/ 2167295 w 2732888"/>
              <a:gd name="connsiteY123" fmla="*/ 207574 h 3226999"/>
              <a:gd name="connsiteX124" fmla="*/ 2233970 w 2732888"/>
              <a:gd name="connsiteY124" fmla="*/ 150424 h 3226999"/>
              <a:gd name="connsiteX125" fmla="*/ 2262545 w 2732888"/>
              <a:gd name="connsiteY125" fmla="*/ 140899 h 3226999"/>
              <a:gd name="connsiteX126" fmla="*/ 2272070 w 2732888"/>
              <a:gd name="connsiteY126" fmla="*/ 112324 h 3226999"/>
              <a:gd name="connsiteX127" fmla="*/ 2329220 w 2732888"/>
              <a:gd name="connsiteY127" fmla="*/ 74224 h 3226999"/>
              <a:gd name="connsiteX128" fmla="*/ 2338745 w 2732888"/>
              <a:gd name="connsiteY128" fmla="*/ 45649 h 3226999"/>
              <a:gd name="connsiteX129" fmla="*/ 2329220 w 2732888"/>
              <a:gd name="connsiteY129" fmla="*/ 102799 h 3226999"/>
              <a:gd name="connsiteX130" fmla="*/ 2319695 w 2732888"/>
              <a:gd name="connsiteY130" fmla="*/ 150424 h 3226999"/>
              <a:gd name="connsiteX131" fmla="*/ 2272070 w 2732888"/>
              <a:gd name="connsiteY131" fmla="*/ 245674 h 3226999"/>
              <a:gd name="connsiteX132" fmla="*/ 2233970 w 2732888"/>
              <a:gd name="connsiteY132" fmla="*/ 302824 h 3226999"/>
              <a:gd name="connsiteX133" fmla="*/ 2195870 w 2732888"/>
              <a:gd name="connsiteY133" fmla="*/ 340924 h 3226999"/>
              <a:gd name="connsiteX134" fmla="*/ 2167295 w 2732888"/>
              <a:gd name="connsiteY134" fmla="*/ 388549 h 3226999"/>
              <a:gd name="connsiteX135" fmla="*/ 2138720 w 2732888"/>
              <a:gd name="connsiteY135" fmla="*/ 417124 h 3226999"/>
              <a:gd name="connsiteX136" fmla="*/ 2110145 w 2732888"/>
              <a:gd name="connsiteY136" fmla="*/ 464749 h 3226999"/>
              <a:gd name="connsiteX137" fmla="*/ 2033945 w 2732888"/>
              <a:gd name="connsiteY137" fmla="*/ 559999 h 3226999"/>
              <a:gd name="connsiteX138" fmla="*/ 1995845 w 2732888"/>
              <a:gd name="connsiteY138" fmla="*/ 598099 h 3226999"/>
              <a:gd name="connsiteX139" fmla="*/ 1919645 w 2732888"/>
              <a:gd name="connsiteY139" fmla="*/ 702874 h 3226999"/>
              <a:gd name="connsiteX140" fmla="*/ 1872020 w 2732888"/>
              <a:gd name="connsiteY140" fmla="*/ 750499 h 3226999"/>
              <a:gd name="connsiteX141" fmla="*/ 1833920 w 2732888"/>
              <a:gd name="connsiteY141" fmla="*/ 798124 h 3226999"/>
              <a:gd name="connsiteX142" fmla="*/ 1786295 w 2732888"/>
              <a:gd name="connsiteY142" fmla="*/ 836224 h 3226999"/>
              <a:gd name="connsiteX143" fmla="*/ 1738670 w 2732888"/>
              <a:gd name="connsiteY143" fmla="*/ 893374 h 3226999"/>
              <a:gd name="connsiteX144" fmla="*/ 1700570 w 2732888"/>
              <a:gd name="connsiteY144" fmla="*/ 931474 h 3226999"/>
              <a:gd name="connsiteX145" fmla="*/ 1633895 w 2732888"/>
              <a:gd name="connsiteY145" fmla="*/ 1017199 h 3226999"/>
              <a:gd name="connsiteX146" fmla="*/ 1595795 w 2732888"/>
              <a:gd name="connsiteY146" fmla="*/ 1064824 h 3226999"/>
              <a:gd name="connsiteX147" fmla="*/ 1557695 w 2732888"/>
              <a:gd name="connsiteY147" fmla="*/ 1102924 h 3226999"/>
              <a:gd name="connsiteX148" fmla="*/ 1510070 w 2732888"/>
              <a:gd name="connsiteY148" fmla="*/ 1141024 h 3226999"/>
              <a:gd name="connsiteX149" fmla="*/ 1481495 w 2732888"/>
              <a:gd name="connsiteY149" fmla="*/ 1179124 h 3226999"/>
              <a:gd name="connsiteX150" fmla="*/ 1433870 w 2732888"/>
              <a:gd name="connsiteY150" fmla="*/ 1226749 h 3226999"/>
              <a:gd name="connsiteX151" fmla="*/ 1386245 w 2732888"/>
              <a:gd name="connsiteY151" fmla="*/ 1302949 h 3226999"/>
              <a:gd name="connsiteX152" fmla="*/ 1367195 w 2732888"/>
              <a:gd name="connsiteY152" fmla="*/ 1331524 h 3226999"/>
              <a:gd name="connsiteX153" fmla="*/ 1319570 w 2732888"/>
              <a:gd name="connsiteY153" fmla="*/ 1379149 h 3226999"/>
              <a:gd name="connsiteX154" fmla="*/ 1300520 w 2732888"/>
              <a:gd name="connsiteY154" fmla="*/ 1407724 h 3226999"/>
              <a:gd name="connsiteX155" fmla="*/ 1252895 w 2732888"/>
              <a:gd name="connsiteY155" fmla="*/ 1455349 h 3226999"/>
              <a:gd name="connsiteX156" fmla="*/ 1195745 w 2732888"/>
              <a:gd name="connsiteY156" fmla="*/ 1502974 h 3226999"/>
              <a:gd name="connsiteX157" fmla="*/ 1157645 w 2732888"/>
              <a:gd name="connsiteY157" fmla="*/ 1560124 h 3226999"/>
              <a:gd name="connsiteX158" fmla="*/ 1062395 w 2732888"/>
              <a:gd name="connsiteY158" fmla="*/ 1645849 h 3226999"/>
              <a:gd name="connsiteX159" fmla="*/ 1033820 w 2732888"/>
              <a:gd name="connsiteY159" fmla="*/ 1702999 h 3226999"/>
              <a:gd name="connsiteX160" fmla="*/ 986195 w 2732888"/>
              <a:gd name="connsiteY160" fmla="*/ 1750624 h 3226999"/>
              <a:gd name="connsiteX161" fmla="*/ 948095 w 2732888"/>
              <a:gd name="connsiteY161" fmla="*/ 1798249 h 3226999"/>
              <a:gd name="connsiteX162" fmla="*/ 881420 w 2732888"/>
              <a:gd name="connsiteY162" fmla="*/ 1864924 h 3226999"/>
              <a:gd name="connsiteX163" fmla="*/ 852845 w 2732888"/>
              <a:gd name="connsiteY163" fmla="*/ 1903024 h 3226999"/>
              <a:gd name="connsiteX164" fmla="*/ 833795 w 2732888"/>
              <a:gd name="connsiteY164" fmla="*/ 1941124 h 3226999"/>
              <a:gd name="connsiteX165" fmla="*/ 776645 w 2732888"/>
              <a:gd name="connsiteY165" fmla="*/ 1998274 h 3226999"/>
              <a:gd name="connsiteX166" fmla="*/ 719495 w 2732888"/>
              <a:gd name="connsiteY166" fmla="*/ 2074474 h 3226999"/>
              <a:gd name="connsiteX167" fmla="*/ 643295 w 2732888"/>
              <a:gd name="connsiteY167" fmla="*/ 2150674 h 3226999"/>
              <a:gd name="connsiteX168" fmla="*/ 586145 w 2732888"/>
              <a:gd name="connsiteY168" fmla="*/ 2245924 h 3226999"/>
              <a:gd name="connsiteX169" fmla="*/ 548045 w 2732888"/>
              <a:gd name="connsiteY169" fmla="*/ 2274499 h 3226999"/>
              <a:gd name="connsiteX170" fmla="*/ 490895 w 2732888"/>
              <a:gd name="connsiteY170" fmla="*/ 2312599 h 3226999"/>
              <a:gd name="connsiteX171" fmla="*/ 443270 w 2732888"/>
              <a:gd name="connsiteY171" fmla="*/ 2360224 h 3226999"/>
              <a:gd name="connsiteX172" fmla="*/ 386120 w 2732888"/>
              <a:gd name="connsiteY172" fmla="*/ 2436424 h 3226999"/>
              <a:gd name="connsiteX173" fmla="*/ 338495 w 2732888"/>
              <a:gd name="connsiteY173" fmla="*/ 2493574 h 3226999"/>
              <a:gd name="connsiteX174" fmla="*/ 281345 w 2732888"/>
              <a:gd name="connsiteY174" fmla="*/ 2541199 h 3226999"/>
              <a:gd name="connsiteX175" fmla="*/ 252770 w 2732888"/>
              <a:gd name="connsiteY175" fmla="*/ 2569774 h 3226999"/>
              <a:gd name="connsiteX176" fmla="*/ 224195 w 2732888"/>
              <a:gd name="connsiteY176" fmla="*/ 2588824 h 3226999"/>
              <a:gd name="connsiteX177" fmla="*/ 176570 w 2732888"/>
              <a:gd name="connsiteY177" fmla="*/ 2626924 h 3226999"/>
              <a:gd name="connsiteX178" fmla="*/ 167045 w 2732888"/>
              <a:gd name="connsiteY178" fmla="*/ 2655499 h 3226999"/>
              <a:gd name="connsiteX179" fmla="*/ 138470 w 2732888"/>
              <a:gd name="connsiteY179" fmla="*/ 2665024 h 3226999"/>
              <a:gd name="connsiteX180" fmla="*/ 109895 w 2732888"/>
              <a:gd name="connsiteY180" fmla="*/ 2684074 h 3226999"/>
              <a:gd name="connsiteX181" fmla="*/ 100370 w 2732888"/>
              <a:gd name="connsiteY181" fmla="*/ 2655499 h 3226999"/>
              <a:gd name="connsiteX182" fmla="*/ 138470 w 2732888"/>
              <a:gd name="connsiteY182" fmla="*/ 2617399 h 3226999"/>
              <a:gd name="connsiteX183" fmla="*/ 205145 w 2732888"/>
              <a:gd name="connsiteY183" fmla="*/ 2560249 h 3226999"/>
              <a:gd name="connsiteX184" fmla="*/ 243245 w 2732888"/>
              <a:gd name="connsiteY184" fmla="*/ 2522149 h 3226999"/>
              <a:gd name="connsiteX185" fmla="*/ 452795 w 2732888"/>
              <a:gd name="connsiteY185" fmla="*/ 2350699 h 3226999"/>
              <a:gd name="connsiteX186" fmla="*/ 548045 w 2732888"/>
              <a:gd name="connsiteY186" fmla="*/ 2274499 h 3226999"/>
              <a:gd name="connsiteX187" fmla="*/ 652820 w 2732888"/>
              <a:gd name="connsiteY187" fmla="*/ 2217349 h 3226999"/>
              <a:gd name="connsiteX188" fmla="*/ 909995 w 2732888"/>
              <a:gd name="connsiteY188" fmla="*/ 2036374 h 3226999"/>
              <a:gd name="connsiteX189" fmla="*/ 995720 w 2732888"/>
              <a:gd name="connsiteY189" fmla="*/ 1979224 h 3226999"/>
              <a:gd name="connsiteX190" fmla="*/ 1167170 w 2732888"/>
              <a:gd name="connsiteY190" fmla="*/ 1826824 h 3226999"/>
              <a:gd name="connsiteX191" fmla="*/ 1233845 w 2732888"/>
              <a:gd name="connsiteY191" fmla="*/ 1760149 h 3226999"/>
              <a:gd name="connsiteX192" fmla="*/ 1376720 w 2732888"/>
              <a:gd name="connsiteY192" fmla="*/ 1636324 h 3226999"/>
              <a:gd name="connsiteX193" fmla="*/ 1443395 w 2732888"/>
              <a:gd name="connsiteY193" fmla="*/ 1579174 h 3226999"/>
              <a:gd name="connsiteX194" fmla="*/ 1491020 w 2732888"/>
              <a:gd name="connsiteY194" fmla="*/ 1531549 h 3226999"/>
              <a:gd name="connsiteX195" fmla="*/ 1529120 w 2732888"/>
              <a:gd name="connsiteY195" fmla="*/ 1474399 h 3226999"/>
              <a:gd name="connsiteX196" fmla="*/ 1586270 w 2732888"/>
              <a:gd name="connsiteY196" fmla="*/ 1436299 h 3226999"/>
              <a:gd name="connsiteX197" fmla="*/ 1633895 w 2732888"/>
              <a:gd name="connsiteY197" fmla="*/ 1388674 h 3226999"/>
              <a:gd name="connsiteX198" fmla="*/ 1662470 w 2732888"/>
              <a:gd name="connsiteY198" fmla="*/ 1350574 h 3226999"/>
              <a:gd name="connsiteX199" fmla="*/ 1691045 w 2732888"/>
              <a:gd name="connsiteY199" fmla="*/ 1321999 h 3226999"/>
              <a:gd name="connsiteX200" fmla="*/ 1710095 w 2732888"/>
              <a:gd name="connsiteY200" fmla="*/ 1293424 h 3226999"/>
              <a:gd name="connsiteX201" fmla="*/ 1805345 w 2732888"/>
              <a:gd name="connsiteY201" fmla="*/ 1207699 h 3226999"/>
              <a:gd name="connsiteX202" fmla="*/ 1881545 w 2732888"/>
              <a:gd name="connsiteY202" fmla="*/ 1131499 h 3226999"/>
              <a:gd name="connsiteX203" fmla="*/ 1919645 w 2732888"/>
              <a:gd name="connsiteY203" fmla="*/ 1093399 h 3226999"/>
              <a:gd name="connsiteX204" fmla="*/ 2005370 w 2732888"/>
              <a:gd name="connsiteY204" fmla="*/ 1026724 h 3226999"/>
              <a:gd name="connsiteX205" fmla="*/ 2043470 w 2732888"/>
              <a:gd name="connsiteY205" fmla="*/ 979099 h 3226999"/>
              <a:gd name="connsiteX206" fmla="*/ 2100620 w 2732888"/>
              <a:gd name="connsiteY206" fmla="*/ 940999 h 3226999"/>
              <a:gd name="connsiteX207" fmla="*/ 2129195 w 2732888"/>
              <a:gd name="connsiteY207" fmla="*/ 912424 h 3226999"/>
              <a:gd name="connsiteX208" fmla="*/ 2186345 w 2732888"/>
              <a:gd name="connsiteY208" fmla="*/ 864799 h 3226999"/>
              <a:gd name="connsiteX209" fmla="*/ 2205395 w 2732888"/>
              <a:gd name="connsiteY209" fmla="*/ 836224 h 3226999"/>
              <a:gd name="connsiteX210" fmla="*/ 2262545 w 2732888"/>
              <a:gd name="connsiteY210" fmla="*/ 788599 h 3226999"/>
              <a:gd name="connsiteX211" fmla="*/ 2338745 w 2732888"/>
              <a:gd name="connsiteY211" fmla="*/ 721924 h 3226999"/>
              <a:gd name="connsiteX212" fmla="*/ 2367320 w 2732888"/>
              <a:gd name="connsiteY212" fmla="*/ 702874 h 3226999"/>
              <a:gd name="connsiteX213" fmla="*/ 2395895 w 2732888"/>
              <a:gd name="connsiteY213" fmla="*/ 683824 h 3226999"/>
              <a:gd name="connsiteX214" fmla="*/ 2414945 w 2732888"/>
              <a:gd name="connsiteY214" fmla="*/ 655249 h 3226999"/>
              <a:gd name="connsiteX215" fmla="*/ 2443520 w 2732888"/>
              <a:gd name="connsiteY215" fmla="*/ 645724 h 3226999"/>
              <a:gd name="connsiteX216" fmla="*/ 2414945 w 2732888"/>
              <a:gd name="connsiteY216" fmla="*/ 693349 h 3226999"/>
              <a:gd name="connsiteX217" fmla="*/ 2395895 w 2732888"/>
              <a:gd name="connsiteY217" fmla="*/ 731449 h 3226999"/>
              <a:gd name="connsiteX218" fmla="*/ 2367320 w 2732888"/>
              <a:gd name="connsiteY218" fmla="*/ 769549 h 3226999"/>
              <a:gd name="connsiteX219" fmla="*/ 2319695 w 2732888"/>
              <a:gd name="connsiteY219" fmla="*/ 874324 h 3226999"/>
              <a:gd name="connsiteX220" fmla="*/ 2272070 w 2732888"/>
              <a:gd name="connsiteY220" fmla="*/ 921949 h 3226999"/>
              <a:gd name="connsiteX221" fmla="*/ 2186345 w 2732888"/>
              <a:gd name="connsiteY221" fmla="*/ 1036249 h 3226999"/>
              <a:gd name="connsiteX222" fmla="*/ 2138720 w 2732888"/>
              <a:gd name="connsiteY222" fmla="*/ 1083874 h 3226999"/>
              <a:gd name="connsiteX223" fmla="*/ 2100620 w 2732888"/>
              <a:gd name="connsiteY223" fmla="*/ 1150549 h 3226999"/>
              <a:gd name="connsiteX224" fmla="*/ 2024420 w 2732888"/>
              <a:gd name="connsiteY224" fmla="*/ 1226749 h 3226999"/>
              <a:gd name="connsiteX225" fmla="*/ 1938695 w 2732888"/>
              <a:gd name="connsiteY225" fmla="*/ 1379149 h 3226999"/>
              <a:gd name="connsiteX226" fmla="*/ 1872020 w 2732888"/>
              <a:gd name="connsiteY226" fmla="*/ 1464874 h 3226999"/>
              <a:gd name="connsiteX227" fmla="*/ 1843445 w 2732888"/>
              <a:gd name="connsiteY227" fmla="*/ 1522024 h 3226999"/>
              <a:gd name="connsiteX228" fmla="*/ 1814870 w 2732888"/>
              <a:gd name="connsiteY228" fmla="*/ 1569649 h 3226999"/>
              <a:gd name="connsiteX229" fmla="*/ 1805345 w 2732888"/>
              <a:gd name="connsiteY229" fmla="*/ 1598224 h 3226999"/>
              <a:gd name="connsiteX230" fmla="*/ 1748195 w 2732888"/>
              <a:gd name="connsiteY230" fmla="*/ 1674424 h 3226999"/>
              <a:gd name="connsiteX231" fmla="*/ 1710095 w 2732888"/>
              <a:gd name="connsiteY231" fmla="*/ 1741099 h 3226999"/>
              <a:gd name="connsiteX232" fmla="*/ 1691045 w 2732888"/>
              <a:gd name="connsiteY232" fmla="*/ 1779199 h 3226999"/>
              <a:gd name="connsiteX233" fmla="*/ 1681520 w 2732888"/>
              <a:gd name="connsiteY233" fmla="*/ 1817299 h 3226999"/>
              <a:gd name="connsiteX234" fmla="*/ 1605320 w 2732888"/>
              <a:gd name="connsiteY234" fmla="*/ 1893499 h 3226999"/>
              <a:gd name="connsiteX235" fmla="*/ 1538645 w 2732888"/>
              <a:gd name="connsiteY235" fmla="*/ 1988749 h 3226999"/>
              <a:gd name="connsiteX236" fmla="*/ 1500545 w 2732888"/>
              <a:gd name="connsiteY236" fmla="*/ 2017324 h 3226999"/>
              <a:gd name="connsiteX237" fmla="*/ 1405295 w 2732888"/>
              <a:gd name="connsiteY237" fmla="*/ 2112574 h 3226999"/>
              <a:gd name="connsiteX238" fmla="*/ 1367195 w 2732888"/>
              <a:gd name="connsiteY238" fmla="*/ 2150674 h 3226999"/>
              <a:gd name="connsiteX239" fmla="*/ 1329095 w 2732888"/>
              <a:gd name="connsiteY239" fmla="*/ 2198299 h 3226999"/>
              <a:gd name="connsiteX240" fmla="*/ 1281470 w 2732888"/>
              <a:gd name="connsiteY240" fmla="*/ 2245924 h 3226999"/>
              <a:gd name="connsiteX241" fmla="*/ 1233845 w 2732888"/>
              <a:gd name="connsiteY241" fmla="*/ 2312599 h 3226999"/>
              <a:gd name="connsiteX242" fmla="*/ 1167170 w 2732888"/>
              <a:gd name="connsiteY242" fmla="*/ 2379274 h 3226999"/>
              <a:gd name="connsiteX243" fmla="*/ 1052870 w 2732888"/>
              <a:gd name="connsiteY243" fmla="*/ 2503099 h 3226999"/>
              <a:gd name="connsiteX244" fmla="*/ 1033820 w 2732888"/>
              <a:gd name="connsiteY244" fmla="*/ 2541199 h 3226999"/>
              <a:gd name="connsiteX245" fmla="*/ 957620 w 2732888"/>
              <a:gd name="connsiteY245" fmla="*/ 2626924 h 3226999"/>
              <a:gd name="connsiteX246" fmla="*/ 909995 w 2732888"/>
              <a:gd name="connsiteY246" fmla="*/ 2684074 h 3226999"/>
              <a:gd name="connsiteX247" fmla="*/ 871895 w 2732888"/>
              <a:gd name="connsiteY247" fmla="*/ 2741224 h 3226999"/>
              <a:gd name="connsiteX248" fmla="*/ 852845 w 2732888"/>
              <a:gd name="connsiteY248" fmla="*/ 2769799 h 3226999"/>
              <a:gd name="connsiteX249" fmla="*/ 833795 w 2732888"/>
              <a:gd name="connsiteY249" fmla="*/ 2798374 h 3226999"/>
              <a:gd name="connsiteX250" fmla="*/ 805220 w 2732888"/>
              <a:gd name="connsiteY250" fmla="*/ 2826949 h 3226999"/>
              <a:gd name="connsiteX251" fmla="*/ 795695 w 2732888"/>
              <a:gd name="connsiteY251" fmla="*/ 2855524 h 3226999"/>
              <a:gd name="connsiteX252" fmla="*/ 767120 w 2732888"/>
              <a:gd name="connsiteY252" fmla="*/ 2874574 h 3226999"/>
              <a:gd name="connsiteX253" fmla="*/ 776645 w 2732888"/>
              <a:gd name="connsiteY253" fmla="*/ 2836474 h 3226999"/>
              <a:gd name="connsiteX254" fmla="*/ 833795 w 2732888"/>
              <a:gd name="connsiteY254" fmla="*/ 2807899 h 3226999"/>
              <a:gd name="connsiteX255" fmla="*/ 862370 w 2732888"/>
              <a:gd name="connsiteY255" fmla="*/ 2779324 h 3226999"/>
              <a:gd name="connsiteX256" fmla="*/ 938570 w 2732888"/>
              <a:gd name="connsiteY256" fmla="*/ 2722174 h 3226999"/>
              <a:gd name="connsiteX257" fmla="*/ 938570 w 2732888"/>
              <a:gd name="connsiteY257" fmla="*/ 2722174 h 3226999"/>
              <a:gd name="connsiteX258" fmla="*/ 1024295 w 2732888"/>
              <a:gd name="connsiteY258" fmla="*/ 2674549 h 3226999"/>
              <a:gd name="connsiteX259" fmla="*/ 1110020 w 2732888"/>
              <a:gd name="connsiteY259" fmla="*/ 2588824 h 3226999"/>
              <a:gd name="connsiteX260" fmla="*/ 1195745 w 2732888"/>
              <a:gd name="connsiteY260" fmla="*/ 2522149 h 3226999"/>
              <a:gd name="connsiteX261" fmla="*/ 1290995 w 2732888"/>
              <a:gd name="connsiteY261" fmla="*/ 2426899 h 3226999"/>
              <a:gd name="connsiteX262" fmla="*/ 1319570 w 2732888"/>
              <a:gd name="connsiteY262" fmla="*/ 2398324 h 3226999"/>
              <a:gd name="connsiteX263" fmla="*/ 1357670 w 2732888"/>
              <a:gd name="connsiteY263" fmla="*/ 2379274 h 3226999"/>
              <a:gd name="connsiteX264" fmla="*/ 1433870 w 2732888"/>
              <a:gd name="connsiteY264" fmla="*/ 2303074 h 3226999"/>
              <a:gd name="connsiteX265" fmla="*/ 1462445 w 2732888"/>
              <a:gd name="connsiteY265" fmla="*/ 2284024 h 3226999"/>
              <a:gd name="connsiteX266" fmla="*/ 1500545 w 2732888"/>
              <a:gd name="connsiteY266" fmla="*/ 2245924 h 3226999"/>
              <a:gd name="connsiteX267" fmla="*/ 1538645 w 2732888"/>
              <a:gd name="connsiteY267" fmla="*/ 2236399 h 3226999"/>
              <a:gd name="connsiteX268" fmla="*/ 1586270 w 2732888"/>
              <a:gd name="connsiteY268" fmla="*/ 2188774 h 3226999"/>
              <a:gd name="connsiteX269" fmla="*/ 1605320 w 2732888"/>
              <a:gd name="connsiteY269" fmla="*/ 2160199 h 3226999"/>
              <a:gd name="connsiteX270" fmla="*/ 1633895 w 2732888"/>
              <a:gd name="connsiteY270" fmla="*/ 2141149 h 3226999"/>
              <a:gd name="connsiteX271" fmla="*/ 1700570 w 2732888"/>
              <a:gd name="connsiteY271" fmla="*/ 2093524 h 3226999"/>
              <a:gd name="connsiteX272" fmla="*/ 1738670 w 2732888"/>
              <a:gd name="connsiteY272" fmla="*/ 2064949 h 3226999"/>
              <a:gd name="connsiteX273" fmla="*/ 1786295 w 2732888"/>
              <a:gd name="connsiteY273" fmla="*/ 2036374 h 3226999"/>
              <a:gd name="connsiteX274" fmla="*/ 1805345 w 2732888"/>
              <a:gd name="connsiteY274" fmla="*/ 2007799 h 3226999"/>
              <a:gd name="connsiteX275" fmla="*/ 1833920 w 2732888"/>
              <a:gd name="connsiteY275" fmla="*/ 1998274 h 3226999"/>
              <a:gd name="connsiteX276" fmla="*/ 1891070 w 2732888"/>
              <a:gd name="connsiteY276" fmla="*/ 1960174 h 3226999"/>
              <a:gd name="connsiteX277" fmla="*/ 1891070 w 2732888"/>
              <a:gd name="connsiteY277" fmla="*/ 1960174 h 3226999"/>
              <a:gd name="connsiteX278" fmla="*/ 1919645 w 2732888"/>
              <a:gd name="connsiteY278" fmla="*/ 1931599 h 3226999"/>
              <a:gd name="connsiteX279" fmla="*/ 1948220 w 2732888"/>
              <a:gd name="connsiteY279" fmla="*/ 1912549 h 3226999"/>
              <a:gd name="connsiteX280" fmla="*/ 2033945 w 2732888"/>
              <a:gd name="connsiteY280" fmla="*/ 1874449 h 3226999"/>
              <a:gd name="connsiteX281" fmla="*/ 2100620 w 2732888"/>
              <a:gd name="connsiteY281" fmla="*/ 1817299 h 3226999"/>
              <a:gd name="connsiteX282" fmla="*/ 2167295 w 2732888"/>
              <a:gd name="connsiteY282" fmla="*/ 1807774 h 3226999"/>
              <a:gd name="connsiteX283" fmla="*/ 2262545 w 2732888"/>
              <a:gd name="connsiteY283" fmla="*/ 1750624 h 3226999"/>
              <a:gd name="connsiteX284" fmla="*/ 2291120 w 2732888"/>
              <a:gd name="connsiteY284" fmla="*/ 1731574 h 3226999"/>
              <a:gd name="connsiteX285" fmla="*/ 2348270 w 2732888"/>
              <a:gd name="connsiteY285" fmla="*/ 1712524 h 3226999"/>
              <a:gd name="connsiteX286" fmla="*/ 2376845 w 2732888"/>
              <a:gd name="connsiteY286" fmla="*/ 1683949 h 3226999"/>
              <a:gd name="connsiteX287" fmla="*/ 2414945 w 2732888"/>
              <a:gd name="connsiteY287" fmla="*/ 1664899 h 3226999"/>
              <a:gd name="connsiteX288" fmla="*/ 2472095 w 2732888"/>
              <a:gd name="connsiteY288" fmla="*/ 1626799 h 3226999"/>
              <a:gd name="connsiteX289" fmla="*/ 2500670 w 2732888"/>
              <a:gd name="connsiteY289" fmla="*/ 1607749 h 3226999"/>
              <a:gd name="connsiteX290" fmla="*/ 2529245 w 2732888"/>
              <a:gd name="connsiteY290" fmla="*/ 1588699 h 3226999"/>
              <a:gd name="connsiteX291" fmla="*/ 2510195 w 2732888"/>
              <a:gd name="connsiteY291" fmla="*/ 1645849 h 3226999"/>
              <a:gd name="connsiteX292" fmla="*/ 2481620 w 2732888"/>
              <a:gd name="connsiteY292" fmla="*/ 1674424 h 3226999"/>
              <a:gd name="connsiteX293" fmla="*/ 2453045 w 2732888"/>
              <a:gd name="connsiteY293" fmla="*/ 1722049 h 3226999"/>
              <a:gd name="connsiteX294" fmla="*/ 2376845 w 2732888"/>
              <a:gd name="connsiteY294" fmla="*/ 1817299 h 3226999"/>
              <a:gd name="connsiteX295" fmla="*/ 2281595 w 2732888"/>
              <a:gd name="connsiteY295" fmla="*/ 1922074 h 3226999"/>
              <a:gd name="connsiteX296" fmla="*/ 2186345 w 2732888"/>
              <a:gd name="connsiteY296" fmla="*/ 2036374 h 3226999"/>
              <a:gd name="connsiteX297" fmla="*/ 2138720 w 2732888"/>
              <a:gd name="connsiteY297" fmla="*/ 2074474 h 3226999"/>
              <a:gd name="connsiteX298" fmla="*/ 2119670 w 2732888"/>
              <a:gd name="connsiteY298" fmla="*/ 2103049 h 3226999"/>
              <a:gd name="connsiteX299" fmla="*/ 2072045 w 2732888"/>
              <a:gd name="connsiteY299" fmla="*/ 2141149 h 3226999"/>
              <a:gd name="connsiteX300" fmla="*/ 2033945 w 2732888"/>
              <a:gd name="connsiteY300" fmla="*/ 2179249 h 3226999"/>
              <a:gd name="connsiteX301" fmla="*/ 1986320 w 2732888"/>
              <a:gd name="connsiteY301" fmla="*/ 2217349 h 3226999"/>
              <a:gd name="connsiteX302" fmla="*/ 1967270 w 2732888"/>
              <a:gd name="connsiteY302" fmla="*/ 2245924 h 3226999"/>
              <a:gd name="connsiteX303" fmla="*/ 1900595 w 2732888"/>
              <a:gd name="connsiteY303" fmla="*/ 2312599 h 3226999"/>
              <a:gd name="connsiteX304" fmla="*/ 1833920 w 2732888"/>
              <a:gd name="connsiteY304" fmla="*/ 2369749 h 3226999"/>
              <a:gd name="connsiteX305" fmla="*/ 1805345 w 2732888"/>
              <a:gd name="connsiteY305" fmla="*/ 2417374 h 3226999"/>
              <a:gd name="connsiteX306" fmla="*/ 1719620 w 2732888"/>
              <a:gd name="connsiteY306" fmla="*/ 2484049 h 3226999"/>
              <a:gd name="connsiteX307" fmla="*/ 1671995 w 2732888"/>
              <a:gd name="connsiteY307" fmla="*/ 2522149 h 3226999"/>
              <a:gd name="connsiteX308" fmla="*/ 1633895 w 2732888"/>
              <a:gd name="connsiteY308" fmla="*/ 2569774 h 3226999"/>
              <a:gd name="connsiteX309" fmla="*/ 1605320 w 2732888"/>
              <a:gd name="connsiteY309" fmla="*/ 2607874 h 3226999"/>
              <a:gd name="connsiteX310" fmla="*/ 1557695 w 2732888"/>
              <a:gd name="connsiteY310" fmla="*/ 2645974 h 3226999"/>
              <a:gd name="connsiteX311" fmla="*/ 1538645 w 2732888"/>
              <a:gd name="connsiteY311" fmla="*/ 2674549 h 3226999"/>
              <a:gd name="connsiteX312" fmla="*/ 1481495 w 2732888"/>
              <a:gd name="connsiteY312" fmla="*/ 2750749 h 3226999"/>
              <a:gd name="connsiteX313" fmla="*/ 1452920 w 2732888"/>
              <a:gd name="connsiteY313" fmla="*/ 2779324 h 3226999"/>
              <a:gd name="connsiteX314" fmla="*/ 1414820 w 2732888"/>
              <a:gd name="connsiteY314" fmla="*/ 2836474 h 3226999"/>
              <a:gd name="connsiteX315" fmla="*/ 1357670 w 2732888"/>
              <a:gd name="connsiteY315" fmla="*/ 2903149 h 3226999"/>
              <a:gd name="connsiteX316" fmla="*/ 1329095 w 2732888"/>
              <a:gd name="connsiteY316" fmla="*/ 2931724 h 3226999"/>
              <a:gd name="connsiteX317" fmla="*/ 1310045 w 2732888"/>
              <a:gd name="connsiteY317" fmla="*/ 2960299 h 3226999"/>
              <a:gd name="connsiteX318" fmla="*/ 1338620 w 2732888"/>
              <a:gd name="connsiteY318" fmla="*/ 2950774 h 3226999"/>
              <a:gd name="connsiteX319" fmla="*/ 1367195 w 2732888"/>
              <a:gd name="connsiteY319" fmla="*/ 2931724 h 3226999"/>
              <a:gd name="connsiteX320" fmla="*/ 1462445 w 2732888"/>
              <a:gd name="connsiteY320" fmla="*/ 2865049 h 3226999"/>
              <a:gd name="connsiteX321" fmla="*/ 1491020 w 2732888"/>
              <a:gd name="connsiteY321" fmla="*/ 2855524 h 3226999"/>
              <a:gd name="connsiteX322" fmla="*/ 1643420 w 2732888"/>
              <a:gd name="connsiteY322" fmla="*/ 2750749 h 3226999"/>
              <a:gd name="connsiteX323" fmla="*/ 1691045 w 2732888"/>
              <a:gd name="connsiteY323" fmla="*/ 2722174 h 3226999"/>
              <a:gd name="connsiteX324" fmla="*/ 1738670 w 2732888"/>
              <a:gd name="connsiteY324" fmla="*/ 2693599 h 3226999"/>
              <a:gd name="connsiteX325" fmla="*/ 1795820 w 2732888"/>
              <a:gd name="connsiteY325" fmla="*/ 2665024 h 3226999"/>
              <a:gd name="connsiteX326" fmla="*/ 1852970 w 2732888"/>
              <a:gd name="connsiteY326" fmla="*/ 2655499 h 3226999"/>
              <a:gd name="connsiteX327" fmla="*/ 1910120 w 2732888"/>
              <a:gd name="connsiteY327" fmla="*/ 2626924 h 3226999"/>
              <a:gd name="connsiteX328" fmla="*/ 2005370 w 2732888"/>
              <a:gd name="connsiteY328" fmla="*/ 2588824 h 3226999"/>
              <a:gd name="connsiteX329" fmla="*/ 2119670 w 2732888"/>
              <a:gd name="connsiteY329" fmla="*/ 2522149 h 3226999"/>
              <a:gd name="connsiteX330" fmla="*/ 2167295 w 2732888"/>
              <a:gd name="connsiteY330" fmla="*/ 2493574 h 3226999"/>
              <a:gd name="connsiteX331" fmla="*/ 2205395 w 2732888"/>
              <a:gd name="connsiteY331" fmla="*/ 2474524 h 3226999"/>
              <a:gd name="connsiteX332" fmla="*/ 2233970 w 2732888"/>
              <a:gd name="connsiteY332" fmla="*/ 2455474 h 3226999"/>
              <a:gd name="connsiteX333" fmla="*/ 2281595 w 2732888"/>
              <a:gd name="connsiteY333" fmla="*/ 2445949 h 3226999"/>
              <a:gd name="connsiteX334" fmla="*/ 2319695 w 2732888"/>
              <a:gd name="connsiteY334" fmla="*/ 2426899 h 3226999"/>
              <a:gd name="connsiteX335" fmla="*/ 2367320 w 2732888"/>
              <a:gd name="connsiteY335" fmla="*/ 2407849 h 3226999"/>
              <a:gd name="connsiteX336" fmla="*/ 2395895 w 2732888"/>
              <a:gd name="connsiteY336" fmla="*/ 2388799 h 3226999"/>
              <a:gd name="connsiteX337" fmla="*/ 2424470 w 2732888"/>
              <a:gd name="connsiteY337" fmla="*/ 2360224 h 3226999"/>
              <a:gd name="connsiteX338" fmla="*/ 2481620 w 2732888"/>
              <a:gd name="connsiteY338" fmla="*/ 2341174 h 3226999"/>
              <a:gd name="connsiteX339" fmla="*/ 2500670 w 2732888"/>
              <a:gd name="connsiteY339" fmla="*/ 2303074 h 3226999"/>
              <a:gd name="connsiteX340" fmla="*/ 2576870 w 2732888"/>
              <a:gd name="connsiteY340" fmla="*/ 2264974 h 3226999"/>
              <a:gd name="connsiteX341" fmla="*/ 2605445 w 2732888"/>
              <a:gd name="connsiteY341" fmla="*/ 2236399 h 3226999"/>
              <a:gd name="connsiteX342" fmla="*/ 2624495 w 2732888"/>
              <a:gd name="connsiteY342" fmla="*/ 2207824 h 3226999"/>
              <a:gd name="connsiteX343" fmla="*/ 2653070 w 2732888"/>
              <a:gd name="connsiteY343" fmla="*/ 2188774 h 3226999"/>
              <a:gd name="connsiteX344" fmla="*/ 2624495 w 2732888"/>
              <a:gd name="connsiteY344" fmla="*/ 2226874 h 3226999"/>
              <a:gd name="connsiteX345" fmla="*/ 2576870 w 2732888"/>
              <a:gd name="connsiteY345" fmla="*/ 2293549 h 3226999"/>
              <a:gd name="connsiteX346" fmla="*/ 2557820 w 2732888"/>
              <a:gd name="connsiteY346" fmla="*/ 2341174 h 3226999"/>
              <a:gd name="connsiteX347" fmla="*/ 2529245 w 2732888"/>
              <a:gd name="connsiteY347" fmla="*/ 2369749 h 3226999"/>
              <a:gd name="connsiteX348" fmla="*/ 2491145 w 2732888"/>
              <a:gd name="connsiteY348" fmla="*/ 2417374 h 3226999"/>
              <a:gd name="connsiteX349" fmla="*/ 2481620 w 2732888"/>
              <a:gd name="connsiteY349" fmla="*/ 2445949 h 3226999"/>
              <a:gd name="connsiteX350" fmla="*/ 2405420 w 2732888"/>
              <a:gd name="connsiteY350" fmla="*/ 2503099 h 3226999"/>
              <a:gd name="connsiteX351" fmla="*/ 2348270 w 2732888"/>
              <a:gd name="connsiteY351" fmla="*/ 2588824 h 3226999"/>
              <a:gd name="connsiteX352" fmla="*/ 2319695 w 2732888"/>
              <a:gd name="connsiteY352" fmla="*/ 2617399 h 3226999"/>
              <a:gd name="connsiteX353" fmla="*/ 2300645 w 2732888"/>
              <a:gd name="connsiteY353" fmla="*/ 2655499 h 3226999"/>
              <a:gd name="connsiteX354" fmla="*/ 2233970 w 2732888"/>
              <a:gd name="connsiteY354" fmla="*/ 2741224 h 3226999"/>
              <a:gd name="connsiteX355" fmla="*/ 2205395 w 2732888"/>
              <a:gd name="connsiteY355" fmla="*/ 2779324 h 3226999"/>
              <a:gd name="connsiteX356" fmla="*/ 2167295 w 2732888"/>
              <a:gd name="connsiteY356" fmla="*/ 2817424 h 3226999"/>
              <a:gd name="connsiteX357" fmla="*/ 2119670 w 2732888"/>
              <a:gd name="connsiteY357" fmla="*/ 2903149 h 3226999"/>
              <a:gd name="connsiteX358" fmla="*/ 2081570 w 2732888"/>
              <a:gd name="connsiteY358" fmla="*/ 2960299 h 3226999"/>
              <a:gd name="connsiteX359" fmla="*/ 2072045 w 2732888"/>
              <a:gd name="connsiteY359" fmla="*/ 2988874 h 3226999"/>
              <a:gd name="connsiteX360" fmla="*/ 2052995 w 2732888"/>
              <a:gd name="connsiteY360" fmla="*/ 3026974 h 3226999"/>
              <a:gd name="connsiteX361" fmla="*/ 2338745 w 2732888"/>
              <a:gd name="connsiteY361" fmla="*/ 2845999 h 3226999"/>
              <a:gd name="connsiteX362" fmla="*/ 2386370 w 2732888"/>
              <a:gd name="connsiteY362" fmla="*/ 2826949 h 3226999"/>
              <a:gd name="connsiteX363" fmla="*/ 2443520 w 2732888"/>
              <a:gd name="connsiteY363" fmla="*/ 2788849 h 3226999"/>
              <a:gd name="connsiteX364" fmla="*/ 2481620 w 2732888"/>
              <a:gd name="connsiteY364" fmla="*/ 2760274 h 3226999"/>
              <a:gd name="connsiteX365" fmla="*/ 2519720 w 2732888"/>
              <a:gd name="connsiteY365" fmla="*/ 2750749 h 3226999"/>
              <a:gd name="connsiteX366" fmla="*/ 2548295 w 2732888"/>
              <a:gd name="connsiteY366" fmla="*/ 2741224 h 3226999"/>
              <a:gd name="connsiteX367" fmla="*/ 2576870 w 2732888"/>
              <a:gd name="connsiteY367" fmla="*/ 2722174 h 3226999"/>
              <a:gd name="connsiteX368" fmla="*/ 2605445 w 2732888"/>
              <a:gd name="connsiteY368" fmla="*/ 2712649 h 3226999"/>
              <a:gd name="connsiteX369" fmla="*/ 2662595 w 2732888"/>
              <a:gd name="connsiteY369" fmla="*/ 2684074 h 3226999"/>
              <a:gd name="connsiteX370" fmla="*/ 2700695 w 2732888"/>
              <a:gd name="connsiteY370" fmla="*/ 2655499 h 3226999"/>
              <a:gd name="connsiteX371" fmla="*/ 2681645 w 2732888"/>
              <a:gd name="connsiteY371" fmla="*/ 2684074 h 3226999"/>
              <a:gd name="connsiteX372" fmla="*/ 2614970 w 2732888"/>
              <a:gd name="connsiteY372" fmla="*/ 2769799 h 3226999"/>
              <a:gd name="connsiteX373" fmla="*/ 2586395 w 2732888"/>
              <a:gd name="connsiteY373" fmla="*/ 2836474 h 3226999"/>
              <a:gd name="connsiteX374" fmla="*/ 2529245 w 2732888"/>
              <a:gd name="connsiteY374" fmla="*/ 2903149 h 3226999"/>
              <a:gd name="connsiteX375" fmla="*/ 2519720 w 2732888"/>
              <a:gd name="connsiteY375" fmla="*/ 2941249 h 3226999"/>
              <a:gd name="connsiteX376" fmla="*/ 2481620 w 2732888"/>
              <a:gd name="connsiteY376" fmla="*/ 2998399 h 3226999"/>
              <a:gd name="connsiteX377" fmla="*/ 2443520 w 2732888"/>
              <a:gd name="connsiteY377" fmla="*/ 3112699 h 3226999"/>
              <a:gd name="connsiteX378" fmla="*/ 2433995 w 2732888"/>
              <a:gd name="connsiteY378" fmla="*/ 3141274 h 3226999"/>
              <a:gd name="connsiteX379" fmla="*/ 2395895 w 2732888"/>
              <a:gd name="connsiteY379" fmla="*/ 3198424 h 3226999"/>
              <a:gd name="connsiteX380" fmla="*/ 2386370 w 2732888"/>
              <a:gd name="connsiteY380" fmla="*/ 3226999 h 322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732888" h="3226999">
                <a:moveTo>
                  <a:pt x="33695" y="264724"/>
                </a:moveTo>
                <a:cubicBezTo>
                  <a:pt x="43220" y="258374"/>
                  <a:pt x="52031" y="250794"/>
                  <a:pt x="62270" y="245674"/>
                </a:cubicBezTo>
                <a:cubicBezTo>
                  <a:pt x="85049" y="234285"/>
                  <a:pt x="113739" y="225343"/>
                  <a:pt x="138470" y="217099"/>
                </a:cubicBezTo>
                <a:cubicBezTo>
                  <a:pt x="147995" y="207574"/>
                  <a:pt x="156412" y="196794"/>
                  <a:pt x="167045" y="188524"/>
                </a:cubicBezTo>
                <a:cubicBezTo>
                  <a:pt x="206659" y="157713"/>
                  <a:pt x="213828" y="152025"/>
                  <a:pt x="252770" y="140899"/>
                </a:cubicBezTo>
                <a:cubicBezTo>
                  <a:pt x="265357" y="137303"/>
                  <a:pt x="278170" y="134549"/>
                  <a:pt x="290870" y="131374"/>
                </a:cubicBezTo>
                <a:cubicBezTo>
                  <a:pt x="448822" y="36603"/>
                  <a:pt x="250459" y="149335"/>
                  <a:pt x="376595" y="93274"/>
                </a:cubicBezTo>
                <a:cubicBezTo>
                  <a:pt x="393513" y="85755"/>
                  <a:pt x="407302" y="72218"/>
                  <a:pt x="424220" y="64699"/>
                </a:cubicBezTo>
                <a:cubicBezTo>
                  <a:pt x="436183" y="59382"/>
                  <a:pt x="449781" y="58936"/>
                  <a:pt x="462320" y="55174"/>
                </a:cubicBezTo>
                <a:cubicBezTo>
                  <a:pt x="489647" y="46976"/>
                  <a:pt x="527527" y="31221"/>
                  <a:pt x="557570" y="26599"/>
                </a:cubicBezTo>
                <a:cubicBezTo>
                  <a:pt x="585987" y="22227"/>
                  <a:pt x="614720" y="20249"/>
                  <a:pt x="643295" y="17074"/>
                </a:cubicBezTo>
                <a:cubicBezTo>
                  <a:pt x="620462" y="85574"/>
                  <a:pt x="653719" y="0"/>
                  <a:pt x="576620" y="102799"/>
                </a:cubicBezTo>
                <a:cubicBezTo>
                  <a:pt x="529186" y="166044"/>
                  <a:pt x="559270" y="129674"/>
                  <a:pt x="481370" y="207574"/>
                </a:cubicBezTo>
                <a:cubicBezTo>
                  <a:pt x="444700" y="244244"/>
                  <a:pt x="464003" y="228677"/>
                  <a:pt x="424220" y="255199"/>
                </a:cubicBezTo>
                <a:cubicBezTo>
                  <a:pt x="397669" y="295025"/>
                  <a:pt x="391118" y="312946"/>
                  <a:pt x="357545" y="340924"/>
                </a:cubicBezTo>
                <a:cubicBezTo>
                  <a:pt x="348751" y="348253"/>
                  <a:pt x="339209" y="354854"/>
                  <a:pt x="328970" y="359974"/>
                </a:cubicBezTo>
                <a:cubicBezTo>
                  <a:pt x="319990" y="364464"/>
                  <a:pt x="309920" y="366324"/>
                  <a:pt x="300395" y="369499"/>
                </a:cubicBezTo>
                <a:cubicBezTo>
                  <a:pt x="265723" y="421506"/>
                  <a:pt x="299955" y="377028"/>
                  <a:pt x="243245" y="426649"/>
                </a:cubicBezTo>
                <a:cubicBezTo>
                  <a:pt x="179058" y="482813"/>
                  <a:pt x="233895" y="450374"/>
                  <a:pt x="167045" y="483799"/>
                </a:cubicBezTo>
                <a:cubicBezTo>
                  <a:pt x="143104" y="555623"/>
                  <a:pt x="178184" y="469876"/>
                  <a:pt x="128945" y="531424"/>
                </a:cubicBezTo>
                <a:cubicBezTo>
                  <a:pt x="122673" y="539264"/>
                  <a:pt x="123910" y="551019"/>
                  <a:pt x="119420" y="559999"/>
                </a:cubicBezTo>
                <a:cubicBezTo>
                  <a:pt x="114300" y="570238"/>
                  <a:pt x="105490" y="578335"/>
                  <a:pt x="100370" y="588574"/>
                </a:cubicBezTo>
                <a:cubicBezTo>
                  <a:pt x="95880" y="597554"/>
                  <a:pt x="95721" y="608372"/>
                  <a:pt x="90845" y="617149"/>
                </a:cubicBezTo>
                <a:cubicBezTo>
                  <a:pt x="58161" y="675980"/>
                  <a:pt x="65912" y="665521"/>
                  <a:pt x="24170" y="693349"/>
                </a:cubicBezTo>
                <a:cubicBezTo>
                  <a:pt x="17820" y="702874"/>
                  <a:pt x="0" y="711685"/>
                  <a:pt x="5120" y="721924"/>
                </a:cubicBezTo>
                <a:cubicBezTo>
                  <a:pt x="9610" y="730904"/>
                  <a:pt x="24881" y="717207"/>
                  <a:pt x="33695" y="712399"/>
                </a:cubicBezTo>
                <a:cubicBezTo>
                  <a:pt x="59991" y="698056"/>
                  <a:pt x="84211" y="680185"/>
                  <a:pt x="109895" y="664774"/>
                </a:cubicBezTo>
                <a:cubicBezTo>
                  <a:pt x="131845" y="651604"/>
                  <a:pt x="155271" y="640873"/>
                  <a:pt x="176570" y="626674"/>
                </a:cubicBezTo>
                <a:cubicBezTo>
                  <a:pt x="195620" y="613974"/>
                  <a:pt x="214087" y="600354"/>
                  <a:pt x="233720" y="588574"/>
                </a:cubicBezTo>
                <a:cubicBezTo>
                  <a:pt x="245896" y="581269"/>
                  <a:pt x="259555" y="576678"/>
                  <a:pt x="271820" y="569524"/>
                </a:cubicBezTo>
                <a:cubicBezTo>
                  <a:pt x="297693" y="554432"/>
                  <a:pt x="320209" y="533023"/>
                  <a:pt x="348020" y="521899"/>
                </a:cubicBezTo>
                <a:cubicBezTo>
                  <a:pt x="386343" y="506570"/>
                  <a:pt x="416574" y="496007"/>
                  <a:pt x="452795" y="474274"/>
                </a:cubicBezTo>
                <a:cubicBezTo>
                  <a:pt x="466408" y="466106"/>
                  <a:pt x="477112" y="453575"/>
                  <a:pt x="490895" y="445699"/>
                </a:cubicBezTo>
                <a:cubicBezTo>
                  <a:pt x="499612" y="440718"/>
                  <a:pt x="510242" y="440129"/>
                  <a:pt x="519470" y="436174"/>
                </a:cubicBezTo>
                <a:cubicBezTo>
                  <a:pt x="532521" y="430581"/>
                  <a:pt x="545529" y="424649"/>
                  <a:pt x="557570" y="417124"/>
                </a:cubicBezTo>
                <a:cubicBezTo>
                  <a:pt x="571032" y="408710"/>
                  <a:pt x="582752" y="397776"/>
                  <a:pt x="595670" y="388549"/>
                </a:cubicBezTo>
                <a:cubicBezTo>
                  <a:pt x="604985" y="381895"/>
                  <a:pt x="614930" y="376153"/>
                  <a:pt x="624245" y="369499"/>
                </a:cubicBezTo>
                <a:cubicBezTo>
                  <a:pt x="637163" y="360272"/>
                  <a:pt x="648562" y="348800"/>
                  <a:pt x="662345" y="340924"/>
                </a:cubicBezTo>
                <a:cubicBezTo>
                  <a:pt x="671062" y="335943"/>
                  <a:pt x="681180" y="333834"/>
                  <a:pt x="690920" y="331399"/>
                </a:cubicBezTo>
                <a:cubicBezTo>
                  <a:pt x="719318" y="324299"/>
                  <a:pt x="748070" y="318699"/>
                  <a:pt x="776645" y="312349"/>
                </a:cubicBezTo>
                <a:cubicBezTo>
                  <a:pt x="798870" y="299649"/>
                  <a:pt x="820848" y="286506"/>
                  <a:pt x="843320" y="274249"/>
                </a:cubicBezTo>
                <a:cubicBezTo>
                  <a:pt x="871395" y="258935"/>
                  <a:pt x="922271" y="236015"/>
                  <a:pt x="948095" y="226624"/>
                </a:cubicBezTo>
                <a:cubicBezTo>
                  <a:pt x="960398" y="222150"/>
                  <a:pt x="973495" y="220274"/>
                  <a:pt x="986195" y="217099"/>
                </a:cubicBezTo>
                <a:cubicBezTo>
                  <a:pt x="995720" y="207574"/>
                  <a:pt x="1003298" y="195584"/>
                  <a:pt x="1014770" y="188524"/>
                </a:cubicBezTo>
                <a:cubicBezTo>
                  <a:pt x="1050729" y="166395"/>
                  <a:pt x="1095654" y="143643"/>
                  <a:pt x="1138595" y="131374"/>
                </a:cubicBezTo>
                <a:cubicBezTo>
                  <a:pt x="1151182" y="127778"/>
                  <a:pt x="1163995" y="125024"/>
                  <a:pt x="1176695" y="121849"/>
                </a:cubicBezTo>
                <a:cubicBezTo>
                  <a:pt x="1186220" y="115499"/>
                  <a:pt x="1194748" y="107308"/>
                  <a:pt x="1205270" y="102799"/>
                </a:cubicBezTo>
                <a:cubicBezTo>
                  <a:pt x="1217302" y="97642"/>
                  <a:pt x="1230831" y="97036"/>
                  <a:pt x="1243370" y="93274"/>
                </a:cubicBezTo>
                <a:lnTo>
                  <a:pt x="1329095" y="64699"/>
                </a:lnTo>
                <a:lnTo>
                  <a:pt x="1357670" y="55174"/>
                </a:lnTo>
                <a:cubicBezTo>
                  <a:pt x="1367195" y="51999"/>
                  <a:pt x="1377891" y="51218"/>
                  <a:pt x="1386245" y="45649"/>
                </a:cubicBezTo>
                <a:cubicBezTo>
                  <a:pt x="1429046" y="17115"/>
                  <a:pt x="1404191" y="30851"/>
                  <a:pt x="1462445" y="7549"/>
                </a:cubicBezTo>
                <a:cubicBezTo>
                  <a:pt x="1459270" y="20249"/>
                  <a:pt x="1461726" y="35963"/>
                  <a:pt x="1452920" y="45649"/>
                </a:cubicBezTo>
                <a:cubicBezTo>
                  <a:pt x="1428569" y="72435"/>
                  <a:pt x="1392793" y="86726"/>
                  <a:pt x="1367195" y="112324"/>
                </a:cubicBezTo>
                <a:cubicBezTo>
                  <a:pt x="1357670" y="121849"/>
                  <a:pt x="1349253" y="132629"/>
                  <a:pt x="1338620" y="140899"/>
                </a:cubicBezTo>
                <a:cubicBezTo>
                  <a:pt x="1320548" y="154955"/>
                  <a:pt x="1298411" y="163598"/>
                  <a:pt x="1281470" y="178999"/>
                </a:cubicBezTo>
                <a:cubicBezTo>
                  <a:pt x="1263121" y="195680"/>
                  <a:pt x="1250601" y="217869"/>
                  <a:pt x="1233845" y="236149"/>
                </a:cubicBezTo>
                <a:cubicBezTo>
                  <a:pt x="1215640" y="256008"/>
                  <a:pt x="1196554" y="275094"/>
                  <a:pt x="1176695" y="293299"/>
                </a:cubicBezTo>
                <a:cubicBezTo>
                  <a:pt x="1081486" y="380574"/>
                  <a:pt x="1158533" y="302097"/>
                  <a:pt x="1052870" y="388549"/>
                </a:cubicBezTo>
                <a:cubicBezTo>
                  <a:pt x="1038969" y="399922"/>
                  <a:pt x="1028120" y="414634"/>
                  <a:pt x="1014770" y="426649"/>
                </a:cubicBezTo>
                <a:cubicBezTo>
                  <a:pt x="996338" y="443238"/>
                  <a:pt x="977275" y="459155"/>
                  <a:pt x="957620" y="474274"/>
                </a:cubicBezTo>
                <a:cubicBezTo>
                  <a:pt x="935972" y="490927"/>
                  <a:pt x="911927" y="504414"/>
                  <a:pt x="890945" y="521899"/>
                </a:cubicBezTo>
                <a:cubicBezTo>
                  <a:pt x="873698" y="536272"/>
                  <a:pt x="858339" y="552837"/>
                  <a:pt x="843320" y="569524"/>
                </a:cubicBezTo>
                <a:cubicBezTo>
                  <a:pt x="829720" y="584635"/>
                  <a:pt x="820520" y="603762"/>
                  <a:pt x="805220" y="617149"/>
                </a:cubicBezTo>
                <a:cubicBezTo>
                  <a:pt x="794534" y="626499"/>
                  <a:pt x="778328" y="627482"/>
                  <a:pt x="767120" y="636199"/>
                </a:cubicBezTo>
                <a:cubicBezTo>
                  <a:pt x="749399" y="649982"/>
                  <a:pt x="734410" y="667044"/>
                  <a:pt x="719495" y="683824"/>
                </a:cubicBezTo>
                <a:cubicBezTo>
                  <a:pt x="693743" y="712795"/>
                  <a:pt x="692892" y="727589"/>
                  <a:pt x="662345" y="750499"/>
                </a:cubicBezTo>
                <a:cubicBezTo>
                  <a:pt x="647534" y="761607"/>
                  <a:pt x="630595" y="769549"/>
                  <a:pt x="614720" y="779074"/>
                </a:cubicBezTo>
                <a:cubicBezTo>
                  <a:pt x="602020" y="794949"/>
                  <a:pt x="590357" y="811713"/>
                  <a:pt x="576620" y="826699"/>
                </a:cubicBezTo>
                <a:cubicBezTo>
                  <a:pt x="555381" y="849868"/>
                  <a:pt x="528804" y="868229"/>
                  <a:pt x="509945" y="893374"/>
                </a:cubicBezTo>
                <a:cubicBezTo>
                  <a:pt x="500420" y="906074"/>
                  <a:pt x="493423" y="921143"/>
                  <a:pt x="481370" y="931474"/>
                </a:cubicBezTo>
                <a:cubicBezTo>
                  <a:pt x="470589" y="940715"/>
                  <a:pt x="454824" y="942271"/>
                  <a:pt x="443270" y="950524"/>
                </a:cubicBezTo>
                <a:cubicBezTo>
                  <a:pt x="432309" y="958354"/>
                  <a:pt x="424922" y="970333"/>
                  <a:pt x="414695" y="979099"/>
                </a:cubicBezTo>
                <a:cubicBezTo>
                  <a:pt x="402642" y="989430"/>
                  <a:pt x="387820" y="996449"/>
                  <a:pt x="376595" y="1007674"/>
                </a:cubicBezTo>
                <a:cubicBezTo>
                  <a:pt x="365370" y="1018899"/>
                  <a:pt x="358351" y="1033721"/>
                  <a:pt x="348020" y="1045774"/>
                </a:cubicBezTo>
                <a:cubicBezTo>
                  <a:pt x="315295" y="1083954"/>
                  <a:pt x="321883" y="1068177"/>
                  <a:pt x="281345" y="1102924"/>
                </a:cubicBezTo>
                <a:cubicBezTo>
                  <a:pt x="217173" y="1157929"/>
                  <a:pt x="287350" y="1108445"/>
                  <a:pt x="224195" y="1150549"/>
                </a:cubicBezTo>
                <a:cubicBezTo>
                  <a:pt x="194359" y="1210221"/>
                  <a:pt x="217786" y="1169047"/>
                  <a:pt x="176570" y="1226749"/>
                </a:cubicBezTo>
                <a:cubicBezTo>
                  <a:pt x="169916" y="1236064"/>
                  <a:pt x="164849" y="1246530"/>
                  <a:pt x="157520" y="1255324"/>
                </a:cubicBezTo>
                <a:cubicBezTo>
                  <a:pt x="148896" y="1265672"/>
                  <a:pt x="137569" y="1273551"/>
                  <a:pt x="128945" y="1283899"/>
                </a:cubicBezTo>
                <a:cubicBezTo>
                  <a:pt x="121616" y="1292693"/>
                  <a:pt x="116549" y="1303159"/>
                  <a:pt x="109895" y="1312474"/>
                </a:cubicBezTo>
                <a:cubicBezTo>
                  <a:pt x="100668" y="1325392"/>
                  <a:pt x="90845" y="1337874"/>
                  <a:pt x="81320" y="1350574"/>
                </a:cubicBezTo>
                <a:cubicBezTo>
                  <a:pt x="78145" y="1360099"/>
                  <a:pt x="78067" y="1371309"/>
                  <a:pt x="71795" y="1379149"/>
                </a:cubicBezTo>
                <a:cubicBezTo>
                  <a:pt x="64644" y="1388088"/>
                  <a:pt x="46840" y="1409059"/>
                  <a:pt x="43220" y="1398199"/>
                </a:cubicBezTo>
                <a:cubicBezTo>
                  <a:pt x="37813" y="1381979"/>
                  <a:pt x="51324" y="1363709"/>
                  <a:pt x="62270" y="1350574"/>
                </a:cubicBezTo>
                <a:cubicBezTo>
                  <a:pt x="68698" y="1342861"/>
                  <a:pt x="81444" y="1344574"/>
                  <a:pt x="90845" y="1341049"/>
                </a:cubicBezTo>
                <a:cubicBezTo>
                  <a:pt x="106854" y="1335046"/>
                  <a:pt x="123701" y="1330614"/>
                  <a:pt x="138470" y="1321999"/>
                </a:cubicBezTo>
                <a:cubicBezTo>
                  <a:pt x="188941" y="1292558"/>
                  <a:pt x="202920" y="1268807"/>
                  <a:pt x="252770" y="1245799"/>
                </a:cubicBezTo>
                <a:cubicBezTo>
                  <a:pt x="390074" y="1182428"/>
                  <a:pt x="278011" y="1261134"/>
                  <a:pt x="462320" y="1150549"/>
                </a:cubicBezTo>
                <a:cubicBezTo>
                  <a:pt x="478195" y="1141024"/>
                  <a:pt x="495332" y="1133340"/>
                  <a:pt x="509945" y="1121974"/>
                </a:cubicBezTo>
                <a:cubicBezTo>
                  <a:pt x="524122" y="1110947"/>
                  <a:pt x="532531" y="1092924"/>
                  <a:pt x="548045" y="1083874"/>
                </a:cubicBezTo>
                <a:cubicBezTo>
                  <a:pt x="571477" y="1070205"/>
                  <a:pt x="599456" y="1066316"/>
                  <a:pt x="624245" y="1055299"/>
                </a:cubicBezTo>
                <a:cubicBezTo>
                  <a:pt x="656683" y="1040882"/>
                  <a:pt x="685819" y="1018899"/>
                  <a:pt x="719495" y="1007674"/>
                </a:cubicBezTo>
                <a:cubicBezTo>
                  <a:pt x="738545" y="1001324"/>
                  <a:pt x="758684" y="997604"/>
                  <a:pt x="776645" y="988624"/>
                </a:cubicBezTo>
                <a:cubicBezTo>
                  <a:pt x="797123" y="978385"/>
                  <a:pt x="814019" y="962060"/>
                  <a:pt x="833795" y="950524"/>
                </a:cubicBezTo>
                <a:cubicBezTo>
                  <a:pt x="885439" y="920398"/>
                  <a:pt x="880863" y="924469"/>
                  <a:pt x="929045" y="912424"/>
                </a:cubicBezTo>
                <a:cubicBezTo>
                  <a:pt x="941745" y="902899"/>
                  <a:pt x="953683" y="892263"/>
                  <a:pt x="967145" y="883849"/>
                </a:cubicBezTo>
                <a:cubicBezTo>
                  <a:pt x="979186" y="876324"/>
                  <a:pt x="993431" y="872675"/>
                  <a:pt x="1005245" y="864799"/>
                </a:cubicBezTo>
                <a:cubicBezTo>
                  <a:pt x="1031663" y="847187"/>
                  <a:pt x="1053047" y="821848"/>
                  <a:pt x="1081445" y="807649"/>
                </a:cubicBezTo>
                <a:cubicBezTo>
                  <a:pt x="1094145" y="801299"/>
                  <a:pt x="1107217" y="795644"/>
                  <a:pt x="1119545" y="788599"/>
                </a:cubicBezTo>
                <a:cubicBezTo>
                  <a:pt x="1129484" y="782919"/>
                  <a:pt x="1137401" y="773569"/>
                  <a:pt x="1148120" y="769549"/>
                </a:cubicBezTo>
                <a:cubicBezTo>
                  <a:pt x="1163279" y="763865"/>
                  <a:pt x="1179870" y="763199"/>
                  <a:pt x="1195745" y="760024"/>
                </a:cubicBezTo>
                <a:cubicBezTo>
                  <a:pt x="1208445" y="753674"/>
                  <a:pt x="1220870" y="746741"/>
                  <a:pt x="1233845" y="740974"/>
                </a:cubicBezTo>
                <a:cubicBezTo>
                  <a:pt x="1249469" y="734030"/>
                  <a:pt x="1266177" y="729570"/>
                  <a:pt x="1281470" y="721924"/>
                </a:cubicBezTo>
                <a:cubicBezTo>
                  <a:pt x="1291709" y="716804"/>
                  <a:pt x="1299326" y="706894"/>
                  <a:pt x="1310045" y="702874"/>
                </a:cubicBezTo>
                <a:cubicBezTo>
                  <a:pt x="1325204" y="697190"/>
                  <a:pt x="1341795" y="696524"/>
                  <a:pt x="1357670" y="693349"/>
                </a:cubicBezTo>
                <a:cubicBezTo>
                  <a:pt x="1370370" y="686999"/>
                  <a:pt x="1382795" y="680066"/>
                  <a:pt x="1395770" y="674299"/>
                </a:cubicBezTo>
                <a:cubicBezTo>
                  <a:pt x="1411394" y="667355"/>
                  <a:pt x="1428102" y="662895"/>
                  <a:pt x="1443395" y="655249"/>
                </a:cubicBezTo>
                <a:cubicBezTo>
                  <a:pt x="1459954" y="646970"/>
                  <a:pt x="1475145" y="636199"/>
                  <a:pt x="1491020" y="626674"/>
                </a:cubicBezTo>
                <a:cubicBezTo>
                  <a:pt x="1554821" y="541607"/>
                  <a:pt x="1481623" y="622519"/>
                  <a:pt x="1557695" y="579049"/>
                </a:cubicBezTo>
                <a:cubicBezTo>
                  <a:pt x="1569391" y="572366"/>
                  <a:pt x="1575309" y="558304"/>
                  <a:pt x="1586270" y="550474"/>
                </a:cubicBezTo>
                <a:cubicBezTo>
                  <a:pt x="1597824" y="542221"/>
                  <a:pt x="1612194" y="538729"/>
                  <a:pt x="1624370" y="531424"/>
                </a:cubicBezTo>
                <a:cubicBezTo>
                  <a:pt x="1717275" y="475681"/>
                  <a:pt x="1650888" y="515497"/>
                  <a:pt x="1710095" y="464749"/>
                </a:cubicBezTo>
                <a:cubicBezTo>
                  <a:pt x="1722148" y="454418"/>
                  <a:pt x="1736142" y="446505"/>
                  <a:pt x="1748195" y="436174"/>
                </a:cubicBezTo>
                <a:cubicBezTo>
                  <a:pt x="1758422" y="427408"/>
                  <a:pt x="1765809" y="415429"/>
                  <a:pt x="1776770" y="407599"/>
                </a:cubicBezTo>
                <a:cubicBezTo>
                  <a:pt x="1788324" y="399346"/>
                  <a:pt x="1802542" y="395594"/>
                  <a:pt x="1814870" y="388549"/>
                </a:cubicBezTo>
                <a:cubicBezTo>
                  <a:pt x="1824809" y="382869"/>
                  <a:pt x="1832984" y="374148"/>
                  <a:pt x="1843445" y="369499"/>
                </a:cubicBezTo>
                <a:cubicBezTo>
                  <a:pt x="1861795" y="361344"/>
                  <a:pt x="1881545" y="356799"/>
                  <a:pt x="1900595" y="350449"/>
                </a:cubicBezTo>
                <a:cubicBezTo>
                  <a:pt x="1910120" y="347274"/>
                  <a:pt x="1920190" y="345414"/>
                  <a:pt x="1929170" y="340924"/>
                </a:cubicBezTo>
                <a:cubicBezTo>
                  <a:pt x="2044305" y="283357"/>
                  <a:pt x="1901603" y="356676"/>
                  <a:pt x="1995845" y="302824"/>
                </a:cubicBezTo>
                <a:cubicBezTo>
                  <a:pt x="2008173" y="295779"/>
                  <a:pt x="2021904" y="291299"/>
                  <a:pt x="2033945" y="283774"/>
                </a:cubicBezTo>
                <a:cubicBezTo>
                  <a:pt x="2047407" y="275360"/>
                  <a:pt x="2057846" y="262299"/>
                  <a:pt x="2072045" y="255199"/>
                </a:cubicBezTo>
                <a:cubicBezTo>
                  <a:pt x="2090006" y="246219"/>
                  <a:pt x="2129195" y="236149"/>
                  <a:pt x="2129195" y="236149"/>
                </a:cubicBezTo>
                <a:cubicBezTo>
                  <a:pt x="2141895" y="226624"/>
                  <a:pt x="2155348" y="218028"/>
                  <a:pt x="2167295" y="207574"/>
                </a:cubicBezTo>
                <a:cubicBezTo>
                  <a:pt x="2198542" y="180233"/>
                  <a:pt x="2199978" y="167420"/>
                  <a:pt x="2233970" y="150424"/>
                </a:cubicBezTo>
                <a:cubicBezTo>
                  <a:pt x="2242950" y="145934"/>
                  <a:pt x="2253020" y="144074"/>
                  <a:pt x="2262545" y="140899"/>
                </a:cubicBezTo>
                <a:cubicBezTo>
                  <a:pt x="2265720" y="131374"/>
                  <a:pt x="2264970" y="119424"/>
                  <a:pt x="2272070" y="112324"/>
                </a:cubicBezTo>
                <a:cubicBezTo>
                  <a:pt x="2288259" y="96135"/>
                  <a:pt x="2329220" y="74224"/>
                  <a:pt x="2329220" y="74224"/>
                </a:cubicBezTo>
                <a:cubicBezTo>
                  <a:pt x="2332395" y="64699"/>
                  <a:pt x="2338745" y="35609"/>
                  <a:pt x="2338745" y="45649"/>
                </a:cubicBezTo>
                <a:cubicBezTo>
                  <a:pt x="2338745" y="64962"/>
                  <a:pt x="2332675" y="83798"/>
                  <a:pt x="2329220" y="102799"/>
                </a:cubicBezTo>
                <a:cubicBezTo>
                  <a:pt x="2326324" y="118727"/>
                  <a:pt x="2324347" y="134917"/>
                  <a:pt x="2319695" y="150424"/>
                </a:cubicBezTo>
                <a:cubicBezTo>
                  <a:pt x="2307897" y="189750"/>
                  <a:pt x="2294144" y="210986"/>
                  <a:pt x="2272070" y="245674"/>
                </a:cubicBezTo>
                <a:cubicBezTo>
                  <a:pt x="2259778" y="264990"/>
                  <a:pt x="2248273" y="284946"/>
                  <a:pt x="2233970" y="302824"/>
                </a:cubicBezTo>
                <a:cubicBezTo>
                  <a:pt x="2222750" y="316849"/>
                  <a:pt x="2206897" y="326747"/>
                  <a:pt x="2195870" y="340924"/>
                </a:cubicBezTo>
                <a:cubicBezTo>
                  <a:pt x="2184504" y="355537"/>
                  <a:pt x="2178403" y="373738"/>
                  <a:pt x="2167295" y="388549"/>
                </a:cubicBezTo>
                <a:cubicBezTo>
                  <a:pt x="2159213" y="399325"/>
                  <a:pt x="2146802" y="406348"/>
                  <a:pt x="2138720" y="417124"/>
                </a:cubicBezTo>
                <a:cubicBezTo>
                  <a:pt x="2127612" y="431935"/>
                  <a:pt x="2121093" y="449820"/>
                  <a:pt x="2110145" y="464749"/>
                </a:cubicBezTo>
                <a:cubicBezTo>
                  <a:pt x="2086100" y="497537"/>
                  <a:pt x="2062696" y="531248"/>
                  <a:pt x="2033945" y="559999"/>
                </a:cubicBezTo>
                <a:cubicBezTo>
                  <a:pt x="2021245" y="572699"/>
                  <a:pt x="2007065" y="584074"/>
                  <a:pt x="1995845" y="598099"/>
                </a:cubicBezTo>
                <a:cubicBezTo>
                  <a:pt x="1968868" y="631821"/>
                  <a:pt x="1950181" y="672338"/>
                  <a:pt x="1919645" y="702874"/>
                </a:cubicBezTo>
                <a:cubicBezTo>
                  <a:pt x="1903770" y="718749"/>
                  <a:pt x="1887039" y="733812"/>
                  <a:pt x="1872020" y="750499"/>
                </a:cubicBezTo>
                <a:cubicBezTo>
                  <a:pt x="1858420" y="765610"/>
                  <a:pt x="1848295" y="783749"/>
                  <a:pt x="1833920" y="798124"/>
                </a:cubicBezTo>
                <a:cubicBezTo>
                  <a:pt x="1819545" y="812499"/>
                  <a:pt x="1800670" y="821849"/>
                  <a:pt x="1786295" y="836224"/>
                </a:cubicBezTo>
                <a:cubicBezTo>
                  <a:pt x="1768760" y="853759"/>
                  <a:pt x="1755259" y="874942"/>
                  <a:pt x="1738670" y="893374"/>
                </a:cubicBezTo>
                <a:cubicBezTo>
                  <a:pt x="1726655" y="906724"/>
                  <a:pt x="1712171" y="917763"/>
                  <a:pt x="1700570" y="931474"/>
                </a:cubicBezTo>
                <a:cubicBezTo>
                  <a:pt x="1677187" y="959109"/>
                  <a:pt x="1656260" y="988734"/>
                  <a:pt x="1633895" y="1017199"/>
                </a:cubicBezTo>
                <a:cubicBezTo>
                  <a:pt x="1621335" y="1033185"/>
                  <a:pt x="1610170" y="1050449"/>
                  <a:pt x="1595795" y="1064824"/>
                </a:cubicBezTo>
                <a:cubicBezTo>
                  <a:pt x="1583095" y="1077524"/>
                  <a:pt x="1571119" y="1090992"/>
                  <a:pt x="1557695" y="1102924"/>
                </a:cubicBezTo>
                <a:cubicBezTo>
                  <a:pt x="1542500" y="1116430"/>
                  <a:pt x="1524445" y="1126649"/>
                  <a:pt x="1510070" y="1141024"/>
                </a:cubicBezTo>
                <a:cubicBezTo>
                  <a:pt x="1498845" y="1152249"/>
                  <a:pt x="1492042" y="1167259"/>
                  <a:pt x="1481495" y="1179124"/>
                </a:cubicBezTo>
                <a:cubicBezTo>
                  <a:pt x="1466580" y="1195904"/>
                  <a:pt x="1448654" y="1209853"/>
                  <a:pt x="1433870" y="1226749"/>
                </a:cubicBezTo>
                <a:cubicBezTo>
                  <a:pt x="1424349" y="1237631"/>
                  <a:pt x="1388692" y="1299033"/>
                  <a:pt x="1386245" y="1302949"/>
                </a:cubicBezTo>
                <a:cubicBezTo>
                  <a:pt x="1380178" y="1312657"/>
                  <a:pt x="1374733" y="1322909"/>
                  <a:pt x="1367195" y="1331524"/>
                </a:cubicBezTo>
                <a:cubicBezTo>
                  <a:pt x="1352411" y="1348420"/>
                  <a:pt x="1334354" y="1362253"/>
                  <a:pt x="1319570" y="1379149"/>
                </a:cubicBezTo>
                <a:cubicBezTo>
                  <a:pt x="1312032" y="1387764"/>
                  <a:pt x="1308058" y="1399109"/>
                  <a:pt x="1300520" y="1407724"/>
                </a:cubicBezTo>
                <a:cubicBezTo>
                  <a:pt x="1285736" y="1424620"/>
                  <a:pt x="1269507" y="1440247"/>
                  <a:pt x="1252895" y="1455349"/>
                </a:cubicBezTo>
                <a:cubicBezTo>
                  <a:pt x="1234546" y="1472030"/>
                  <a:pt x="1212426" y="1484625"/>
                  <a:pt x="1195745" y="1502974"/>
                </a:cubicBezTo>
                <a:cubicBezTo>
                  <a:pt x="1180344" y="1519915"/>
                  <a:pt x="1172961" y="1543106"/>
                  <a:pt x="1157645" y="1560124"/>
                </a:cubicBezTo>
                <a:cubicBezTo>
                  <a:pt x="1095457" y="1629222"/>
                  <a:pt x="1121118" y="1565105"/>
                  <a:pt x="1062395" y="1645849"/>
                </a:cubicBezTo>
                <a:cubicBezTo>
                  <a:pt x="1049868" y="1663074"/>
                  <a:pt x="1046347" y="1685774"/>
                  <a:pt x="1033820" y="1702999"/>
                </a:cubicBezTo>
                <a:cubicBezTo>
                  <a:pt x="1020615" y="1721156"/>
                  <a:pt x="1001214" y="1733937"/>
                  <a:pt x="986195" y="1750624"/>
                </a:cubicBezTo>
                <a:cubicBezTo>
                  <a:pt x="972595" y="1765735"/>
                  <a:pt x="961832" y="1783263"/>
                  <a:pt x="948095" y="1798249"/>
                </a:cubicBezTo>
                <a:cubicBezTo>
                  <a:pt x="926856" y="1821418"/>
                  <a:pt x="900279" y="1839779"/>
                  <a:pt x="881420" y="1864924"/>
                </a:cubicBezTo>
                <a:cubicBezTo>
                  <a:pt x="871895" y="1877624"/>
                  <a:pt x="861259" y="1889562"/>
                  <a:pt x="852845" y="1903024"/>
                </a:cubicBezTo>
                <a:cubicBezTo>
                  <a:pt x="845320" y="1915065"/>
                  <a:pt x="842665" y="1930036"/>
                  <a:pt x="833795" y="1941124"/>
                </a:cubicBezTo>
                <a:cubicBezTo>
                  <a:pt x="816965" y="1962161"/>
                  <a:pt x="788693" y="1974177"/>
                  <a:pt x="776645" y="1998274"/>
                </a:cubicBezTo>
                <a:cubicBezTo>
                  <a:pt x="744126" y="2063312"/>
                  <a:pt x="774512" y="2012579"/>
                  <a:pt x="719495" y="2074474"/>
                </a:cubicBezTo>
                <a:cubicBezTo>
                  <a:pt x="655472" y="2146500"/>
                  <a:pt x="710157" y="2100527"/>
                  <a:pt x="643295" y="2150674"/>
                </a:cubicBezTo>
                <a:cubicBezTo>
                  <a:pt x="631114" y="2175036"/>
                  <a:pt x="604535" y="2232131"/>
                  <a:pt x="586145" y="2245924"/>
                </a:cubicBezTo>
                <a:cubicBezTo>
                  <a:pt x="573445" y="2255449"/>
                  <a:pt x="560098" y="2264168"/>
                  <a:pt x="548045" y="2274499"/>
                </a:cubicBezTo>
                <a:cubicBezTo>
                  <a:pt x="502641" y="2313417"/>
                  <a:pt x="539501" y="2296397"/>
                  <a:pt x="490895" y="2312599"/>
                </a:cubicBezTo>
                <a:cubicBezTo>
                  <a:pt x="421952" y="2416013"/>
                  <a:pt x="524913" y="2269510"/>
                  <a:pt x="443270" y="2360224"/>
                </a:cubicBezTo>
                <a:cubicBezTo>
                  <a:pt x="422030" y="2383824"/>
                  <a:pt x="405736" y="2411458"/>
                  <a:pt x="386120" y="2436424"/>
                </a:cubicBezTo>
                <a:cubicBezTo>
                  <a:pt x="370800" y="2455923"/>
                  <a:pt x="353374" y="2473736"/>
                  <a:pt x="338495" y="2493574"/>
                </a:cubicBezTo>
                <a:cubicBezTo>
                  <a:pt x="303896" y="2539706"/>
                  <a:pt x="324980" y="2526654"/>
                  <a:pt x="281345" y="2541199"/>
                </a:cubicBezTo>
                <a:cubicBezTo>
                  <a:pt x="271820" y="2550724"/>
                  <a:pt x="263118" y="2561150"/>
                  <a:pt x="252770" y="2569774"/>
                </a:cubicBezTo>
                <a:cubicBezTo>
                  <a:pt x="243976" y="2577103"/>
                  <a:pt x="232290" y="2580729"/>
                  <a:pt x="224195" y="2588824"/>
                </a:cubicBezTo>
                <a:cubicBezTo>
                  <a:pt x="181111" y="2631908"/>
                  <a:pt x="232200" y="2608381"/>
                  <a:pt x="176570" y="2626924"/>
                </a:cubicBezTo>
                <a:cubicBezTo>
                  <a:pt x="173395" y="2636449"/>
                  <a:pt x="174145" y="2648399"/>
                  <a:pt x="167045" y="2655499"/>
                </a:cubicBezTo>
                <a:cubicBezTo>
                  <a:pt x="159945" y="2662599"/>
                  <a:pt x="147450" y="2660534"/>
                  <a:pt x="138470" y="2665024"/>
                </a:cubicBezTo>
                <a:cubicBezTo>
                  <a:pt x="128231" y="2670144"/>
                  <a:pt x="119420" y="2677724"/>
                  <a:pt x="109895" y="2684074"/>
                </a:cubicBezTo>
                <a:cubicBezTo>
                  <a:pt x="106720" y="2674549"/>
                  <a:pt x="96415" y="2664727"/>
                  <a:pt x="100370" y="2655499"/>
                </a:cubicBezTo>
                <a:cubicBezTo>
                  <a:pt x="107445" y="2638991"/>
                  <a:pt x="125180" y="2629481"/>
                  <a:pt x="138470" y="2617399"/>
                </a:cubicBezTo>
                <a:cubicBezTo>
                  <a:pt x="160130" y="2597708"/>
                  <a:pt x="183485" y="2579940"/>
                  <a:pt x="205145" y="2560249"/>
                </a:cubicBezTo>
                <a:cubicBezTo>
                  <a:pt x="218435" y="2548167"/>
                  <a:pt x="229728" y="2533976"/>
                  <a:pt x="243245" y="2522149"/>
                </a:cubicBezTo>
                <a:cubicBezTo>
                  <a:pt x="307928" y="2465552"/>
                  <a:pt x="385104" y="2404852"/>
                  <a:pt x="452795" y="2350699"/>
                </a:cubicBezTo>
                <a:cubicBezTo>
                  <a:pt x="484545" y="2325299"/>
                  <a:pt x="512350" y="2293969"/>
                  <a:pt x="548045" y="2274499"/>
                </a:cubicBezTo>
                <a:cubicBezTo>
                  <a:pt x="582970" y="2255449"/>
                  <a:pt x="619585" y="2239214"/>
                  <a:pt x="652820" y="2217349"/>
                </a:cubicBezTo>
                <a:cubicBezTo>
                  <a:pt x="740391" y="2159736"/>
                  <a:pt x="823896" y="2096165"/>
                  <a:pt x="909995" y="2036374"/>
                </a:cubicBezTo>
                <a:cubicBezTo>
                  <a:pt x="938203" y="2016785"/>
                  <a:pt x="970052" y="2002040"/>
                  <a:pt x="995720" y="1979224"/>
                </a:cubicBezTo>
                <a:cubicBezTo>
                  <a:pt x="1052870" y="1928424"/>
                  <a:pt x="1113102" y="1880892"/>
                  <a:pt x="1167170" y="1826824"/>
                </a:cubicBezTo>
                <a:cubicBezTo>
                  <a:pt x="1189395" y="1804599"/>
                  <a:pt x="1210588" y="1781292"/>
                  <a:pt x="1233845" y="1760149"/>
                </a:cubicBezTo>
                <a:cubicBezTo>
                  <a:pt x="1280477" y="1717756"/>
                  <a:pt x="1329024" y="1677516"/>
                  <a:pt x="1376720" y="1636324"/>
                </a:cubicBezTo>
                <a:cubicBezTo>
                  <a:pt x="1398874" y="1617191"/>
                  <a:pt x="1422697" y="1599872"/>
                  <a:pt x="1443395" y="1579174"/>
                </a:cubicBezTo>
                <a:cubicBezTo>
                  <a:pt x="1459270" y="1563299"/>
                  <a:pt x="1476803" y="1548925"/>
                  <a:pt x="1491020" y="1531549"/>
                </a:cubicBezTo>
                <a:cubicBezTo>
                  <a:pt x="1505518" y="1513829"/>
                  <a:pt x="1512931" y="1490588"/>
                  <a:pt x="1529120" y="1474399"/>
                </a:cubicBezTo>
                <a:cubicBezTo>
                  <a:pt x="1545309" y="1458210"/>
                  <a:pt x="1568550" y="1450797"/>
                  <a:pt x="1586270" y="1436299"/>
                </a:cubicBezTo>
                <a:cubicBezTo>
                  <a:pt x="1603646" y="1422082"/>
                  <a:pt x="1618980" y="1405454"/>
                  <a:pt x="1633895" y="1388674"/>
                </a:cubicBezTo>
                <a:cubicBezTo>
                  <a:pt x="1644442" y="1376809"/>
                  <a:pt x="1652139" y="1362627"/>
                  <a:pt x="1662470" y="1350574"/>
                </a:cubicBezTo>
                <a:cubicBezTo>
                  <a:pt x="1671236" y="1340347"/>
                  <a:pt x="1682421" y="1332347"/>
                  <a:pt x="1691045" y="1321999"/>
                </a:cubicBezTo>
                <a:cubicBezTo>
                  <a:pt x="1698374" y="1313205"/>
                  <a:pt x="1702490" y="1301980"/>
                  <a:pt x="1710095" y="1293424"/>
                </a:cubicBezTo>
                <a:cubicBezTo>
                  <a:pt x="1818432" y="1171545"/>
                  <a:pt x="1722145" y="1283966"/>
                  <a:pt x="1805345" y="1207699"/>
                </a:cubicBezTo>
                <a:cubicBezTo>
                  <a:pt x="1831824" y="1183426"/>
                  <a:pt x="1856145" y="1156899"/>
                  <a:pt x="1881545" y="1131499"/>
                </a:cubicBezTo>
                <a:cubicBezTo>
                  <a:pt x="1894245" y="1118799"/>
                  <a:pt x="1905468" y="1104426"/>
                  <a:pt x="1919645" y="1093399"/>
                </a:cubicBezTo>
                <a:cubicBezTo>
                  <a:pt x="1948220" y="1071174"/>
                  <a:pt x="1982756" y="1054992"/>
                  <a:pt x="2005370" y="1026724"/>
                </a:cubicBezTo>
                <a:cubicBezTo>
                  <a:pt x="2018070" y="1010849"/>
                  <a:pt x="2028359" y="992699"/>
                  <a:pt x="2043470" y="979099"/>
                </a:cubicBezTo>
                <a:cubicBezTo>
                  <a:pt x="2060488" y="963783"/>
                  <a:pt x="2084431" y="957188"/>
                  <a:pt x="2100620" y="940999"/>
                </a:cubicBezTo>
                <a:cubicBezTo>
                  <a:pt x="2110145" y="931474"/>
                  <a:pt x="2118847" y="921048"/>
                  <a:pt x="2129195" y="912424"/>
                </a:cubicBezTo>
                <a:cubicBezTo>
                  <a:pt x="2170063" y="878367"/>
                  <a:pt x="2148399" y="910335"/>
                  <a:pt x="2186345" y="864799"/>
                </a:cubicBezTo>
                <a:cubicBezTo>
                  <a:pt x="2193674" y="856005"/>
                  <a:pt x="2198066" y="845018"/>
                  <a:pt x="2205395" y="836224"/>
                </a:cubicBezTo>
                <a:cubicBezTo>
                  <a:pt x="2228314" y="808722"/>
                  <a:pt x="2234448" y="807330"/>
                  <a:pt x="2262545" y="788599"/>
                </a:cubicBezTo>
                <a:cubicBezTo>
                  <a:pt x="2294295" y="740974"/>
                  <a:pt x="2272070" y="766374"/>
                  <a:pt x="2338745" y="721924"/>
                </a:cubicBezTo>
                <a:lnTo>
                  <a:pt x="2367320" y="702874"/>
                </a:lnTo>
                <a:lnTo>
                  <a:pt x="2395895" y="683824"/>
                </a:lnTo>
                <a:cubicBezTo>
                  <a:pt x="2402245" y="674299"/>
                  <a:pt x="2406006" y="662400"/>
                  <a:pt x="2414945" y="655249"/>
                </a:cubicBezTo>
                <a:cubicBezTo>
                  <a:pt x="2422785" y="648977"/>
                  <a:pt x="2443520" y="635684"/>
                  <a:pt x="2443520" y="645724"/>
                </a:cubicBezTo>
                <a:cubicBezTo>
                  <a:pt x="2443520" y="664237"/>
                  <a:pt x="2423936" y="677165"/>
                  <a:pt x="2414945" y="693349"/>
                </a:cubicBezTo>
                <a:cubicBezTo>
                  <a:pt x="2408049" y="705761"/>
                  <a:pt x="2403420" y="719408"/>
                  <a:pt x="2395895" y="731449"/>
                </a:cubicBezTo>
                <a:cubicBezTo>
                  <a:pt x="2387481" y="744911"/>
                  <a:pt x="2375030" y="755672"/>
                  <a:pt x="2367320" y="769549"/>
                </a:cubicBezTo>
                <a:cubicBezTo>
                  <a:pt x="2338716" y="821036"/>
                  <a:pt x="2357964" y="821704"/>
                  <a:pt x="2319695" y="874324"/>
                </a:cubicBezTo>
                <a:cubicBezTo>
                  <a:pt x="2306490" y="892481"/>
                  <a:pt x="2286287" y="904573"/>
                  <a:pt x="2272070" y="921949"/>
                </a:cubicBezTo>
                <a:cubicBezTo>
                  <a:pt x="2149411" y="1071865"/>
                  <a:pt x="2325314" y="883383"/>
                  <a:pt x="2186345" y="1036249"/>
                </a:cubicBezTo>
                <a:cubicBezTo>
                  <a:pt x="2171243" y="1052861"/>
                  <a:pt x="2152190" y="1065913"/>
                  <a:pt x="2138720" y="1083874"/>
                </a:cubicBezTo>
                <a:cubicBezTo>
                  <a:pt x="2123361" y="1104352"/>
                  <a:pt x="2116611" y="1130561"/>
                  <a:pt x="2100620" y="1150549"/>
                </a:cubicBezTo>
                <a:cubicBezTo>
                  <a:pt x="2078180" y="1178599"/>
                  <a:pt x="2040484" y="1194620"/>
                  <a:pt x="2024420" y="1226749"/>
                </a:cubicBezTo>
                <a:cubicBezTo>
                  <a:pt x="2000181" y="1275227"/>
                  <a:pt x="1970479" y="1338284"/>
                  <a:pt x="1938695" y="1379149"/>
                </a:cubicBezTo>
                <a:cubicBezTo>
                  <a:pt x="1916470" y="1407724"/>
                  <a:pt x="1888209" y="1432495"/>
                  <a:pt x="1872020" y="1464874"/>
                </a:cubicBezTo>
                <a:cubicBezTo>
                  <a:pt x="1862495" y="1483924"/>
                  <a:pt x="1853644" y="1503326"/>
                  <a:pt x="1843445" y="1522024"/>
                </a:cubicBezTo>
                <a:cubicBezTo>
                  <a:pt x="1834580" y="1538277"/>
                  <a:pt x="1823149" y="1553090"/>
                  <a:pt x="1814870" y="1569649"/>
                </a:cubicBezTo>
                <a:cubicBezTo>
                  <a:pt x="1810380" y="1578629"/>
                  <a:pt x="1810735" y="1589753"/>
                  <a:pt x="1805345" y="1598224"/>
                </a:cubicBezTo>
                <a:cubicBezTo>
                  <a:pt x="1788299" y="1625010"/>
                  <a:pt x="1748195" y="1674424"/>
                  <a:pt x="1748195" y="1674424"/>
                </a:cubicBezTo>
                <a:cubicBezTo>
                  <a:pt x="1729482" y="1730564"/>
                  <a:pt x="1751284" y="1675196"/>
                  <a:pt x="1710095" y="1741099"/>
                </a:cubicBezTo>
                <a:cubicBezTo>
                  <a:pt x="1702570" y="1753140"/>
                  <a:pt x="1696031" y="1765904"/>
                  <a:pt x="1691045" y="1779199"/>
                </a:cubicBezTo>
                <a:cubicBezTo>
                  <a:pt x="1686448" y="1791456"/>
                  <a:pt x="1687877" y="1805856"/>
                  <a:pt x="1681520" y="1817299"/>
                </a:cubicBezTo>
                <a:cubicBezTo>
                  <a:pt x="1644758" y="1883470"/>
                  <a:pt x="1650895" y="1847924"/>
                  <a:pt x="1605320" y="1893499"/>
                </a:cubicBezTo>
                <a:cubicBezTo>
                  <a:pt x="1578270" y="1920549"/>
                  <a:pt x="1563539" y="1960743"/>
                  <a:pt x="1538645" y="1988749"/>
                </a:cubicBezTo>
                <a:cubicBezTo>
                  <a:pt x="1528098" y="2000614"/>
                  <a:pt x="1512178" y="2006522"/>
                  <a:pt x="1500545" y="2017324"/>
                </a:cubicBezTo>
                <a:cubicBezTo>
                  <a:pt x="1467642" y="2047877"/>
                  <a:pt x="1437045" y="2080824"/>
                  <a:pt x="1405295" y="2112574"/>
                </a:cubicBezTo>
                <a:cubicBezTo>
                  <a:pt x="1392595" y="2125274"/>
                  <a:pt x="1378415" y="2136649"/>
                  <a:pt x="1367195" y="2150674"/>
                </a:cubicBezTo>
                <a:cubicBezTo>
                  <a:pt x="1354495" y="2166549"/>
                  <a:pt x="1342695" y="2183188"/>
                  <a:pt x="1329095" y="2198299"/>
                </a:cubicBezTo>
                <a:cubicBezTo>
                  <a:pt x="1314076" y="2214986"/>
                  <a:pt x="1295843" y="2228677"/>
                  <a:pt x="1281470" y="2245924"/>
                </a:cubicBezTo>
                <a:cubicBezTo>
                  <a:pt x="1263985" y="2266906"/>
                  <a:pt x="1251620" y="2291862"/>
                  <a:pt x="1233845" y="2312599"/>
                </a:cubicBezTo>
                <a:cubicBezTo>
                  <a:pt x="1213390" y="2336463"/>
                  <a:pt x="1186805" y="2354731"/>
                  <a:pt x="1167170" y="2379274"/>
                </a:cubicBezTo>
                <a:cubicBezTo>
                  <a:pt x="1081053" y="2486920"/>
                  <a:pt x="1123498" y="2450128"/>
                  <a:pt x="1052870" y="2503099"/>
                </a:cubicBezTo>
                <a:cubicBezTo>
                  <a:pt x="1046520" y="2515799"/>
                  <a:pt x="1041696" y="2529385"/>
                  <a:pt x="1033820" y="2541199"/>
                </a:cubicBezTo>
                <a:cubicBezTo>
                  <a:pt x="999235" y="2593077"/>
                  <a:pt x="997078" y="2583082"/>
                  <a:pt x="957620" y="2626924"/>
                </a:cubicBezTo>
                <a:cubicBezTo>
                  <a:pt x="941031" y="2645356"/>
                  <a:pt x="924874" y="2664236"/>
                  <a:pt x="909995" y="2684074"/>
                </a:cubicBezTo>
                <a:cubicBezTo>
                  <a:pt x="896258" y="2702390"/>
                  <a:pt x="884595" y="2722174"/>
                  <a:pt x="871895" y="2741224"/>
                </a:cubicBezTo>
                <a:lnTo>
                  <a:pt x="852845" y="2769799"/>
                </a:lnTo>
                <a:cubicBezTo>
                  <a:pt x="846495" y="2779324"/>
                  <a:pt x="841890" y="2790279"/>
                  <a:pt x="833795" y="2798374"/>
                </a:cubicBezTo>
                <a:lnTo>
                  <a:pt x="805220" y="2826949"/>
                </a:lnTo>
                <a:cubicBezTo>
                  <a:pt x="802045" y="2836474"/>
                  <a:pt x="801967" y="2847684"/>
                  <a:pt x="795695" y="2855524"/>
                </a:cubicBezTo>
                <a:cubicBezTo>
                  <a:pt x="788544" y="2864463"/>
                  <a:pt x="775215" y="2882669"/>
                  <a:pt x="767120" y="2874574"/>
                </a:cubicBezTo>
                <a:cubicBezTo>
                  <a:pt x="757863" y="2865317"/>
                  <a:pt x="767388" y="2845731"/>
                  <a:pt x="776645" y="2836474"/>
                </a:cubicBezTo>
                <a:cubicBezTo>
                  <a:pt x="791705" y="2821414"/>
                  <a:pt x="816074" y="2819713"/>
                  <a:pt x="833795" y="2807899"/>
                </a:cubicBezTo>
                <a:cubicBezTo>
                  <a:pt x="845003" y="2800427"/>
                  <a:pt x="851944" y="2787854"/>
                  <a:pt x="862370" y="2779324"/>
                </a:cubicBezTo>
                <a:cubicBezTo>
                  <a:pt x="886943" y="2759219"/>
                  <a:pt x="913170" y="2741224"/>
                  <a:pt x="938570" y="2722174"/>
                </a:cubicBezTo>
                <a:lnTo>
                  <a:pt x="938570" y="2722174"/>
                </a:lnTo>
                <a:cubicBezTo>
                  <a:pt x="960206" y="2711356"/>
                  <a:pt x="1007551" y="2688901"/>
                  <a:pt x="1024295" y="2674549"/>
                </a:cubicBezTo>
                <a:cubicBezTo>
                  <a:pt x="1054977" y="2648250"/>
                  <a:pt x="1078121" y="2613634"/>
                  <a:pt x="1110020" y="2588824"/>
                </a:cubicBezTo>
                <a:cubicBezTo>
                  <a:pt x="1138595" y="2566599"/>
                  <a:pt x="1170147" y="2547747"/>
                  <a:pt x="1195745" y="2522149"/>
                </a:cubicBezTo>
                <a:lnTo>
                  <a:pt x="1290995" y="2426899"/>
                </a:lnTo>
                <a:cubicBezTo>
                  <a:pt x="1300520" y="2417374"/>
                  <a:pt x="1307522" y="2404348"/>
                  <a:pt x="1319570" y="2398324"/>
                </a:cubicBezTo>
                <a:cubicBezTo>
                  <a:pt x="1332270" y="2391974"/>
                  <a:pt x="1346762" y="2388364"/>
                  <a:pt x="1357670" y="2379274"/>
                </a:cubicBezTo>
                <a:cubicBezTo>
                  <a:pt x="1385265" y="2356278"/>
                  <a:pt x="1403982" y="2322999"/>
                  <a:pt x="1433870" y="2303074"/>
                </a:cubicBezTo>
                <a:cubicBezTo>
                  <a:pt x="1443395" y="2296724"/>
                  <a:pt x="1453753" y="2291474"/>
                  <a:pt x="1462445" y="2284024"/>
                </a:cubicBezTo>
                <a:cubicBezTo>
                  <a:pt x="1476082" y="2272335"/>
                  <a:pt x="1485315" y="2255443"/>
                  <a:pt x="1500545" y="2245924"/>
                </a:cubicBezTo>
                <a:cubicBezTo>
                  <a:pt x="1511646" y="2238986"/>
                  <a:pt x="1525945" y="2239574"/>
                  <a:pt x="1538645" y="2236399"/>
                </a:cubicBezTo>
                <a:cubicBezTo>
                  <a:pt x="1557782" y="2178989"/>
                  <a:pt x="1531947" y="2234043"/>
                  <a:pt x="1586270" y="2188774"/>
                </a:cubicBezTo>
                <a:cubicBezTo>
                  <a:pt x="1595064" y="2181445"/>
                  <a:pt x="1597225" y="2168294"/>
                  <a:pt x="1605320" y="2160199"/>
                </a:cubicBezTo>
                <a:cubicBezTo>
                  <a:pt x="1613415" y="2152104"/>
                  <a:pt x="1625203" y="2148599"/>
                  <a:pt x="1633895" y="2141149"/>
                </a:cubicBezTo>
                <a:cubicBezTo>
                  <a:pt x="1691422" y="2091840"/>
                  <a:pt x="1648065" y="2111026"/>
                  <a:pt x="1700570" y="2093524"/>
                </a:cubicBezTo>
                <a:cubicBezTo>
                  <a:pt x="1713270" y="2083999"/>
                  <a:pt x="1725461" y="2073755"/>
                  <a:pt x="1738670" y="2064949"/>
                </a:cubicBezTo>
                <a:cubicBezTo>
                  <a:pt x="1754074" y="2054680"/>
                  <a:pt x="1772239" y="2048422"/>
                  <a:pt x="1786295" y="2036374"/>
                </a:cubicBezTo>
                <a:cubicBezTo>
                  <a:pt x="1794987" y="2028924"/>
                  <a:pt x="1796406" y="2014950"/>
                  <a:pt x="1805345" y="2007799"/>
                </a:cubicBezTo>
                <a:cubicBezTo>
                  <a:pt x="1813185" y="2001527"/>
                  <a:pt x="1825143" y="2003150"/>
                  <a:pt x="1833920" y="1998274"/>
                </a:cubicBezTo>
                <a:cubicBezTo>
                  <a:pt x="1853934" y="1987155"/>
                  <a:pt x="1872020" y="1972874"/>
                  <a:pt x="1891070" y="1960174"/>
                </a:cubicBezTo>
                <a:lnTo>
                  <a:pt x="1891070" y="1960174"/>
                </a:lnTo>
                <a:cubicBezTo>
                  <a:pt x="1900595" y="1950649"/>
                  <a:pt x="1909297" y="1940223"/>
                  <a:pt x="1919645" y="1931599"/>
                </a:cubicBezTo>
                <a:cubicBezTo>
                  <a:pt x="1928439" y="1924270"/>
                  <a:pt x="1938281" y="1918229"/>
                  <a:pt x="1948220" y="1912549"/>
                </a:cubicBezTo>
                <a:cubicBezTo>
                  <a:pt x="1979366" y="1894751"/>
                  <a:pt x="1999925" y="1888057"/>
                  <a:pt x="2033945" y="1874449"/>
                </a:cubicBezTo>
                <a:cubicBezTo>
                  <a:pt x="2044375" y="1864019"/>
                  <a:pt x="2079897" y="1823516"/>
                  <a:pt x="2100620" y="1817299"/>
                </a:cubicBezTo>
                <a:cubicBezTo>
                  <a:pt x="2122124" y="1810848"/>
                  <a:pt x="2145070" y="1810949"/>
                  <a:pt x="2167295" y="1807774"/>
                </a:cubicBezTo>
                <a:cubicBezTo>
                  <a:pt x="2199045" y="1788724"/>
                  <a:pt x="2231737" y="1771163"/>
                  <a:pt x="2262545" y="1750624"/>
                </a:cubicBezTo>
                <a:cubicBezTo>
                  <a:pt x="2272070" y="1744274"/>
                  <a:pt x="2280659" y="1736223"/>
                  <a:pt x="2291120" y="1731574"/>
                </a:cubicBezTo>
                <a:cubicBezTo>
                  <a:pt x="2309470" y="1723419"/>
                  <a:pt x="2348270" y="1712524"/>
                  <a:pt x="2348270" y="1712524"/>
                </a:cubicBezTo>
                <a:cubicBezTo>
                  <a:pt x="2357795" y="1702999"/>
                  <a:pt x="2365884" y="1691779"/>
                  <a:pt x="2376845" y="1683949"/>
                </a:cubicBezTo>
                <a:cubicBezTo>
                  <a:pt x="2388399" y="1675696"/>
                  <a:pt x="2402769" y="1672204"/>
                  <a:pt x="2414945" y="1664899"/>
                </a:cubicBezTo>
                <a:cubicBezTo>
                  <a:pt x="2434578" y="1653119"/>
                  <a:pt x="2453045" y="1639499"/>
                  <a:pt x="2472095" y="1626799"/>
                </a:cubicBezTo>
                <a:lnTo>
                  <a:pt x="2500670" y="1607749"/>
                </a:lnTo>
                <a:lnTo>
                  <a:pt x="2529245" y="1588699"/>
                </a:lnTo>
                <a:cubicBezTo>
                  <a:pt x="2522895" y="1607749"/>
                  <a:pt x="2519947" y="1628296"/>
                  <a:pt x="2510195" y="1645849"/>
                </a:cubicBezTo>
                <a:cubicBezTo>
                  <a:pt x="2503653" y="1657624"/>
                  <a:pt x="2489702" y="1663648"/>
                  <a:pt x="2481620" y="1674424"/>
                </a:cubicBezTo>
                <a:cubicBezTo>
                  <a:pt x="2470512" y="1689235"/>
                  <a:pt x="2463993" y="1707120"/>
                  <a:pt x="2453045" y="1722049"/>
                </a:cubicBezTo>
                <a:cubicBezTo>
                  <a:pt x="2429000" y="1754837"/>
                  <a:pt x="2402485" y="1785742"/>
                  <a:pt x="2376845" y="1817299"/>
                </a:cubicBezTo>
                <a:cubicBezTo>
                  <a:pt x="2235939" y="1990722"/>
                  <a:pt x="2418195" y="1767261"/>
                  <a:pt x="2281595" y="1922074"/>
                </a:cubicBezTo>
                <a:cubicBezTo>
                  <a:pt x="2248782" y="1959262"/>
                  <a:pt x="2225072" y="2005392"/>
                  <a:pt x="2186345" y="2036374"/>
                </a:cubicBezTo>
                <a:cubicBezTo>
                  <a:pt x="2170470" y="2049074"/>
                  <a:pt x="2153095" y="2060099"/>
                  <a:pt x="2138720" y="2074474"/>
                </a:cubicBezTo>
                <a:cubicBezTo>
                  <a:pt x="2130625" y="2082569"/>
                  <a:pt x="2127765" y="2094954"/>
                  <a:pt x="2119670" y="2103049"/>
                </a:cubicBezTo>
                <a:cubicBezTo>
                  <a:pt x="2105295" y="2117424"/>
                  <a:pt x="2087240" y="2127643"/>
                  <a:pt x="2072045" y="2141149"/>
                </a:cubicBezTo>
                <a:cubicBezTo>
                  <a:pt x="2058621" y="2153081"/>
                  <a:pt x="2047369" y="2167317"/>
                  <a:pt x="2033945" y="2179249"/>
                </a:cubicBezTo>
                <a:cubicBezTo>
                  <a:pt x="2018750" y="2192755"/>
                  <a:pt x="2000695" y="2202974"/>
                  <a:pt x="1986320" y="2217349"/>
                </a:cubicBezTo>
                <a:cubicBezTo>
                  <a:pt x="1978225" y="2225444"/>
                  <a:pt x="1974928" y="2237415"/>
                  <a:pt x="1967270" y="2245924"/>
                </a:cubicBezTo>
                <a:cubicBezTo>
                  <a:pt x="1946244" y="2269286"/>
                  <a:pt x="1925740" y="2293740"/>
                  <a:pt x="1900595" y="2312599"/>
                </a:cubicBezTo>
                <a:cubicBezTo>
                  <a:pt x="1878522" y="2329154"/>
                  <a:pt x="1850977" y="2347006"/>
                  <a:pt x="1833920" y="2369749"/>
                </a:cubicBezTo>
                <a:cubicBezTo>
                  <a:pt x="1822812" y="2384560"/>
                  <a:pt x="1818436" y="2404283"/>
                  <a:pt x="1805345" y="2417374"/>
                </a:cubicBezTo>
                <a:cubicBezTo>
                  <a:pt x="1779747" y="2442972"/>
                  <a:pt x="1748085" y="2461684"/>
                  <a:pt x="1719620" y="2484049"/>
                </a:cubicBezTo>
                <a:cubicBezTo>
                  <a:pt x="1703634" y="2496609"/>
                  <a:pt x="1671995" y="2522149"/>
                  <a:pt x="1671995" y="2522149"/>
                </a:cubicBezTo>
                <a:cubicBezTo>
                  <a:pt x="1651595" y="2603747"/>
                  <a:pt x="1681362" y="2530218"/>
                  <a:pt x="1633895" y="2569774"/>
                </a:cubicBezTo>
                <a:cubicBezTo>
                  <a:pt x="1621699" y="2579937"/>
                  <a:pt x="1616545" y="2596649"/>
                  <a:pt x="1605320" y="2607874"/>
                </a:cubicBezTo>
                <a:cubicBezTo>
                  <a:pt x="1590945" y="2622249"/>
                  <a:pt x="1572070" y="2631599"/>
                  <a:pt x="1557695" y="2645974"/>
                </a:cubicBezTo>
                <a:cubicBezTo>
                  <a:pt x="1549600" y="2654069"/>
                  <a:pt x="1545378" y="2665291"/>
                  <a:pt x="1538645" y="2674549"/>
                </a:cubicBezTo>
                <a:cubicBezTo>
                  <a:pt x="1519971" y="2700226"/>
                  <a:pt x="1503946" y="2728298"/>
                  <a:pt x="1481495" y="2750749"/>
                </a:cubicBezTo>
                <a:cubicBezTo>
                  <a:pt x="1471970" y="2760274"/>
                  <a:pt x="1461190" y="2768691"/>
                  <a:pt x="1452920" y="2779324"/>
                </a:cubicBezTo>
                <a:cubicBezTo>
                  <a:pt x="1438864" y="2797396"/>
                  <a:pt x="1431009" y="2820285"/>
                  <a:pt x="1414820" y="2836474"/>
                </a:cubicBezTo>
                <a:cubicBezTo>
                  <a:pt x="1300347" y="2950947"/>
                  <a:pt x="1430202" y="2816111"/>
                  <a:pt x="1357670" y="2903149"/>
                </a:cubicBezTo>
                <a:cubicBezTo>
                  <a:pt x="1349046" y="2913497"/>
                  <a:pt x="1337719" y="2921376"/>
                  <a:pt x="1329095" y="2931724"/>
                </a:cubicBezTo>
                <a:cubicBezTo>
                  <a:pt x="1321766" y="2940518"/>
                  <a:pt x="1304925" y="2950060"/>
                  <a:pt x="1310045" y="2960299"/>
                </a:cubicBezTo>
                <a:cubicBezTo>
                  <a:pt x="1314535" y="2969279"/>
                  <a:pt x="1329640" y="2955264"/>
                  <a:pt x="1338620" y="2950774"/>
                </a:cubicBezTo>
                <a:cubicBezTo>
                  <a:pt x="1348859" y="2945654"/>
                  <a:pt x="1358037" y="2938593"/>
                  <a:pt x="1367195" y="2931724"/>
                </a:cubicBezTo>
                <a:cubicBezTo>
                  <a:pt x="1413116" y="2897283"/>
                  <a:pt x="1412104" y="2890220"/>
                  <a:pt x="1462445" y="2865049"/>
                </a:cubicBezTo>
                <a:cubicBezTo>
                  <a:pt x="1471425" y="2860559"/>
                  <a:pt x="1481495" y="2858699"/>
                  <a:pt x="1491020" y="2855524"/>
                </a:cubicBezTo>
                <a:cubicBezTo>
                  <a:pt x="1567082" y="2794674"/>
                  <a:pt x="1529411" y="2822005"/>
                  <a:pt x="1643420" y="2750749"/>
                </a:cubicBezTo>
                <a:cubicBezTo>
                  <a:pt x="1659119" y="2740937"/>
                  <a:pt x="1675170" y="2731699"/>
                  <a:pt x="1691045" y="2722174"/>
                </a:cubicBezTo>
                <a:cubicBezTo>
                  <a:pt x="1706920" y="2712649"/>
                  <a:pt x="1722111" y="2701878"/>
                  <a:pt x="1738670" y="2693599"/>
                </a:cubicBezTo>
                <a:cubicBezTo>
                  <a:pt x="1757720" y="2684074"/>
                  <a:pt x="1775614" y="2671759"/>
                  <a:pt x="1795820" y="2665024"/>
                </a:cubicBezTo>
                <a:cubicBezTo>
                  <a:pt x="1814142" y="2658917"/>
                  <a:pt x="1833920" y="2658674"/>
                  <a:pt x="1852970" y="2655499"/>
                </a:cubicBezTo>
                <a:cubicBezTo>
                  <a:pt x="1872020" y="2645974"/>
                  <a:pt x="1890607" y="2635461"/>
                  <a:pt x="1910120" y="2626924"/>
                </a:cubicBezTo>
                <a:cubicBezTo>
                  <a:pt x="1941449" y="2613218"/>
                  <a:pt x="1976372" y="2606948"/>
                  <a:pt x="2005370" y="2588824"/>
                </a:cubicBezTo>
                <a:cubicBezTo>
                  <a:pt x="2203120" y="2465230"/>
                  <a:pt x="2002867" y="2587040"/>
                  <a:pt x="2119670" y="2522149"/>
                </a:cubicBezTo>
                <a:cubicBezTo>
                  <a:pt x="2135854" y="2513158"/>
                  <a:pt x="2151111" y="2502565"/>
                  <a:pt x="2167295" y="2493574"/>
                </a:cubicBezTo>
                <a:cubicBezTo>
                  <a:pt x="2179707" y="2486678"/>
                  <a:pt x="2193067" y="2481569"/>
                  <a:pt x="2205395" y="2474524"/>
                </a:cubicBezTo>
                <a:cubicBezTo>
                  <a:pt x="2215334" y="2468844"/>
                  <a:pt x="2223251" y="2459494"/>
                  <a:pt x="2233970" y="2455474"/>
                </a:cubicBezTo>
                <a:cubicBezTo>
                  <a:pt x="2249129" y="2449790"/>
                  <a:pt x="2265720" y="2449124"/>
                  <a:pt x="2281595" y="2445949"/>
                </a:cubicBezTo>
                <a:cubicBezTo>
                  <a:pt x="2294295" y="2439599"/>
                  <a:pt x="2306720" y="2432666"/>
                  <a:pt x="2319695" y="2426899"/>
                </a:cubicBezTo>
                <a:cubicBezTo>
                  <a:pt x="2335319" y="2419955"/>
                  <a:pt x="2352027" y="2415495"/>
                  <a:pt x="2367320" y="2407849"/>
                </a:cubicBezTo>
                <a:cubicBezTo>
                  <a:pt x="2377559" y="2402729"/>
                  <a:pt x="2387101" y="2396128"/>
                  <a:pt x="2395895" y="2388799"/>
                </a:cubicBezTo>
                <a:cubicBezTo>
                  <a:pt x="2406243" y="2380175"/>
                  <a:pt x="2412695" y="2366766"/>
                  <a:pt x="2424470" y="2360224"/>
                </a:cubicBezTo>
                <a:cubicBezTo>
                  <a:pt x="2442023" y="2350472"/>
                  <a:pt x="2481620" y="2341174"/>
                  <a:pt x="2481620" y="2341174"/>
                </a:cubicBezTo>
                <a:cubicBezTo>
                  <a:pt x="2487970" y="2328474"/>
                  <a:pt x="2489582" y="2311944"/>
                  <a:pt x="2500670" y="2303074"/>
                </a:cubicBezTo>
                <a:cubicBezTo>
                  <a:pt x="2522845" y="2285334"/>
                  <a:pt x="2556790" y="2285054"/>
                  <a:pt x="2576870" y="2264974"/>
                </a:cubicBezTo>
                <a:cubicBezTo>
                  <a:pt x="2586395" y="2255449"/>
                  <a:pt x="2596821" y="2246747"/>
                  <a:pt x="2605445" y="2236399"/>
                </a:cubicBezTo>
                <a:cubicBezTo>
                  <a:pt x="2612774" y="2227605"/>
                  <a:pt x="2616400" y="2215919"/>
                  <a:pt x="2624495" y="2207824"/>
                </a:cubicBezTo>
                <a:cubicBezTo>
                  <a:pt x="2632590" y="2199729"/>
                  <a:pt x="2653070" y="2177326"/>
                  <a:pt x="2653070" y="2188774"/>
                </a:cubicBezTo>
                <a:cubicBezTo>
                  <a:pt x="2653070" y="2204649"/>
                  <a:pt x="2634020" y="2214174"/>
                  <a:pt x="2624495" y="2226874"/>
                </a:cubicBezTo>
                <a:cubicBezTo>
                  <a:pt x="2600868" y="2297755"/>
                  <a:pt x="2637136" y="2203150"/>
                  <a:pt x="2576870" y="2293549"/>
                </a:cubicBezTo>
                <a:cubicBezTo>
                  <a:pt x="2567386" y="2307775"/>
                  <a:pt x="2566882" y="2326675"/>
                  <a:pt x="2557820" y="2341174"/>
                </a:cubicBezTo>
                <a:cubicBezTo>
                  <a:pt x="2550681" y="2352597"/>
                  <a:pt x="2538115" y="2359612"/>
                  <a:pt x="2529245" y="2369749"/>
                </a:cubicBezTo>
                <a:cubicBezTo>
                  <a:pt x="2515858" y="2385049"/>
                  <a:pt x="2503845" y="2401499"/>
                  <a:pt x="2491145" y="2417374"/>
                </a:cubicBezTo>
                <a:cubicBezTo>
                  <a:pt x="2487970" y="2426899"/>
                  <a:pt x="2488154" y="2438326"/>
                  <a:pt x="2481620" y="2445949"/>
                </a:cubicBezTo>
                <a:cubicBezTo>
                  <a:pt x="2466536" y="2463547"/>
                  <a:pt x="2427553" y="2488344"/>
                  <a:pt x="2405420" y="2503099"/>
                </a:cubicBezTo>
                <a:cubicBezTo>
                  <a:pt x="2384103" y="2538627"/>
                  <a:pt x="2374725" y="2557959"/>
                  <a:pt x="2348270" y="2588824"/>
                </a:cubicBezTo>
                <a:cubicBezTo>
                  <a:pt x="2339504" y="2599051"/>
                  <a:pt x="2327525" y="2606438"/>
                  <a:pt x="2319695" y="2617399"/>
                </a:cubicBezTo>
                <a:cubicBezTo>
                  <a:pt x="2311442" y="2628953"/>
                  <a:pt x="2308727" y="2643825"/>
                  <a:pt x="2300645" y="2655499"/>
                </a:cubicBezTo>
                <a:cubicBezTo>
                  <a:pt x="2280039" y="2685263"/>
                  <a:pt x="2256042" y="2712531"/>
                  <a:pt x="2233970" y="2741224"/>
                </a:cubicBezTo>
                <a:cubicBezTo>
                  <a:pt x="2224291" y="2753807"/>
                  <a:pt x="2216620" y="2768099"/>
                  <a:pt x="2205395" y="2779324"/>
                </a:cubicBezTo>
                <a:cubicBezTo>
                  <a:pt x="2192695" y="2792024"/>
                  <a:pt x="2178515" y="2803399"/>
                  <a:pt x="2167295" y="2817424"/>
                </a:cubicBezTo>
                <a:cubicBezTo>
                  <a:pt x="2060064" y="2951463"/>
                  <a:pt x="2164309" y="2822799"/>
                  <a:pt x="2119670" y="2903149"/>
                </a:cubicBezTo>
                <a:cubicBezTo>
                  <a:pt x="2108551" y="2923163"/>
                  <a:pt x="2088810" y="2938579"/>
                  <a:pt x="2081570" y="2960299"/>
                </a:cubicBezTo>
                <a:cubicBezTo>
                  <a:pt x="2078395" y="2969824"/>
                  <a:pt x="2076000" y="2979646"/>
                  <a:pt x="2072045" y="2988874"/>
                </a:cubicBezTo>
                <a:cubicBezTo>
                  <a:pt x="2066452" y="3001925"/>
                  <a:pt x="2040999" y="3034571"/>
                  <a:pt x="2052995" y="3026974"/>
                </a:cubicBezTo>
                <a:cubicBezTo>
                  <a:pt x="2148245" y="2966649"/>
                  <a:pt x="2242066" y="2904006"/>
                  <a:pt x="2338745" y="2845999"/>
                </a:cubicBezTo>
                <a:cubicBezTo>
                  <a:pt x="2353406" y="2837202"/>
                  <a:pt x="2371360" y="2835136"/>
                  <a:pt x="2386370" y="2826949"/>
                </a:cubicBezTo>
                <a:cubicBezTo>
                  <a:pt x="2406470" y="2815986"/>
                  <a:pt x="2424763" y="2801979"/>
                  <a:pt x="2443520" y="2788849"/>
                </a:cubicBezTo>
                <a:cubicBezTo>
                  <a:pt x="2456525" y="2779745"/>
                  <a:pt x="2467421" y="2767374"/>
                  <a:pt x="2481620" y="2760274"/>
                </a:cubicBezTo>
                <a:cubicBezTo>
                  <a:pt x="2493329" y="2754420"/>
                  <a:pt x="2507133" y="2754345"/>
                  <a:pt x="2519720" y="2750749"/>
                </a:cubicBezTo>
                <a:cubicBezTo>
                  <a:pt x="2529374" y="2747991"/>
                  <a:pt x="2539315" y="2745714"/>
                  <a:pt x="2548295" y="2741224"/>
                </a:cubicBezTo>
                <a:cubicBezTo>
                  <a:pt x="2558534" y="2736104"/>
                  <a:pt x="2566631" y="2727294"/>
                  <a:pt x="2576870" y="2722174"/>
                </a:cubicBezTo>
                <a:cubicBezTo>
                  <a:pt x="2585850" y="2717684"/>
                  <a:pt x="2596465" y="2717139"/>
                  <a:pt x="2605445" y="2712649"/>
                </a:cubicBezTo>
                <a:cubicBezTo>
                  <a:pt x="2679303" y="2675720"/>
                  <a:pt x="2590771" y="2708015"/>
                  <a:pt x="2662595" y="2684074"/>
                </a:cubicBezTo>
                <a:cubicBezTo>
                  <a:pt x="2675295" y="2674549"/>
                  <a:pt x="2684820" y="2655499"/>
                  <a:pt x="2700695" y="2655499"/>
                </a:cubicBezTo>
                <a:cubicBezTo>
                  <a:pt x="2712143" y="2655499"/>
                  <a:pt x="2687325" y="2674135"/>
                  <a:pt x="2681645" y="2684074"/>
                </a:cubicBezTo>
                <a:cubicBezTo>
                  <a:pt x="2614447" y="2801670"/>
                  <a:pt x="2732888" y="2618190"/>
                  <a:pt x="2614970" y="2769799"/>
                </a:cubicBezTo>
                <a:cubicBezTo>
                  <a:pt x="2574283" y="2822111"/>
                  <a:pt x="2612535" y="2790729"/>
                  <a:pt x="2586395" y="2836474"/>
                </a:cubicBezTo>
                <a:cubicBezTo>
                  <a:pt x="2570103" y="2864985"/>
                  <a:pt x="2551765" y="2880629"/>
                  <a:pt x="2529245" y="2903149"/>
                </a:cubicBezTo>
                <a:cubicBezTo>
                  <a:pt x="2526070" y="2915849"/>
                  <a:pt x="2525574" y="2929540"/>
                  <a:pt x="2519720" y="2941249"/>
                </a:cubicBezTo>
                <a:cubicBezTo>
                  <a:pt x="2509481" y="2961727"/>
                  <a:pt x="2488860" y="2976679"/>
                  <a:pt x="2481620" y="2998399"/>
                </a:cubicBezTo>
                <a:lnTo>
                  <a:pt x="2443520" y="3112699"/>
                </a:lnTo>
                <a:cubicBezTo>
                  <a:pt x="2440345" y="3122224"/>
                  <a:pt x="2439564" y="3132920"/>
                  <a:pt x="2433995" y="3141274"/>
                </a:cubicBezTo>
                <a:cubicBezTo>
                  <a:pt x="2421295" y="3160324"/>
                  <a:pt x="2403135" y="3176704"/>
                  <a:pt x="2395895" y="3198424"/>
                </a:cubicBezTo>
                <a:lnTo>
                  <a:pt x="2386370" y="3226999"/>
                </a:ln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220"/>
          <p:cNvGrpSpPr>
            <a:grpSpLocks/>
          </p:cNvGrpSpPr>
          <p:nvPr/>
        </p:nvGrpSpPr>
        <p:grpSpPr bwMode="auto">
          <a:xfrm>
            <a:off x="0" y="0"/>
            <a:ext cx="2857500" cy="3357563"/>
            <a:chOff x="285752" y="2000240"/>
            <a:chExt cx="2857488" cy="3357562"/>
          </a:xfrm>
        </p:grpSpPr>
        <p:grpSp>
          <p:nvGrpSpPr>
            <p:cNvPr id="86086" name="グループ化 168"/>
            <p:cNvGrpSpPr>
              <a:grpSpLocks/>
            </p:cNvGrpSpPr>
            <p:nvPr/>
          </p:nvGrpSpPr>
          <p:grpSpPr bwMode="auto">
            <a:xfrm>
              <a:off x="285752" y="2000240"/>
              <a:ext cx="2857488" cy="3357562"/>
              <a:chOff x="0" y="0"/>
              <a:chExt cx="2857488" cy="3357562"/>
            </a:xfrm>
          </p:grpSpPr>
          <p:cxnSp>
            <p:nvCxnSpPr>
              <p:cNvPr id="149" name="直線コネクタ 148"/>
              <p:cNvCxnSpPr/>
              <p:nvPr/>
            </p:nvCxnSpPr>
            <p:spPr>
              <a:xfrm>
                <a:off x="0" y="0"/>
                <a:ext cx="235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rot="16200000" flipH="1">
                <a:off x="928677" y="1428752"/>
                <a:ext cx="3357562" cy="50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rot="5400000">
                <a:off x="-1393032" y="1393032"/>
                <a:ext cx="2786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0" y="2786062"/>
                <a:ext cx="2857488" cy="571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9" name="フリーフォーム 178"/>
            <p:cNvSpPr/>
            <p:nvPr/>
          </p:nvSpPr>
          <p:spPr>
            <a:xfrm>
              <a:off x="2143119" y="2643178"/>
              <a:ext cx="666747" cy="515937"/>
            </a:xfrm>
            <a:custGeom>
              <a:avLst/>
              <a:gdLst>
                <a:gd name="connsiteX0" fmla="*/ 0 w 666750"/>
                <a:gd name="connsiteY0" fmla="*/ 0 h 515354"/>
                <a:gd name="connsiteX1" fmla="*/ 76200 w 666750"/>
                <a:gd name="connsiteY1" fmla="*/ 76200 h 515354"/>
                <a:gd name="connsiteX2" fmla="*/ 104775 w 666750"/>
                <a:gd name="connsiteY2" fmla="*/ 104775 h 515354"/>
                <a:gd name="connsiteX3" fmla="*/ 133350 w 666750"/>
                <a:gd name="connsiteY3" fmla="*/ 123825 h 515354"/>
                <a:gd name="connsiteX4" fmla="*/ 161925 w 666750"/>
                <a:gd name="connsiteY4" fmla="*/ 152400 h 515354"/>
                <a:gd name="connsiteX5" fmla="*/ 209550 w 666750"/>
                <a:gd name="connsiteY5" fmla="*/ 171450 h 515354"/>
                <a:gd name="connsiteX6" fmla="*/ 228600 w 666750"/>
                <a:gd name="connsiteY6" fmla="*/ 200025 h 515354"/>
                <a:gd name="connsiteX7" fmla="*/ 257175 w 666750"/>
                <a:gd name="connsiteY7" fmla="*/ 209550 h 515354"/>
                <a:gd name="connsiteX8" fmla="*/ 314325 w 666750"/>
                <a:gd name="connsiteY8" fmla="*/ 247650 h 515354"/>
                <a:gd name="connsiteX9" fmla="*/ 314325 w 666750"/>
                <a:gd name="connsiteY9" fmla="*/ 247650 h 515354"/>
                <a:gd name="connsiteX10" fmla="*/ 371475 w 666750"/>
                <a:gd name="connsiteY10" fmla="*/ 304800 h 515354"/>
                <a:gd name="connsiteX11" fmla="*/ 390525 w 666750"/>
                <a:gd name="connsiteY11" fmla="*/ 342900 h 515354"/>
                <a:gd name="connsiteX12" fmla="*/ 419100 w 666750"/>
                <a:gd name="connsiteY12" fmla="*/ 361950 h 515354"/>
                <a:gd name="connsiteX13" fmla="*/ 447675 w 666750"/>
                <a:gd name="connsiteY13" fmla="*/ 390525 h 515354"/>
                <a:gd name="connsiteX14" fmla="*/ 504825 w 666750"/>
                <a:gd name="connsiteY14" fmla="*/ 419100 h 515354"/>
                <a:gd name="connsiteX15" fmla="*/ 542925 w 666750"/>
                <a:gd name="connsiteY15" fmla="*/ 447675 h 515354"/>
                <a:gd name="connsiteX16" fmla="*/ 571500 w 666750"/>
                <a:gd name="connsiteY16" fmla="*/ 476250 h 515354"/>
                <a:gd name="connsiteX17" fmla="*/ 600075 w 666750"/>
                <a:gd name="connsiteY17" fmla="*/ 485775 h 515354"/>
                <a:gd name="connsiteX18" fmla="*/ 628650 w 666750"/>
                <a:gd name="connsiteY18" fmla="*/ 504825 h 515354"/>
                <a:gd name="connsiteX19" fmla="*/ 666750 w 666750"/>
                <a:gd name="connsiteY19" fmla="*/ 514350 h 51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750" h="515354">
                  <a:moveTo>
                    <a:pt x="0" y="0"/>
                  </a:moveTo>
                  <a:lnTo>
                    <a:pt x="76200" y="76200"/>
                  </a:lnTo>
                  <a:cubicBezTo>
                    <a:pt x="85725" y="85725"/>
                    <a:pt x="93567" y="97303"/>
                    <a:pt x="104775" y="104775"/>
                  </a:cubicBezTo>
                  <a:cubicBezTo>
                    <a:pt x="114300" y="111125"/>
                    <a:pt x="124556" y="116496"/>
                    <a:pt x="133350" y="123825"/>
                  </a:cubicBezTo>
                  <a:cubicBezTo>
                    <a:pt x="143698" y="132449"/>
                    <a:pt x="150502" y="145261"/>
                    <a:pt x="161925" y="152400"/>
                  </a:cubicBezTo>
                  <a:cubicBezTo>
                    <a:pt x="176424" y="161462"/>
                    <a:pt x="193675" y="165100"/>
                    <a:pt x="209550" y="171450"/>
                  </a:cubicBezTo>
                  <a:cubicBezTo>
                    <a:pt x="215900" y="180975"/>
                    <a:pt x="219661" y="192874"/>
                    <a:pt x="228600" y="200025"/>
                  </a:cubicBezTo>
                  <a:cubicBezTo>
                    <a:pt x="236440" y="206297"/>
                    <a:pt x="248398" y="204674"/>
                    <a:pt x="257175" y="209550"/>
                  </a:cubicBezTo>
                  <a:cubicBezTo>
                    <a:pt x="277189" y="220669"/>
                    <a:pt x="295275" y="234950"/>
                    <a:pt x="314325" y="247650"/>
                  </a:cubicBezTo>
                  <a:lnTo>
                    <a:pt x="314325" y="247650"/>
                  </a:lnTo>
                  <a:cubicBezTo>
                    <a:pt x="349769" y="294908"/>
                    <a:pt x="329691" y="276944"/>
                    <a:pt x="371475" y="304800"/>
                  </a:cubicBezTo>
                  <a:cubicBezTo>
                    <a:pt x="377825" y="317500"/>
                    <a:pt x="381435" y="331992"/>
                    <a:pt x="390525" y="342900"/>
                  </a:cubicBezTo>
                  <a:cubicBezTo>
                    <a:pt x="397854" y="351694"/>
                    <a:pt x="410306" y="354621"/>
                    <a:pt x="419100" y="361950"/>
                  </a:cubicBezTo>
                  <a:cubicBezTo>
                    <a:pt x="429448" y="370574"/>
                    <a:pt x="437327" y="381901"/>
                    <a:pt x="447675" y="390525"/>
                  </a:cubicBezTo>
                  <a:cubicBezTo>
                    <a:pt x="472294" y="411041"/>
                    <a:pt x="476186" y="409554"/>
                    <a:pt x="504825" y="419100"/>
                  </a:cubicBezTo>
                  <a:cubicBezTo>
                    <a:pt x="517525" y="428625"/>
                    <a:pt x="530872" y="437344"/>
                    <a:pt x="542925" y="447675"/>
                  </a:cubicBezTo>
                  <a:cubicBezTo>
                    <a:pt x="553152" y="456441"/>
                    <a:pt x="560292" y="468778"/>
                    <a:pt x="571500" y="476250"/>
                  </a:cubicBezTo>
                  <a:cubicBezTo>
                    <a:pt x="579854" y="481819"/>
                    <a:pt x="591095" y="481285"/>
                    <a:pt x="600075" y="485775"/>
                  </a:cubicBezTo>
                  <a:cubicBezTo>
                    <a:pt x="610314" y="490895"/>
                    <a:pt x="618411" y="499705"/>
                    <a:pt x="628650" y="504825"/>
                  </a:cubicBezTo>
                  <a:cubicBezTo>
                    <a:pt x="649708" y="515354"/>
                    <a:pt x="650514" y="514350"/>
                    <a:pt x="666750" y="514350"/>
                  </a:cubicBezTo>
                </a:path>
              </a:pathLst>
            </a:custGeom>
            <a:ln w="222250">
              <a:solidFill>
                <a:srgbClr val="FF0000">
                  <a:alpha val="37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26" name="フリーフォーム 225"/>
          <p:cNvSpPr/>
          <p:nvPr/>
        </p:nvSpPr>
        <p:spPr>
          <a:xfrm>
            <a:off x="1905000" y="3284538"/>
            <a:ext cx="3619500" cy="3022600"/>
          </a:xfrm>
          <a:custGeom>
            <a:avLst/>
            <a:gdLst>
              <a:gd name="connsiteX0" fmla="*/ 0 w 3618718"/>
              <a:gd name="connsiteY0" fmla="*/ 1902 h 3023439"/>
              <a:gd name="connsiteX1" fmla="*/ 276225 w 3618718"/>
              <a:gd name="connsiteY1" fmla="*/ 11427 h 3023439"/>
              <a:gd name="connsiteX2" fmla="*/ 381000 w 3618718"/>
              <a:gd name="connsiteY2" fmla="*/ 49527 h 3023439"/>
              <a:gd name="connsiteX3" fmla="*/ 600075 w 3618718"/>
              <a:gd name="connsiteY3" fmla="*/ 106677 h 3023439"/>
              <a:gd name="connsiteX4" fmla="*/ 714375 w 3618718"/>
              <a:gd name="connsiteY4" fmla="*/ 154302 h 3023439"/>
              <a:gd name="connsiteX5" fmla="*/ 962025 w 3618718"/>
              <a:gd name="connsiteY5" fmla="*/ 230502 h 3023439"/>
              <a:gd name="connsiteX6" fmla="*/ 1200150 w 3618718"/>
              <a:gd name="connsiteY6" fmla="*/ 325752 h 3023439"/>
              <a:gd name="connsiteX7" fmla="*/ 1314450 w 3618718"/>
              <a:gd name="connsiteY7" fmla="*/ 354327 h 3023439"/>
              <a:gd name="connsiteX8" fmla="*/ 1400175 w 3618718"/>
              <a:gd name="connsiteY8" fmla="*/ 392427 h 3023439"/>
              <a:gd name="connsiteX9" fmla="*/ 1476375 w 3618718"/>
              <a:gd name="connsiteY9" fmla="*/ 421002 h 3023439"/>
              <a:gd name="connsiteX10" fmla="*/ 1571625 w 3618718"/>
              <a:gd name="connsiteY10" fmla="*/ 468627 h 3023439"/>
              <a:gd name="connsiteX11" fmla="*/ 1638300 w 3618718"/>
              <a:gd name="connsiteY11" fmla="*/ 506727 h 3023439"/>
              <a:gd name="connsiteX12" fmla="*/ 1724025 w 3618718"/>
              <a:gd name="connsiteY12" fmla="*/ 535302 h 3023439"/>
              <a:gd name="connsiteX13" fmla="*/ 1781175 w 3618718"/>
              <a:gd name="connsiteY13" fmla="*/ 563877 h 3023439"/>
              <a:gd name="connsiteX14" fmla="*/ 1847850 w 3618718"/>
              <a:gd name="connsiteY14" fmla="*/ 611502 h 3023439"/>
              <a:gd name="connsiteX15" fmla="*/ 1895475 w 3618718"/>
              <a:gd name="connsiteY15" fmla="*/ 621027 h 3023439"/>
              <a:gd name="connsiteX16" fmla="*/ 1962150 w 3618718"/>
              <a:gd name="connsiteY16" fmla="*/ 659127 h 3023439"/>
              <a:gd name="connsiteX17" fmla="*/ 2019300 w 3618718"/>
              <a:gd name="connsiteY17" fmla="*/ 678177 h 3023439"/>
              <a:gd name="connsiteX18" fmla="*/ 2095500 w 3618718"/>
              <a:gd name="connsiteY18" fmla="*/ 706752 h 3023439"/>
              <a:gd name="connsiteX19" fmla="*/ 2219325 w 3618718"/>
              <a:gd name="connsiteY19" fmla="*/ 735327 h 3023439"/>
              <a:gd name="connsiteX20" fmla="*/ 2390775 w 3618718"/>
              <a:gd name="connsiteY20" fmla="*/ 754377 h 3023439"/>
              <a:gd name="connsiteX21" fmla="*/ 2533650 w 3618718"/>
              <a:gd name="connsiteY21" fmla="*/ 773427 h 3023439"/>
              <a:gd name="connsiteX22" fmla="*/ 2571750 w 3618718"/>
              <a:gd name="connsiteY22" fmla="*/ 782952 h 3023439"/>
              <a:gd name="connsiteX23" fmla="*/ 3067050 w 3618718"/>
              <a:gd name="connsiteY23" fmla="*/ 792477 h 3023439"/>
              <a:gd name="connsiteX24" fmla="*/ 3314700 w 3618718"/>
              <a:gd name="connsiteY24" fmla="*/ 821052 h 3023439"/>
              <a:gd name="connsiteX25" fmla="*/ 3543300 w 3618718"/>
              <a:gd name="connsiteY25" fmla="*/ 849627 h 3023439"/>
              <a:gd name="connsiteX26" fmla="*/ 3571875 w 3618718"/>
              <a:gd name="connsiteY26" fmla="*/ 859152 h 3023439"/>
              <a:gd name="connsiteX27" fmla="*/ 2733675 w 3618718"/>
              <a:gd name="connsiteY27" fmla="*/ 840102 h 3023439"/>
              <a:gd name="connsiteX28" fmla="*/ 2628900 w 3618718"/>
              <a:gd name="connsiteY28" fmla="*/ 821052 h 3023439"/>
              <a:gd name="connsiteX29" fmla="*/ 2352675 w 3618718"/>
              <a:gd name="connsiteY29" fmla="*/ 811527 h 3023439"/>
              <a:gd name="connsiteX30" fmla="*/ 2209800 w 3618718"/>
              <a:gd name="connsiteY30" fmla="*/ 802002 h 3023439"/>
              <a:gd name="connsiteX31" fmla="*/ 1524000 w 3618718"/>
              <a:gd name="connsiteY31" fmla="*/ 792477 h 3023439"/>
              <a:gd name="connsiteX32" fmla="*/ 1333500 w 3618718"/>
              <a:gd name="connsiteY32" fmla="*/ 782952 h 3023439"/>
              <a:gd name="connsiteX33" fmla="*/ 1162050 w 3618718"/>
              <a:gd name="connsiteY33" fmla="*/ 773427 h 3023439"/>
              <a:gd name="connsiteX34" fmla="*/ 485775 w 3618718"/>
              <a:gd name="connsiteY34" fmla="*/ 763902 h 3023439"/>
              <a:gd name="connsiteX35" fmla="*/ 390525 w 3618718"/>
              <a:gd name="connsiteY35" fmla="*/ 754377 h 3023439"/>
              <a:gd name="connsiteX36" fmla="*/ 361950 w 3618718"/>
              <a:gd name="connsiteY36" fmla="*/ 744852 h 3023439"/>
              <a:gd name="connsiteX37" fmla="*/ 333375 w 3618718"/>
              <a:gd name="connsiteY37" fmla="*/ 725802 h 3023439"/>
              <a:gd name="connsiteX38" fmla="*/ 885825 w 3618718"/>
              <a:gd name="connsiteY38" fmla="*/ 735327 h 3023439"/>
              <a:gd name="connsiteX39" fmla="*/ 933450 w 3618718"/>
              <a:gd name="connsiteY39" fmla="*/ 744852 h 3023439"/>
              <a:gd name="connsiteX40" fmla="*/ 990600 w 3618718"/>
              <a:gd name="connsiteY40" fmla="*/ 763902 h 3023439"/>
              <a:gd name="connsiteX41" fmla="*/ 1047750 w 3618718"/>
              <a:gd name="connsiteY41" fmla="*/ 773427 h 3023439"/>
              <a:gd name="connsiteX42" fmla="*/ 1095375 w 3618718"/>
              <a:gd name="connsiteY42" fmla="*/ 802002 h 3023439"/>
              <a:gd name="connsiteX43" fmla="*/ 1143000 w 3618718"/>
              <a:gd name="connsiteY43" fmla="*/ 811527 h 3023439"/>
              <a:gd name="connsiteX44" fmla="*/ 1200150 w 3618718"/>
              <a:gd name="connsiteY44" fmla="*/ 830577 h 3023439"/>
              <a:gd name="connsiteX45" fmla="*/ 1266825 w 3618718"/>
              <a:gd name="connsiteY45" fmla="*/ 849627 h 3023439"/>
              <a:gd name="connsiteX46" fmla="*/ 1314450 w 3618718"/>
              <a:gd name="connsiteY46" fmla="*/ 868677 h 3023439"/>
              <a:gd name="connsiteX47" fmla="*/ 1552575 w 3618718"/>
              <a:gd name="connsiteY47" fmla="*/ 897252 h 3023439"/>
              <a:gd name="connsiteX48" fmla="*/ 1647825 w 3618718"/>
              <a:gd name="connsiteY48" fmla="*/ 916302 h 3023439"/>
              <a:gd name="connsiteX49" fmla="*/ 1828800 w 3618718"/>
              <a:gd name="connsiteY49" fmla="*/ 925827 h 3023439"/>
              <a:gd name="connsiteX50" fmla="*/ 1943100 w 3618718"/>
              <a:gd name="connsiteY50" fmla="*/ 935352 h 3023439"/>
              <a:gd name="connsiteX51" fmla="*/ 2057400 w 3618718"/>
              <a:gd name="connsiteY51" fmla="*/ 954402 h 3023439"/>
              <a:gd name="connsiteX52" fmla="*/ 2114550 w 3618718"/>
              <a:gd name="connsiteY52" fmla="*/ 963927 h 3023439"/>
              <a:gd name="connsiteX53" fmla="*/ 2428875 w 3618718"/>
              <a:gd name="connsiteY53" fmla="*/ 973452 h 3023439"/>
              <a:gd name="connsiteX54" fmla="*/ 2552700 w 3618718"/>
              <a:gd name="connsiteY54" fmla="*/ 992502 h 3023439"/>
              <a:gd name="connsiteX55" fmla="*/ 2600325 w 3618718"/>
              <a:gd name="connsiteY55" fmla="*/ 1002027 h 3023439"/>
              <a:gd name="connsiteX56" fmla="*/ 2638425 w 3618718"/>
              <a:gd name="connsiteY56" fmla="*/ 1011552 h 3023439"/>
              <a:gd name="connsiteX57" fmla="*/ 2771775 w 3618718"/>
              <a:gd name="connsiteY57" fmla="*/ 1021077 h 3023439"/>
              <a:gd name="connsiteX58" fmla="*/ 3095625 w 3618718"/>
              <a:gd name="connsiteY58" fmla="*/ 1049652 h 3023439"/>
              <a:gd name="connsiteX59" fmla="*/ 3152775 w 3618718"/>
              <a:gd name="connsiteY59" fmla="*/ 1059177 h 3023439"/>
              <a:gd name="connsiteX60" fmla="*/ 2676525 w 3618718"/>
              <a:gd name="connsiteY60" fmla="*/ 1049652 h 3023439"/>
              <a:gd name="connsiteX61" fmla="*/ 742950 w 3618718"/>
              <a:gd name="connsiteY61" fmla="*/ 1040127 h 3023439"/>
              <a:gd name="connsiteX62" fmla="*/ 676275 w 3618718"/>
              <a:gd name="connsiteY62" fmla="*/ 1049652 h 3023439"/>
              <a:gd name="connsiteX63" fmla="*/ 581025 w 3618718"/>
              <a:gd name="connsiteY63" fmla="*/ 1040127 h 3023439"/>
              <a:gd name="connsiteX64" fmla="*/ 609600 w 3618718"/>
              <a:gd name="connsiteY64" fmla="*/ 1059177 h 3023439"/>
              <a:gd name="connsiteX65" fmla="*/ 714375 w 3618718"/>
              <a:gd name="connsiteY65" fmla="*/ 1068702 h 3023439"/>
              <a:gd name="connsiteX66" fmla="*/ 781050 w 3618718"/>
              <a:gd name="connsiteY66" fmla="*/ 1087752 h 3023439"/>
              <a:gd name="connsiteX67" fmla="*/ 1114425 w 3618718"/>
              <a:gd name="connsiteY67" fmla="*/ 1106802 h 3023439"/>
              <a:gd name="connsiteX68" fmla="*/ 1314450 w 3618718"/>
              <a:gd name="connsiteY68" fmla="*/ 1135377 h 3023439"/>
              <a:gd name="connsiteX69" fmla="*/ 1419225 w 3618718"/>
              <a:gd name="connsiteY69" fmla="*/ 1154427 h 3023439"/>
              <a:gd name="connsiteX70" fmla="*/ 1514475 w 3618718"/>
              <a:gd name="connsiteY70" fmla="*/ 1173477 h 3023439"/>
              <a:gd name="connsiteX71" fmla="*/ 1676400 w 3618718"/>
              <a:gd name="connsiteY71" fmla="*/ 1183002 h 3023439"/>
              <a:gd name="connsiteX72" fmla="*/ 1885950 w 3618718"/>
              <a:gd name="connsiteY72" fmla="*/ 1211577 h 3023439"/>
              <a:gd name="connsiteX73" fmla="*/ 2028825 w 3618718"/>
              <a:gd name="connsiteY73" fmla="*/ 1240152 h 3023439"/>
              <a:gd name="connsiteX74" fmla="*/ 2171700 w 3618718"/>
              <a:gd name="connsiteY74" fmla="*/ 1259202 h 3023439"/>
              <a:gd name="connsiteX75" fmla="*/ 2257425 w 3618718"/>
              <a:gd name="connsiteY75" fmla="*/ 1287777 h 3023439"/>
              <a:gd name="connsiteX76" fmla="*/ 2371725 w 3618718"/>
              <a:gd name="connsiteY76" fmla="*/ 1306827 h 3023439"/>
              <a:gd name="connsiteX77" fmla="*/ 2466975 w 3618718"/>
              <a:gd name="connsiteY77" fmla="*/ 1335402 h 3023439"/>
              <a:gd name="connsiteX78" fmla="*/ 2552700 w 3618718"/>
              <a:gd name="connsiteY78" fmla="*/ 1344927 h 3023439"/>
              <a:gd name="connsiteX79" fmla="*/ 2657475 w 3618718"/>
              <a:gd name="connsiteY79" fmla="*/ 1373502 h 3023439"/>
              <a:gd name="connsiteX80" fmla="*/ 2714625 w 3618718"/>
              <a:gd name="connsiteY80" fmla="*/ 1392552 h 3023439"/>
              <a:gd name="connsiteX81" fmla="*/ 2895600 w 3618718"/>
              <a:gd name="connsiteY81" fmla="*/ 1411602 h 3023439"/>
              <a:gd name="connsiteX82" fmla="*/ 2943225 w 3618718"/>
              <a:gd name="connsiteY82" fmla="*/ 1421127 h 3023439"/>
              <a:gd name="connsiteX83" fmla="*/ 2552700 w 3618718"/>
              <a:gd name="connsiteY83" fmla="*/ 1440177 h 3023439"/>
              <a:gd name="connsiteX84" fmla="*/ 1819275 w 3618718"/>
              <a:gd name="connsiteY84" fmla="*/ 1459227 h 3023439"/>
              <a:gd name="connsiteX85" fmla="*/ 1485900 w 3618718"/>
              <a:gd name="connsiteY85" fmla="*/ 1487802 h 3023439"/>
              <a:gd name="connsiteX86" fmla="*/ 1200150 w 3618718"/>
              <a:gd name="connsiteY86" fmla="*/ 1506852 h 3023439"/>
              <a:gd name="connsiteX87" fmla="*/ 1152525 w 3618718"/>
              <a:gd name="connsiteY87" fmla="*/ 1516377 h 3023439"/>
              <a:gd name="connsiteX88" fmla="*/ 552450 w 3618718"/>
              <a:gd name="connsiteY88" fmla="*/ 1535427 h 3023439"/>
              <a:gd name="connsiteX89" fmla="*/ 714375 w 3618718"/>
              <a:gd name="connsiteY89" fmla="*/ 1544952 h 3023439"/>
              <a:gd name="connsiteX90" fmla="*/ 933450 w 3618718"/>
              <a:gd name="connsiteY90" fmla="*/ 1564002 h 3023439"/>
              <a:gd name="connsiteX91" fmla="*/ 1028700 w 3618718"/>
              <a:gd name="connsiteY91" fmla="*/ 1573527 h 3023439"/>
              <a:gd name="connsiteX92" fmla="*/ 1171575 w 3618718"/>
              <a:gd name="connsiteY92" fmla="*/ 1583052 h 3023439"/>
              <a:gd name="connsiteX93" fmla="*/ 1247775 w 3618718"/>
              <a:gd name="connsiteY93" fmla="*/ 1592577 h 3023439"/>
              <a:gd name="connsiteX94" fmla="*/ 1476375 w 3618718"/>
              <a:gd name="connsiteY94" fmla="*/ 1611627 h 3023439"/>
              <a:gd name="connsiteX95" fmla="*/ 1733550 w 3618718"/>
              <a:gd name="connsiteY95" fmla="*/ 1621152 h 3023439"/>
              <a:gd name="connsiteX96" fmla="*/ 1828800 w 3618718"/>
              <a:gd name="connsiteY96" fmla="*/ 1630677 h 3023439"/>
              <a:gd name="connsiteX97" fmla="*/ 1885950 w 3618718"/>
              <a:gd name="connsiteY97" fmla="*/ 1640202 h 3023439"/>
              <a:gd name="connsiteX98" fmla="*/ 1952625 w 3618718"/>
              <a:gd name="connsiteY98" fmla="*/ 1649727 h 3023439"/>
              <a:gd name="connsiteX99" fmla="*/ 2143125 w 3618718"/>
              <a:gd name="connsiteY99" fmla="*/ 1678302 h 3023439"/>
              <a:gd name="connsiteX100" fmla="*/ 2200275 w 3618718"/>
              <a:gd name="connsiteY100" fmla="*/ 1687827 h 3023439"/>
              <a:gd name="connsiteX101" fmla="*/ 2228850 w 3618718"/>
              <a:gd name="connsiteY101" fmla="*/ 1697352 h 3023439"/>
              <a:gd name="connsiteX102" fmla="*/ 2486025 w 3618718"/>
              <a:gd name="connsiteY102" fmla="*/ 1706877 h 3023439"/>
              <a:gd name="connsiteX103" fmla="*/ 2628900 w 3618718"/>
              <a:gd name="connsiteY103" fmla="*/ 1735452 h 3023439"/>
              <a:gd name="connsiteX104" fmla="*/ 2781300 w 3618718"/>
              <a:gd name="connsiteY104" fmla="*/ 1754502 h 3023439"/>
              <a:gd name="connsiteX105" fmla="*/ 2809875 w 3618718"/>
              <a:gd name="connsiteY105" fmla="*/ 1764027 h 3023439"/>
              <a:gd name="connsiteX106" fmla="*/ 2667000 w 3618718"/>
              <a:gd name="connsiteY106" fmla="*/ 1773552 h 3023439"/>
              <a:gd name="connsiteX107" fmla="*/ 2533650 w 3618718"/>
              <a:gd name="connsiteY107" fmla="*/ 1792602 h 3023439"/>
              <a:gd name="connsiteX108" fmla="*/ 2438400 w 3618718"/>
              <a:gd name="connsiteY108" fmla="*/ 1840227 h 3023439"/>
              <a:gd name="connsiteX109" fmla="*/ 2286000 w 3618718"/>
              <a:gd name="connsiteY109" fmla="*/ 1859277 h 3023439"/>
              <a:gd name="connsiteX110" fmla="*/ 2238375 w 3618718"/>
              <a:gd name="connsiteY110" fmla="*/ 1868802 h 3023439"/>
              <a:gd name="connsiteX111" fmla="*/ 2162175 w 3618718"/>
              <a:gd name="connsiteY111" fmla="*/ 1878327 h 3023439"/>
              <a:gd name="connsiteX112" fmla="*/ 2105025 w 3618718"/>
              <a:gd name="connsiteY112" fmla="*/ 1897377 h 3023439"/>
              <a:gd name="connsiteX113" fmla="*/ 2028825 w 3618718"/>
              <a:gd name="connsiteY113" fmla="*/ 1916427 h 3023439"/>
              <a:gd name="connsiteX114" fmla="*/ 1914525 w 3618718"/>
              <a:gd name="connsiteY114" fmla="*/ 1973577 h 3023439"/>
              <a:gd name="connsiteX115" fmla="*/ 1800225 w 3618718"/>
              <a:gd name="connsiteY115" fmla="*/ 2011677 h 3023439"/>
              <a:gd name="connsiteX116" fmla="*/ 1771650 w 3618718"/>
              <a:gd name="connsiteY116" fmla="*/ 2021202 h 3023439"/>
              <a:gd name="connsiteX117" fmla="*/ 1685925 w 3618718"/>
              <a:gd name="connsiteY117" fmla="*/ 2068827 h 3023439"/>
              <a:gd name="connsiteX118" fmla="*/ 1581150 w 3618718"/>
              <a:gd name="connsiteY118" fmla="*/ 2078352 h 3023439"/>
              <a:gd name="connsiteX119" fmla="*/ 1495425 w 3618718"/>
              <a:gd name="connsiteY119" fmla="*/ 2106927 h 3023439"/>
              <a:gd name="connsiteX120" fmla="*/ 1438275 w 3618718"/>
              <a:gd name="connsiteY120" fmla="*/ 2135502 h 3023439"/>
              <a:gd name="connsiteX121" fmla="*/ 1390650 w 3618718"/>
              <a:gd name="connsiteY121" fmla="*/ 2154552 h 3023439"/>
              <a:gd name="connsiteX122" fmla="*/ 1333500 w 3618718"/>
              <a:gd name="connsiteY122" fmla="*/ 2173602 h 3023439"/>
              <a:gd name="connsiteX123" fmla="*/ 971550 w 3618718"/>
              <a:gd name="connsiteY123" fmla="*/ 2192652 h 3023439"/>
              <a:gd name="connsiteX124" fmla="*/ 1590675 w 3618718"/>
              <a:gd name="connsiteY124" fmla="*/ 2211702 h 3023439"/>
              <a:gd name="connsiteX125" fmla="*/ 1733550 w 3618718"/>
              <a:gd name="connsiteY125" fmla="*/ 2221227 h 3023439"/>
              <a:gd name="connsiteX126" fmla="*/ 2219325 w 3618718"/>
              <a:gd name="connsiteY126" fmla="*/ 2230752 h 3023439"/>
              <a:gd name="connsiteX127" fmla="*/ 2428875 w 3618718"/>
              <a:gd name="connsiteY127" fmla="*/ 2240277 h 3023439"/>
              <a:gd name="connsiteX128" fmla="*/ 2476500 w 3618718"/>
              <a:gd name="connsiteY128" fmla="*/ 2249802 h 3023439"/>
              <a:gd name="connsiteX129" fmla="*/ 2333625 w 3618718"/>
              <a:gd name="connsiteY129" fmla="*/ 2259327 h 3023439"/>
              <a:gd name="connsiteX130" fmla="*/ 2209800 w 3618718"/>
              <a:gd name="connsiteY130" fmla="*/ 2278377 h 3023439"/>
              <a:gd name="connsiteX131" fmla="*/ 2162175 w 3618718"/>
              <a:gd name="connsiteY131" fmla="*/ 2287902 h 3023439"/>
              <a:gd name="connsiteX132" fmla="*/ 1914525 w 3618718"/>
              <a:gd name="connsiteY132" fmla="*/ 2316477 h 3023439"/>
              <a:gd name="connsiteX133" fmla="*/ 1857375 w 3618718"/>
              <a:gd name="connsiteY133" fmla="*/ 2326002 h 3023439"/>
              <a:gd name="connsiteX134" fmla="*/ 1771650 w 3618718"/>
              <a:gd name="connsiteY134" fmla="*/ 2335527 h 3023439"/>
              <a:gd name="connsiteX135" fmla="*/ 1724025 w 3618718"/>
              <a:gd name="connsiteY135" fmla="*/ 2354577 h 3023439"/>
              <a:gd name="connsiteX136" fmla="*/ 1685925 w 3618718"/>
              <a:gd name="connsiteY136" fmla="*/ 2364102 h 3023439"/>
              <a:gd name="connsiteX137" fmla="*/ 1647825 w 3618718"/>
              <a:gd name="connsiteY137" fmla="*/ 2383152 h 3023439"/>
              <a:gd name="connsiteX138" fmla="*/ 1552575 w 3618718"/>
              <a:gd name="connsiteY138" fmla="*/ 2402202 h 3023439"/>
              <a:gd name="connsiteX139" fmla="*/ 1457325 w 3618718"/>
              <a:gd name="connsiteY139" fmla="*/ 2421252 h 3023439"/>
              <a:gd name="connsiteX140" fmla="*/ 1419225 w 3618718"/>
              <a:gd name="connsiteY140" fmla="*/ 2430777 h 3023439"/>
              <a:gd name="connsiteX141" fmla="*/ 1304925 w 3618718"/>
              <a:gd name="connsiteY141" fmla="*/ 2440302 h 3023439"/>
              <a:gd name="connsiteX142" fmla="*/ 1238250 w 3618718"/>
              <a:gd name="connsiteY142" fmla="*/ 2459352 h 3023439"/>
              <a:gd name="connsiteX143" fmla="*/ 1181100 w 3618718"/>
              <a:gd name="connsiteY143" fmla="*/ 2478402 h 3023439"/>
              <a:gd name="connsiteX144" fmla="*/ 1152525 w 3618718"/>
              <a:gd name="connsiteY144" fmla="*/ 2487927 h 3023439"/>
              <a:gd name="connsiteX145" fmla="*/ 1228725 w 3618718"/>
              <a:gd name="connsiteY145" fmla="*/ 2516502 h 3023439"/>
              <a:gd name="connsiteX146" fmla="*/ 1466850 w 3618718"/>
              <a:gd name="connsiteY146" fmla="*/ 2535552 h 3023439"/>
              <a:gd name="connsiteX147" fmla="*/ 1809750 w 3618718"/>
              <a:gd name="connsiteY147" fmla="*/ 2545077 h 3023439"/>
              <a:gd name="connsiteX148" fmla="*/ 1990725 w 3618718"/>
              <a:gd name="connsiteY148" fmla="*/ 2564127 h 3023439"/>
              <a:gd name="connsiteX149" fmla="*/ 2114550 w 3618718"/>
              <a:gd name="connsiteY149" fmla="*/ 2554602 h 3023439"/>
              <a:gd name="connsiteX150" fmla="*/ 2095500 w 3618718"/>
              <a:gd name="connsiteY150" fmla="*/ 2592702 h 3023439"/>
              <a:gd name="connsiteX151" fmla="*/ 2057400 w 3618718"/>
              <a:gd name="connsiteY151" fmla="*/ 2621277 h 3023439"/>
              <a:gd name="connsiteX152" fmla="*/ 2000250 w 3618718"/>
              <a:gd name="connsiteY152" fmla="*/ 2659377 h 3023439"/>
              <a:gd name="connsiteX153" fmla="*/ 1952625 w 3618718"/>
              <a:gd name="connsiteY153" fmla="*/ 2678427 h 3023439"/>
              <a:gd name="connsiteX154" fmla="*/ 1924050 w 3618718"/>
              <a:gd name="connsiteY154" fmla="*/ 2687952 h 3023439"/>
              <a:gd name="connsiteX155" fmla="*/ 1847850 w 3618718"/>
              <a:gd name="connsiteY155" fmla="*/ 2716527 h 3023439"/>
              <a:gd name="connsiteX156" fmla="*/ 1819275 w 3618718"/>
              <a:gd name="connsiteY156" fmla="*/ 2735577 h 3023439"/>
              <a:gd name="connsiteX157" fmla="*/ 1752600 w 3618718"/>
              <a:gd name="connsiteY157" fmla="*/ 2754627 h 3023439"/>
              <a:gd name="connsiteX158" fmla="*/ 1704975 w 3618718"/>
              <a:gd name="connsiteY158" fmla="*/ 2773677 h 3023439"/>
              <a:gd name="connsiteX159" fmla="*/ 1666875 w 3618718"/>
              <a:gd name="connsiteY159" fmla="*/ 2792727 h 3023439"/>
              <a:gd name="connsiteX160" fmla="*/ 1638300 w 3618718"/>
              <a:gd name="connsiteY160" fmla="*/ 2811777 h 3023439"/>
              <a:gd name="connsiteX161" fmla="*/ 1581150 w 3618718"/>
              <a:gd name="connsiteY161" fmla="*/ 2830827 h 3023439"/>
              <a:gd name="connsiteX162" fmla="*/ 1504950 w 3618718"/>
              <a:gd name="connsiteY162" fmla="*/ 2849877 h 3023439"/>
              <a:gd name="connsiteX163" fmla="*/ 1476375 w 3618718"/>
              <a:gd name="connsiteY163" fmla="*/ 2868927 h 3023439"/>
              <a:gd name="connsiteX164" fmla="*/ 1409700 w 3618718"/>
              <a:gd name="connsiteY164" fmla="*/ 2887977 h 3023439"/>
              <a:gd name="connsiteX165" fmla="*/ 1381125 w 3618718"/>
              <a:gd name="connsiteY165" fmla="*/ 2916552 h 3023439"/>
              <a:gd name="connsiteX166" fmla="*/ 1323975 w 3618718"/>
              <a:gd name="connsiteY166" fmla="*/ 2935602 h 3023439"/>
              <a:gd name="connsiteX167" fmla="*/ 1219200 w 3618718"/>
              <a:gd name="connsiteY167" fmla="*/ 2954652 h 3023439"/>
              <a:gd name="connsiteX168" fmla="*/ 1352550 w 3618718"/>
              <a:gd name="connsiteY168" fmla="*/ 2973702 h 3023439"/>
              <a:gd name="connsiteX169" fmla="*/ 1485900 w 3618718"/>
              <a:gd name="connsiteY169" fmla="*/ 2983227 h 3023439"/>
              <a:gd name="connsiteX170" fmla="*/ 1666875 w 3618718"/>
              <a:gd name="connsiteY170" fmla="*/ 3002277 h 3023439"/>
              <a:gd name="connsiteX171" fmla="*/ 1752600 w 3618718"/>
              <a:gd name="connsiteY171" fmla="*/ 3021327 h 3023439"/>
              <a:gd name="connsiteX172" fmla="*/ 1847850 w 3618718"/>
              <a:gd name="connsiteY172" fmla="*/ 3021327 h 30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618718" h="3023439">
                <a:moveTo>
                  <a:pt x="0" y="1902"/>
                </a:moveTo>
                <a:cubicBezTo>
                  <a:pt x="92075" y="5077"/>
                  <a:pt x="184807" y="0"/>
                  <a:pt x="276225" y="11427"/>
                </a:cubicBezTo>
                <a:cubicBezTo>
                  <a:pt x="313100" y="16036"/>
                  <a:pt x="345348" y="39041"/>
                  <a:pt x="381000" y="49527"/>
                </a:cubicBezTo>
                <a:cubicBezTo>
                  <a:pt x="453402" y="70822"/>
                  <a:pt x="527050" y="87627"/>
                  <a:pt x="600075" y="106677"/>
                </a:cubicBezTo>
                <a:cubicBezTo>
                  <a:pt x="640013" y="117096"/>
                  <a:pt x="675371" y="140801"/>
                  <a:pt x="714375" y="154302"/>
                </a:cubicBezTo>
                <a:cubicBezTo>
                  <a:pt x="954395" y="237386"/>
                  <a:pt x="744747" y="148289"/>
                  <a:pt x="962025" y="230502"/>
                </a:cubicBezTo>
                <a:cubicBezTo>
                  <a:pt x="1041982" y="260756"/>
                  <a:pt x="1117213" y="305018"/>
                  <a:pt x="1200150" y="325752"/>
                </a:cubicBezTo>
                <a:cubicBezTo>
                  <a:pt x="1238250" y="335277"/>
                  <a:pt x="1277193" y="341908"/>
                  <a:pt x="1314450" y="354327"/>
                </a:cubicBezTo>
                <a:cubicBezTo>
                  <a:pt x="1344115" y="364215"/>
                  <a:pt x="1371260" y="380521"/>
                  <a:pt x="1400175" y="392427"/>
                </a:cubicBezTo>
                <a:cubicBezTo>
                  <a:pt x="1425259" y="402756"/>
                  <a:pt x="1451586" y="409985"/>
                  <a:pt x="1476375" y="421002"/>
                </a:cubicBezTo>
                <a:cubicBezTo>
                  <a:pt x="1508813" y="435419"/>
                  <a:pt x="1540253" y="452018"/>
                  <a:pt x="1571625" y="468627"/>
                </a:cubicBezTo>
                <a:cubicBezTo>
                  <a:pt x="1594248" y="480604"/>
                  <a:pt x="1614849" y="496467"/>
                  <a:pt x="1638300" y="506727"/>
                </a:cubicBezTo>
                <a:cubicBezTo>
                  <a:pt x="1665895" y="518800"/>
                  <a:pt x="1696059" y="524115"/>
                  <a:pt x="1724025" y="535302"/>
                </a:cubicBezTo>
                <a:cubicBezTo>
                  <a:pt x="1743800" y="543212"/>
                  <a:pt x="1762912" y="552919"/>
                  <a:pt x="1781175" y="563877"/>
                </a:cubicBezTo>
                <a:cubicBezTo>
                  <a:pt x="1784826" y="566068"/>
                  <a:pt x="1837512" y="607625"/>
                  <a:pt x="1847850" y="611502"/>
                </a:cubicBezTo>
                <a:cubicBezTo>
                  <a:pt x="1863009" y="617186"/>
                  <a:pt x="1879600" y="617852"/>
                  <a:pt x="1895475" y="621027"/>
                </a:cubicBezTo>
                <a:cubicBezTo>
                  <a:pt x="1921250" y="638210"/>
                  <a:pt x="1931938" y="647042"/>
                  <a:pt x="1962150" y="659127"/>
                </a:cubicBezTo>
                <a:cubicBezTo>
                  <a:pt x="1980794" y="666585"/>
                  <a:pt x="2000656" y="670719"/>
                  <a:pt x="2019300" y="678177"/>
                </a:cubicBezTo>
                <a:cubicBezTo>
                  <a:pt x="2039921" y="686426"/>
                  <a:pt x="2072036" y="700353"/>
                  <a:pt x="2095500" y="706752"/>
                </a:cubicBezTo>
                <a:cubicBezTo>
                  <a:pt x="2130457" y="716286"/>
                  <a:pt x="2181241" y="728980"/>
                  <a:pt x="2219325" y="735327"/>
                </a:cubicBezTo>
                <a:cubicBezTo>
                  <a:pt x="2288851" y="746915"/>
                  <a:pt x="2313418" y="747345"/>
                  <a:pt x="2390775" y="754377"/>
                </a:cubicBezTo>
                <a:cubicBezTo>
                  <a:pt x="2512064" y="778635"/>
                  <a:pt x="2338772" y="745587"/>
                  <a:pt x="2533650" y="773427"/>
                </a:cubicBezTo>
                <a:cubicBezTo>
                  <a:pt x="2546609" y="775278"/>
                  <a:pt x="2558667" y="782485"/>
                  <a:pt x="2571750" y="782952"/>
                </a:cubicBezTo>
                <a:cubicBezTo>
                  <a:pt x="2736775" y="788846"/>
                  <a:pt x="2901950" y="789302"/>
                  <a:pt x="3067050" y="792477"/>
                </a:cubicBezTo>
                <a:cubicBezTo>
                  <a:pt x="3238248" y="816934"/>
                  <a:pt x="3155654" y="807798"/>
                  <a:pt x="3314700" y="821052"/>
                </a:cubicBezTo>
                <a:cubicBezTo>
                  <a:pt x="3425339" y="848712"/>
                  <a:pt x="3287968" y="816323"/>
                  <a:pt x="3543300" y="849627"/>
                </a:cubicBezTo>
                <a:cubicBezTo>
                  <a:pt x="3553256" y="850926"/>
                  <a:pt x="3581915" y="859152"/>
                  <a:pt x="3571875" y="859152"/>
                </a:cubicBezTo>
                <a:cubicBezTo>
                  <a:pt x="3474506" y="859152"/>
                  <a:pt x="2861319" y="843293"/>
                  <a:pt x="2733675" y="840102"/>
                </a:cubicBezTo>
                <a:cubicBezTo>
                  <a:pt x="2714104" y="836188"/>
                  <a:pt x="2645961" y="822027"/>
                  <a:pt x="2628900" y="821052"/>
                </a:cubicBezTo>
                <a:cubicBezTo>
                  <a:pt x="2536920" y="815796"/>
                  <a:pt x="2444710" y="815710"/>
                  <a:pt x="2352675" y="811527"/>
                </a:cubicBezTo>
                <a:cubicBezTo>
                  <a:pt x="2304994" y="809360"/>
                  <a:pt x="2257518" y="803099"/>
                  <a:pt x="2209800" y="802002"/>
                </a:cubicBezTo>
                <a:lnTo>
                  <a:pt x="1524000" y="792477"/>
                </a:lnTo>
                <a:lnTo>
                  <a:pt x="1333500" y="782952"/>
                </a:lnTo>
                <a:cubicBezTo>
                  <a:pt x="1276341" y="779944"/>
                  <a:pt x="1219274" y="774713"/>
                  <a:pt x="1162050" y="773427"/>
                </a:cubicBezTo>
                <a:lnTo>
                  <a:pt x="485775" y="763902"/>
                </a:lnTo>
                <a:cubicBezTo>
                  <a:pt x="454025" y="760727"/>
                  <a:pt x="422062" y="759229"/>
                  <a:pt x="390525" y="754377"/>
                </a:cubicBezTo>
                <a:cubicBezTo>
                  <a:pt x="380602" y="752850"/>
                  <a:pt x="370930" y="749342"/>
                  <a:pt x="361950" y="744852"/>
                </a:cubicBezTo>
                <a:cubicBezTo>
                  <a:pt x="351711" y="739732"/>
                  <a:pt x="321929" y="726010"/>
                  <a:pt x="333375" y="725802"/>
                </a:cubicBezTo>
                <a:lnTo>
                  <a:pt x="885825" y="735327"/>
                </a:lnTo>
                <a:cubicBezTo>
                  <a:pt x="901700" y="738502"/>
                  <a:pt x="917831" y="740592"/>
                  <a:pt x="933450" y="744852"/>
                </a:cubicBezTo>
                <a:cubicBezTo>
                  <a:pt x="952823" y="750136"/>
                  <a:pt x="971119" y="759032"/>
                  <a:pt x="990600" y="763902"/>
                </a:cubicBezTo>
                <a:cubicBezTo>
                  <a:pt x="1009336" y="768586"/>
                  <a:pt x="1028700" y="770252"/>
                  <a:pt x="1047750" y="773427"/>
                </a:cubicBezTo>
                <a:cubicBezTo>
                  <a:pt x="1063625" y="782952"/>
                  <a:pt x="1078186" y="795126"/>
                  <a:pt x="1095375" y="802002"/>
                </a:cubicBezTo>
                <a:cubicBezTo>
                  <a:pt x="1110406" y="808015"/>
                  <a:pt x="1127381" y="807267"/>
                  <a:pt x="1143000" y="811527"/>
                </a:cubicBezTo>
                <a:cubicBezTo>
                  <a:pt x="1162373" y="816811"/>
                  <a:pt x="1180958" y="824672"/>
                  <a:pt x="1200150" y="830577"/>
                </a:cubicBezTo>
                <a:cubicBezTo>
                  <a:pt x="1222242" y="837375"/>
                  <a:pt x="1244897" y="842318"/>
                  <a:pt x="1266825" y="849627"/>
                </a:cubicBezTo>
                <a:cubicBezTo>
                  <a:pt x="1283045" y="855034"/>
                  <a:pt x="1297759" y="864968"/>
                  <a:pt x="1314450" y="868677"/>
                </a:cubicBezTo>
                <a:cubicBezTo>
                  <a:pt x="1396499" y="886910"/>
                  <a:pt x="1469499" y="890329"/>
                  <a:pt x="1552575" y="897252"/>
                </a:cubicBezTo>
                <a:cubicBezTo>
                  <a:pt x="1584325" y="903602"/>
                  <a:pt x="1615618" y="912970"/>
                  <a:pt x="1647825" y="916302"/>
                </a:cubicBezTo>
                <a:cubicBezTo>
                  <a:pt x="1707913" y="922518"/>
                  <a:pt x="1768517" y="921938"/>
                  <a:pt x="1828800" y="925827"/>
                </a:cubicBezTo>
                <a:cubicBezTo>
                  <a:pt x="1866953" y="928288"/>
                  <a:pt x="1905078" y="931350"/>
                  <a:pt x="1943100" y="935352"/>
                </a:cubicBezTo>
                <a:cubicBezTo>
                  <a:pt x="2008125" y="942197"/>
                  <a:pt x="2000507" y="944058"/>
                  <a:pt x="2057400" y="954402"/>
                </a:cubicBezTo>
                <a:cubicBezTo>
                  <a:pt x="2076401" y="957857"/>
                  <a:pt x="2095263" y="962938"/>
                  <a:pt x="2114550" y="963927"/>
                </a:cubicBezTo>
                <a:cubicBezTo>
                  <a:pt x="2219236" y="969295"/>
                  <a:pt x="2324100" y="970277"/>
                  <a:pt x="2428875" y="973452"/>
                </a:cubicBezTo>
                <a:cubicBezTo>
                  <a:pt x="2493240" y="994907"/>
                  <a:pt x="2429920" y="976131"/>
                  <a:pt x="2552700" y="992502"/>
                </a:cubicBezTo>
                <a:cubicBezTo>
                  <a:pt x="2568747" y="994642"/>
                  <a:pt x="2584521" y="998515"/>
                  <a:pt x="2600325" y="1002027"/>
                </a:cubicBezTo>
                <a:cubicBezTo>
                  <a:pt x="2613104" y="1004867"/>
                  <a:pt x="2625414" y="1010106"/>
                  <a:pt x="2638425" y="1011552"/>
                </a:cubicBezTo>
                <a:cubicBezTo>
                  <a:pt x="2682716" y="1016473"/>
                  <a:pt x="2727325" y="1017902"/>
                  <a:pt x="2771775" y="1021077"/>
                </a:cubicBezTo>
                <a:cubicBezTo>
                  <a:pt x="2928119" y="1060163"/>
                  <a:pt x="2821813" y="1039121"/>
                  <a:pt x="3095625" y="1049652"/>
                </a:cubicBezTo>
                <a:cubicBezTo>
                  <a:pt x="3114675" y="1052827"/>
                  <a:pt x="3133580" y="1057044"/>
                  <a:pt x="3152775" y="1059177"/>
                </a:cubicBezTo>
                <a:cubicBezTo>
                  <a:pt x="3402504" y="1086925"/>
                  <a:pt x="3618718" y="1060318"/>
                  <a:pt x="2676525" y="1049652"/>
                </a:cubicBezTo>
                <a:lnTo>
                  <a:pt x="742950" y="1040127"/>
                </a:lnTo>
                <a:cubicBezTo>
                  <a:pt x="720725" y="1043302"/>
                  <a:pt x="698726" y="1049652"/>
                  <a:pt x="676275" y="1049652"/>
                </a:cubicBezTo>
                <a:cubicBezTo>
                  <a:pt x="644367" y="1049652"/>
                  <a:pt x="612613" y="1035614"/>
                  <a:pt x="581025" y="1040127"/>
                </a:cubicBezTo>
                <a:cubicBezTo>
                  <a:pt x="569692" y="1041746"/>
                  <a:pt x="598406" y="1056778"/>
                  <a:pt x="609600" y="1059177"/>
                </a:cubicBezTo>
                <a:cubicBezTo>
                  <a:pt x="643891" y="1066525"/>
                  <a:pt x="679450" y="1065527"/>
                  <a:pt x="714375" y="1068702"/>
                </a:cubicBezTo>
                <a:cubicBezTo>
                  <a:pt x="736600" y="1075052"/>
                  <a:pt x="758385" y="1083219"/>
                  <a:pt x="781050" y="1087752"/>
                </a:cubicBezTo>
                <a:cubicBezTo>
                  <a:pt x="868127" y="1105167"/>
                  <a:pt x="1080481" y="1105545"/>
                  <a:pt x="1114425" y="1106802"/>
                </a:cubicBezTo>
                <a:cubicBezTo>
                  <a:pt x="1334427" y="1150802"/>
                  <a:pt x="1079557" y="1103346"/>
                  <a:pt x="1314450" y="1135377"/>
                </a:cubicBezTo>
                <a:cubicBezTo>
                  <a:pt x="1349622" y="1140173"/>
                  <a:pt x="1384354" y="1147785"/>
                  <a:pt x="1419225" y="1154427"/>
                </a:cubicBezTo>
                <a:cubicBezTo>
                  <a:pt x="1451032" y="1160485"/>
                  <a:pt x="1482294" y="1169901"/>
                  <a:pt x="1514475" y="1173477"/>
                </a:cubicBezTo>
                <a:cubicBezTo>
                  <a:pt x="1568213" y="1179448"/>
                  <a:pt x="1622425" y="1179827"/>
                  <a:pt x="1676400" y="1183002"/>
                </a:cubicBezTo>
                <a:cubicBezTo>
                  <a:pt x="1728227" y="1189480"/>
                  <a:pt x="1848167" y="1204020"/>
                  <a:pt x="1885950" y="1211577"/>
                </a:cubicBezTo>
                <a:cubicBezTo>
                  <a:pt x="1933575" y="1221102"/>
                  <a:pt x="1980554" y="1234789"/>
                  <a:pt x="2028825" y="1240152"/>
                </a:cubicBezTo>
                <a:cubicBezTo>
                  <a:pt x="2086008" y="1246506"/>
                  <a:pt x="2118256" y="1248513"/>
                  <a:pt x="2171700" y="1259202"/>
                </a:cubicBezTo>
                <a:cubicBezTo>
                  <a:pt x="2309009" y="1286664"/>
                  <a:pt x="2089734" y="1245854"/>
                  <a:pt x="2257425" y="1287777"/>
                </a:cubicBezTo>
                <a:cubicBezTo>
                  <a:pt x="2420973" y="1328664"/>
                  <a:pt x="2243786" y="1271935"/>
                  <a:pt x="2371725" y="1306827"/>
                </a:cubicBezTo>
                <a:cubicBezTo>
                  <a:pt x="2405321" y="1315990"/>
                  <a:pt x="2432845" y="1330151"/>
                  <a:pt x="2466975" y="1335402"/>
                </a:cubicBezTo>
                <a:cubicBezTo>
                  <a:pt x="2495392" y="1339774"/>
                  <a:pt x="2524125" y="1341752"/>
                  <a:pt x="2552700" y="1344927"/>
                </a:cubicBezTo>
                <a:cubicBezTo>
                  <a:pt x="2725402" y="1402494"/>
                  <a:pt x="2509381" y="1333113"/>
                  <a:pt x="2657475" y="1373502"/>
                </a:cubicBezTo>
                <a:cubicBezTo>
                  <a:pt x="2676848" y="1378786"/>
                  <a:pt x="2694746" y="1389712"/>
                  <a:pt x="2714625" y="1392552"/>
                </a:cubicBezTo>
                <a:cubicBezTo>
                  <a:pt x="2819148" y="1407484"/>
                  <a:pt x="2758927" y="1400213"/>
                  <a:pt x="2895600" y="1411602"/>
                </a:cubicBezTo>
                <a:cubicBezTo>
                  <a:pt x="2911475" y="1414777"/>
                  <a:pt x="2927198" y="1418837"/>
                  <a:pt x="2943225" y="1421127"/>
                </a:cubicBezTo>
                <a:cubicBezTo>
                  <a:pt x="3139288" y="1449136"/>
                  <a:pt x="3319872" y="1424834"/>
                  <a:pt x="2552700" y="1440177"/>
                </a:cubicBezTo>
                <a:cubicBezTo>
                  <a:pt x="2233713" y="1475620"/>
                  <a:pt x="2635856" y="1433709"/>
                  <a:pt x="1819275" y="1459227"/>
                </a:cubicBezTo>
                <a:cubicBezTo>
                  <a:pt x="1254062" y="1476890"/>
                  <a:pt x="1710359" y="1466425"/>
                  <a:pt x="1485900" y="1487802"/>
                </a:cubicBezTo>
                <a:cubicBezTo>
                  <a:pt x="1435686" y="1492584"/>
                  <a:pt x="1244083" y="1504106"/>
                  <a:pt x="1200150" y="1506852"/>
                </a:cubicBezTo>
                <a:cubicBezTo>
                  <a:pt x="1184275" y="1510027"/>
                  <a:pt x="1168699" y="1515663"/>
                  <a:pt x="1152525" y="1516377"/>
                </a:cubicBezTo>
                <a:cubicBezTo>
                  <a:pt x="952594" y="1525197"/>
                  <a:pt x="552450" y="1535427"/>
                  <a:pt x="552450" y="1535427"/>
                </a:cubicBezTo>
                <a:lnTo>
                  <a:pt x="714375" y="1544952"/>
                </a:lnTo>
                <a:cubicBezTo>
                  <a:pt x="787470" y="1550434"/>
                  <a:pt x="860513" y="1556708"/>
                  <a:pt x="933450" y="1564002"/>
                </a:cubicBezTo>
                <a:cubicBezTo>
                  <a:pt x="965200" y="1567177"/>
                  <a:pt x="996893" y="1570982"/>
                  <a:pt x="1028700" y="1573527"/>
                </a:cubicBezTo>
                <a:cubicBezTo>
                  <a:pt x="1076279" y="1577333"/>
                  <a:pt x="1124024" y="1578917"/>
                  <a:pt x="1171575" y="1583052"/>
                </a:cubicBezTo>
                <a:cubicBezTo>
                  <a:pt x="1197076" y="1585270"/>
                  <a:pt x="1222289" y="1590188"/>
                  <a:pt x="1247775" y="1592577"/>
                </a:cubicBezTo>
                <a:cubicBezTo>
                  <a:pt x="1323905" y="1599714"/>
                  <a:pt x="1400043" y="1607137"/>
                  <a:pt x="1476375" y="1611627"/>
                </a:cubicBezTo>
                <a:cubicBezTo>
                  <a:pt x="1562011" y="1616664"/>
                  <a:pt x="1647825" y="1617977"/>
                  <a:pt x="1733550" y="1621152"/>
                </a:cubicBezTo>
                <a:cubicBezTo>
                  <a:pt x="1765300" y="1624327"/>
                  <a:pt x="1797138" y="1626719"/>
                  <a:pt x="1828800" y="1630677"/>
                </a:cubicBezTo>
                <a:cubicBezTo>
                  <a:pt x="1847964" y="1633072"/>
                  <a:pt x="1866862" y="1637265"/>
                  <a:pt x="1885950" y="1640202"/>
                </a:cubicBezTo>
                <a:cubicBezTo>
                  <a:pt x="1908140" y="1643616"/>
                  <a:pt x="1930400" y="1646552"/>
                  <a:pt x="1952625" y="1649727"/>
                </a:cubicBezTo>
                <a:cubicBezTo>
                  <a:pt x="2052051" y="1682869"/>
                  <a:pt x="1989746" y="1667346"/>
                  <a:pt x="2143125" y="1678302"/>
                </a:cubicBezTo>
                <a:cubicBezTo>
                  <a:pt x="2162175" y="1681477"/>
                  <a:pt x="2181422" y="1683637"/>
                  <a:pt x="2200275" y="1687827"/>
                </a:cubicBezTo>
                <a:cubicBezTo>
                  <a:pt x="2210076" y="1690005"/>
                  <a:pt x="2218832" y="1696684"/>
                  <a:pt x="2228850" y="1697352"/>
                </a:cubicBezTo>
                <a:cubicBezTo>
                  <a:pt x="2314444" y="1703058"/>
                  <a:pt x="2400300" y="1703702"/>
                  <a:pt x="2486025" y="1706877"/>
                </a:cubicBezTo>
                <a:cubicBezTo>
                  <a:pt x="2549629" y="1728078"/>
                  <a:pt x="2510907" y="1716821"/>
                  <a:pt x="2628900" y="1735452"/>
                </a:cubicBezTo>
                <a:cubicBezTo>
                  <a:pt x="2693457" y="1745645"/>
                  <a:pt x="2712423" y="1746849"/>
                  <a:pt x="2781300" y="1754502"/>
                </a:cubicBezTo>
                <a:cubicBezTo>
                  <a:pt x="2790825" y="1757677"/>
                  <a:pt x="2819779" y="1762376"/>
                  <a:pt x="2809875" y="1764027"/>
                </a:cubicBezTo>
                <a:cubicBezTo>
                  <a:pt x="2762794" y="1771874"/>
                  <a:pt x="2714477" y="1768641"/>
                  <a:pt x="2667000" y="1773552"/>
                </a:cubicBezTo>
                <a:cubicBezTo>
                  <a:pt x="2622337" y="1778172"/>
                  <a:pt x="2533650" y="1792602"/>
                  <a:pt x="2533650" y="1792602"/>
                </a:cubicBezTo>
                <a:cubicBezTo>
                  <a:pt x="2507269" y="1808430"/>
                  <a:pt x="2470053" y="1834198"/>
                  <a:pt x="2438400" y="1840227"/>
                </a:cubicBezTo>
                <a:cubicBezTo>
                  <a:pt x="2388109" y="1849806"/>
                  <a:pt x="2336681" y="1852037"/>
                  <a:pt x="2286000" y="1859277"/>
                </a:cubicBezTo>
                <a:cubicBezTo>
                  <a:pt x="2269973" y="1861567"/>
                  <a:pt x="2254376" y="1866340"/>
                  <a:pt x="2238375" y="1868802"/>
                </a:cubicBezTo>
                <a:cubicBezTo>
                  <a:pt x="2213075" y="1872694"/>
                  <a:pt x="2187575" y="1875152"/>
                  <a:pt x="2162175" y="1878327"/>
                </a:cubicBezTo>
                <a:cubicBezTo>
                  <a:pt x="2143125" y="1884677"/>
                  <a:pt x="2124333" y="1891860"/>
                  <a:pt x="2105025" y="1897377"/>
                </a:cubicBezTo>
                <a:cubicBezTo>
                  <a:pt x="2079851" y="1904570"/>
                  <a:pt x="2053134" y="1906703"/>
                  <a:pt x="2028825" y="1916427"/>
                </a:cubicBezTo>
                <a:cubicBezTo>
                  <a:pt x="1989275" y="1932247"/>
                  <a:pt x="1954936" y="1960107"/>
                  <a:pt x="1914525" y="1973577"/>
                </a:cubicBezTo>
                <a:lnTo>
                  <a:pt x="1800225" y="2011677"/>
                </a:lnTo>
                <a:cubicBezTo>
                  <a:pt x="1790700" y="2014852"/>
                  <a:pt x="1780259" y="2016036"/>
                  <a:pt x="1771650" y="2021202"/>
                </a:cubicBezTo>
                <a:cubicBezTo>
                  <a:pt x="1765299" y="2025012"/>
                  <a:pt x="1699590" y="2066094"/>
                  <a:pt x="1685925" y="2068827"/>
                </a:cubicBezTo>
                <a:cubicBezTo>
                  <a:pt x="1651537" y="2075705"/>
                  <a:pt x="1616075" y="2075177"/>
                  <a:pt x="1581150" y="2078352"/>
                </a:cubicBezTo>
                <a:cubicBezTo>
                  <a:pt x="1516221" y="2121638"/>
                  <a:pt x="1598088" y="2072706"/>
                  <a:pt x="1495425" y="2106927"/>
                </a:cubicBezTo>
                <a:cubicBezTo>
                  <a:pt x="1475219" y="2113662"/>
                  <a:pt x="1457664" y="2126689"/>
                  <a:pt x="1438275" y="2135502"/>
                </a:cubicBezTo>
                <a:cubicBezTo>
                  <a:pt x="1422710" y="2142577"/>
                  <a:pt x="1406718" y="2148709"/>
                  <a:pt x="1390650" y="2154552"/>
                </a:cubicBezTo>
                <a:cubicBezTo>
                  <a:pt x="1371779" y="2161414"/>
                  <a:pt x="1353562" y="2172730"/>
                  <a:pt x="1333500" y="2173602"/>
                </a:cubicBezTo>
                <a:cubicBezTo>
                  <a:pt x="1066739" y="2185200"/>
                  <a:pt x="1187357" y="2178265"/>
                  <a:pt x="971550" y="2192652"/>
                </a:cubicBezTo>
                <a:cubicBezTo>
                  <a:pt x="1199349" y="2249602"/>
                  <a:pt x="970207" y="2195374"/>
                  <a:pt x="1590675" y="2211702"/>
                </a:cubicBezTo>
                <a:cubicBezTo>
                  <a:pt x="1638389" y="2212958"/>
                  <a:pt x="1685841" y="2219781"/>
                  <a:pt x="1733550" y="2221227"/>
                </a:cubicBezTo>
                <a:cubicBezTo>
                  <a:pt x="1895432" y="2226133"/>
                  <a:pt x="2057400" y="2227577"/>
                  <a:pt x="2219325" y="2230752"/>
                </a:cubicBezTo>
                <a:cubicBezTo>
                  <a:pt x="2289175" y="2233927"/>
                  <a:pt x="2359144" y="2235112"/>
                  <a:pt x="2428875" y="2240277"/>
                </a:cubicBezTo>
                <a:cubicBezTo>
                  <a:pt x="2445020" y="2241473"/>
                  <a:pt x="2492375" y="2246627"/>
                  <a:pt x="2476500" y="2249802"/>
                </a:cubicBezTo>
                <a:cubicBezTo>
                  <a:pt x="2429696" y="2259163"/>
                  <a:pt x="2381250" y="2256152"/>
                  <a:pt x="2333625" y="2259327"/>
                </a:cubicBezTo>
                <a:cubicBezTo>
                  <a:pt x="2269260" y="2280782"/>
                  <a:pt x="2332580" y="2262006"/>
                  <a:pt x="2209800" y="2278377"/>
                </a:cubicBezTo>
                <a:cubicBezTo>
                  <a:pt x="2193753" y="2280517"/>
                  <a:pt x="2178202" y="2285612"/>
                  <a:pt x="2162175" y="2287902"/>
                </a:cubicBezTo>
                <a:cubicBezTo>
                  <a:pt x="1833796" y="2334813"/>
                  <a:pt x="2150664" y="2286960"/>
                  <a:pt x="1914525" y="2316477"/>
                </a:cubicBezTo>
                <a:cubicBezTo>
                  <a:pt x="1895361" y="2318872"/>
                  <a:pt x="1876518" y="2323450"/>
                  <a:pt x="1857375" y="2326002"/>
                </a:cubicBezTo>
                <a:cubicBezTo>
                  <a:pt x="1828876" y="2329802"/>
                  <a:pt x="1800225" y="2332352"/>
                  <a:pt x="1771650" y="2335527"/>
                </a:cubicBezTo>
                <a:cubicBezTo>
                  <a:pt x="1755775" y="2341877"/>
                  <a:pt x="1740245" y="2349170"/>
                  <a:pt x="1724025" y="2354577"/>
                </a:cubicBezTo>
                <a:cubicBezTo>
                  <a:pt x="1711606" y="2358717"/>
                  <a:pt x="1698182" y="2359505"/>
                  <a:pt x="1685925" y="2364102"/>
                </a:cubicBezTo>
                <a:cubicBezTo>
                  <a:pt x="1672630" y="2369088"/>
                  <a:pt x="1661478" y="2379251"/>
                  <a:pt x="1647825" y="2383152"/>
                </a:cubicBezTo>
                <a:cubicBezTo>
                  <a:pt x="1616692" y="2392047"/>
                  <a:pt x="1583987" y="2394349"/>
                  <a:pt x="1552575" y="2402202"/>
                </a:cubicBezTo>
                <a:cubicBezTo>
                  <a:pt x="1464078" y="2424326"/>
                  <a:pt x="1574096" y="2397898"/>
                  <a:pt x="1457325" y="2421252"/>
                </a:cubicBezTo>
                <a:cubicBezTo>
                  <a:pt x="1444488" y="2423819"/>
                  <a:pt x="1432215" y="2429153"/>
                  <a:pt x="1419225" y="2430777"/>
                </a:cubicBezTo>
                <a:cubicBezTo>
                  <a:pt x="1381288" y="2435519"/>
                  <a:pt x="1343025" y="2437127"/>
                  <a:pt x="1304925" y="2440302"/>
                </a:cubicBezTo>
                <a:cubicBezTo>
                  <a:pt x="1208893" y="2472313"/>
                  <a:pt x="1357851" y="2423472"/>
                  <a:pt x="1238250" y="2459352"/>
                </a:cubicBezTo>
                <a:cubicBezTo>
                  <a:pt x="1219016" y="2465122"/>
                  <a:pt x="1200150" y="2472052"/>
                  <a:pt x="1181100" y="2478402"/>
                </a:cubicBezTo>
                <a:lnTo>
                  <a:pt x="1152525" y="2487927"/>
                </a:lnTo>
                <a:cubicBezTo>
                  <a:pt x="1161795" y="2491635"/>
                  <a:pt x="1211927" y="2512769"/>
                  <a:pt x="1228725" y="2516502"/>
                </a:cubicBezTo>
                <a:cubicBezTo>
                  <a:pt x="1304964" y="2533444"/>
                  <a:pt x="1393263" y="2532876"/>
                  <a:pt x="1466850" y="2535552"/>
                </a:cubicBezTo>
                <a:lnTo>
                  <a:pt x="1809750" y="2545077"/>
                </a:lnTo>
                <a:cubicBezTo>
                  <a:pt x="1851595" y="2550308"/>
                  <a:pt x="1955197" y="2564127"/>
                  <a:pt x="1990725" y="2564127"/>
                </a:cubicBezTo>
                <a:cubicBezTo>
                  <a:pt x="2032122" y="2564127"/>
                  <a:pt x="2073275" y="2557777"/>
                  <a:pt x="2114550" y="2554602"/>
                </a:cubicBezTo>
                <a:cubicBezTo>
                  <a:pt x="2108200" y="2567302"/>
                  <a:pt x="2104741" y="2581921"/>
                  <a:pt x="2095500" y="2592702"/>
                </a:cubicBezTo>
                <a:cubicBezTo>
                  <a:pt x="2085169" y="2604755"/>
                  <a:pt x="2070405" y="2612173"/>
                  <a:pt x="2057400" y="2621277"/>
                </a:cubicBezTo>
                <a:cubicBezTo>
                  <a:pt x="2038643" y="2634407"/>
                  <a:pt x="2021508" y="2650874"/>
                  <a:pt x="2000250" y="2659377"/>
                </a:cubicBezTo>
                <a:cubicBezTo>
                  <a:pt x="1984375" y="2665727"/>
                  <a:pt x="1968634" y="2672424"/>
                  <a:pt x="1952625" y="2678427"/>
                </a:cubicBezTo>
                <a:cubicBezTo>
                  <a:pt x="1943224" y="2681952"/>
                  <a:pt x="1933278" y="2683997"/>
                  <a:pt x="1924050" y="2687952"/>
                </a:cubicBezTo>
                <a:cubicBezTo>
                  <a:pt x="1854318" y="2717837"/>
                  <a:pt x="1918094" y="2698966"/>
                  <a:pt x="1847850" y="2716527"/>
                </a:cubicBezTo>
                <a:cubicBezTo>
                  <a:pt x="1838325" y="2722877"/>
                  <a:pt x="1829904" y="2731325"/>
                  <a:pt x="1819275" y="2735577"/>
                </a:cubicBezTo>
                <a:cubicBezTo>
                  <a:pt x="1797814" y="2744161"/>
                  <a:pt x="1774528" y="2747318"/>
                  <a:pt x="1752600" y="2754627"/>
                </a:cubicBezTo>
                <a:cubicBezTo>
                  <a:pt x="1736380" y="2760034"/>
                  <a:pt x="1720599" y="2766733"/>
                  <a:pt x="1704975" y="2773677"/>
                </a:cubicBezTo>
                <a:cubicBezTo>
                  <a:pt x="1692000" y="2779444"/>
                  <a:pt x="1679203" y="2785682"/>
                  <a:pt x="1666875" y="2792727"/>
                </a:cubicBezTo>
                <a:cubicBezTo>
                  <a:pt x="1656936" y="2798407"/>
                  <a:pt x="1648761" y="2807128"/>
                  <a:pt x="1638300" y="2811777"/>
                </a:cubicBezTo>
                <a:cubicBezTo>
                  <a:pt x="1619950" y="2819932"/>
                  <a:pt x="1600841" y="2826889"/>
                  <a:pt x="1581150" y="2830827"/>
                </a:cubicBezTo>
                <a:cubicBezTo>
                  <a:pt x="1563036" y="2834450"/>
                  <a:pt x="1524476" y="2840114"/>
                  <a:pt x="1504950" y="2849877"/>
                </a:cubicBezTo>
                <a:cubicBezTo>
                  <a:pt x="1494711" y="2854997"/>
                  <a:pt x="1486614" y="2863807"/>
                  <a:pt x="1476375" y="2868927"/>
                </a:cubicBezTo>
                <a:cubicBezTo>
                  <a:pt x="1462710" y="2875759"/>
                  <a:pt x="1421907" y="2884925"/>
                  <a:pt x="1409700" y="2887977"/>
                </a:cubicBezTo>
                <a:cubicBezTo>
                  <a:pt x="1400175" y="2897502"/>
                  <a:pt x="1392900" y="2910010"/>
                  <a:pt x="1381125" y="2916552"/>
                </a:cubicBezTo>
                <a:cubicBezTo>
                  <a:pt x="1363572" y="2926304"/>
                  <a:pt x="1343025" y="2929252"/>
                  <a:pt x="1323975" y="2935602"/>
                </a:cubicBezTo>
                <a:cubicBezTo>
                  <a:pt x="1271116" y="2953222"/>
                  <a:pt x="1305363" y="2943882"/>
                  <a:pt x="1219200" y="2954652"/>
                </a:cubicBezTo>
                <a:cubicBezTo>
                  <a:pt x="1279629" y="2974795"/>
                  <a:pt x="1242718" y="2964915"/>
                  <a:pt x="1352550" y="2973702"/>
                </a:cubicBezTo>
                <a:lnTo>
                  <a:pt x="1485900" y="2983227"/>
                </a:lnTo>
                <a:cubicBezTo>
                  <a:pt x="1535443" y="2987356"/>
                  <a:pt x="1616398" y="2996668"/>
                  <a:pt x="1666875" y="3002277"/>
                </a:cubicBezTo>
                <a:cubicBezTo>
                  <a:pt x="1685125" y="3006839"/>
                  <a:pt x="1736110" y="3020228"/>
                  <a:pt x="1752600" y="3021327"/>
                </a:cubicBezTo>
                <a:cubicBezTo>
                  <a:pt x="1784280" y="3023439"/>
                  <a:pt x="1816100" y="3021327"/>
                  <a:pt x="1847850" y="3021327"/>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5" name="フリーフォーム 224"/>
          <p:cNvSpPr/>
          <p:nvPr/>
        </p:nvSpPr>
        <p:spPr>
          <a:xfrm>
            <a:off x="3629025" y="4219575"/>
            <a:ext cx="3379788" cy="2562225"/>
          </a:xfrm>
          <a:custGeom>
            <a:avLst/>
            <a:gdLst>
              <a:gd name="connsiteX0" fmla="*/ 1895475 w 3379033"/>
              <a:gd name="connsiteY0" fmla="*/ 0 h 2562225"/>
              <a:gd name="connsiteX1" fmla="*/ 2124075 w 3379033"/>
              <a:gd name="connsiteY1" fmla="*/ 9525 h 2562225"/>
              <a:gd name="connsiteX2" fmla="*/ 2286000 w 3379033"/>
              <a:gd name="connsiteY2" fmla="*/ 28575 h 2562225"/>
              <a:gd name="connsiteX3" fmla="*/ 2228850 w 3379033"/>
              <a:gd name="connsiteY3" fmla="*/ 47625 h 2562225"/>
              <a:gd name="connsiteX4" fmla="*/ 2162175 w 3379033"/>
              <a:gd name="connsiteY4" fmla="*/ 66675 h 2562225"/>
              <a:gd name="connsiteX5" fmla="*/ 2066925 w 3379033"/>
              <a:gd name="connsiteY5" fmla="*/ 85725 h 2562225"/>
              <a:gd name="connsiteX6" fmla="*/ 2009775 w 3379033"/>
              <a:gd name="connsiteY6" fmla="*/ 114300 h 2562225"/>
              <a:gd name="connsiteX7" fmla="*/ 1943100 w 3379033"/>
              <a:gd name="connsiteY7" fmla="*/ 133350 h 2562225"/>
              <a:gd name="connsiteX8" fmla="*/ 1914525 w 3379033"/>
              <a:gd name="connsiteY8" fmla="*/ 152400 h 2562225"/>
              <a:gd name="connsiteX9" fmla="*/ 1847850 w 3379033"/>
              <a:gd name="connsiteY9" fmla="*/ 171450 h 2562225"/>
              <a:gd name="connsiteX10" fmla="*/ 1790700 w 3379033"/>
              <a:gd name="connsiteY10" fmla="*/ 209550 h 2562225"/>
              <a:gd name="connsiteX11" fmla="*/ 1924050 w 3379033"/>
              <a:gd name="connsiteY11" fmla="*/ 200025 h 2562225"/>
              <a:gd name="connsiteX12" fmla="*/ 2076450 w 3379033"/>
              <a:gd name="connsiteY12" fmla="*/ 200025 h 2562225"/>
              <a:gd name="connsiteX13" fmla="*/ 2400300 w 3379033"/>
              <a:gd name="connsiteY13" fmla="*/ 209550 h 2562225"/>
              <a:gd name="connsiteX14" fmla="*/ 2371725 w 3379033"/>
              <a:gd name="connsiteY14" fmla="*/ 219075 h 2562225"/>
              <a:gd name="connsiteX15" fmla="*/ 2324100 w 3379033"/>
              <a:gd name="connsiteY15" fmla="*/ 228600 h 2562225"/>
              <a:gd name="connsiteX16" fmla="*/ 2286000 w 3379033"/>
              <a:gd name="connsiteY16" fmla="*/ 247650 h 2562225"/>
              <a:gd name="connsiteX17" fmla="*/ 2247900 w 3379033"/>
              <a:gd name="connsiteY17" fmla="*/ 276225 h 2562225"/>
              <a:gd name="connsiteX18" fmla="*/ 2190750 w 3379033"/>
              <a:gd name="connsiteY18" fmla="*/ 285750 h 2562225"/>
              <a:gd name="connsiteX19" fmla="*/ 2152650 w 3379033"/>
              <a:gd name="connsiteY19" fmla="*/ 304800 h 2562225"/>
              <a:gd name="connsiteX20" fmla="*/ 2124075 w 3379033"/>
              <a:gd name="connsiteY20" fmla="*/ 323850 h 2562225"/>
              <a:gd name="connsiteX21" fmla="*/ 2047875 w 3379033"/>
              <a:gd name="connsiteY21" fmla="*/ 342900 h 2562225"/>
              <a:gd name="connsiteX22" fmla="*/ 2000250 w 3379033"/>
              <a:gd name="connsiteY22" fmla="*/ 361950 h 2562225"/>
              <a:gd name="connsiteX23" fmla="*/ 1943100 w 3379033"/>
              <a:gd name="connsiteY23" fmla="*/ 371475 h 2562225"/>
              <a:gd name="connsiteX24" fmla="*/ 1866900 w 3379033"/>
              <a:gd name="connsiteY24" fmla="*/ 390525 h 2562225"/>
              <a:gd name="connsiteX25" fmla="*/ 1838325 w 3379033"/>
              <a:gd name="connsiteY25" fmla="*/ 409575 h 2562225"/>
              <a:gd name="connsiteX26" fmla="*/ 1800225 w 3379033"/>
              <a:gd name="connsiteY26" fmla="*/ 419100 h 2562225"/>
              <a:gd name="connsiteX27" fmla="*/ 1771650 w 3379033"/>
              <a:gd name="connsiteY27" fmla="*/ 428625 h 2562225"/>
              <a:gd name="connsiteX28" fmla="*/ 1685925 w 3379033"/>
              <a:gd name="connsiteY28" fmla="*/ 447675 h 2562225"/>
              <a:gd name="connsiteX29" fmla="*/ 1657350 w 3379033"/>
              <a:gd name="connsiteY29" fmla="*/ 457200 h 2562225"/>
              <a:gd name="connsiteX30" fmla="*/ 1581150 w 3379033"/>
              <a:gd name="connsiteY30" fmla="*/ 495300 h 2562225"/>
              <a:gd name="connsiteX31" fmla="*/ 1552575 w 3379033"/>
              <a:gd name="connsiteY31" fmla="*/ 504825 h 2562225"/>
              <a:gd name="connsiteX32" fmla="*/ 1533525 w 3379033"/>
              <a:gd name="connsiteY32" fmla="*/ 533400 h 2562225"/>
              <a:gd name="connsiteX33" fmla="*/ 1495425 w 3379033"/>
              <a:gd name="connsiteY33" fmla="*/ 542925 h 2562225"/>
              <a:gd name="connsiteX34" fmla="*/ 2076450 w 3379033"/>
              <a:gd name="connsiteY34" fmla="*/ 533400 h 2562225"/>
              <a:gd name="connsiteX35" fmla="*/ 2514600 w 3379033"/>
              <a:gd name="connsiteY35" fmla="*/ 542925 h 2562225"/>
              <a:gd name="connsiteX36" fmla="*/ 2571750 w 3379033"/>
              <a:gd name="connsiteY36" fmla="*/ 552450 h 2562225"/>
              <a:gd name="connsiteX37" fmla="*/ 2543175 w 3379033"/>
              <a:gd name="connsiteY37" fmla="*/ 571500 h 2562225"/>
              <a:gd name="connsiteX38" fmla="*/ 2447925 w 3379033"/>
              <a:gd name="connsiteY38" fmla="*/ 600075 h 2562225"/>
              <a:gd name="connsiteX39" fmla="*/ 2419350 w 3379033"/>
              <a:gd name="connsiteY39" fmla="*/ 619125 h 2562225"/>
              <a:gd name="connsiteX40" fmla="*/ 2324100 w 3379033"/>
              <a:gd name="connsiteY40" fmla="*/ 647700 h 2562225"/>
              <a:gd name="connsiteX41" fmla="*/ 2295525 w 3379033"/>
              <a:gd name="connsiteY41" fmla="*/ 666750 h 2562225"/>
              <a:gd name="connsiteX42" fmla="*/ 2219325 w 3379033"/>
              <a:gd name="connsiteY42" fmla="*/ 685800 h 2562225"/>
              <a:gd name="connsiteX43" fmla="*/ 2171700 w 3379033"/>
              <a:gd name="connsiteY43" fmla="*/ 704850 h 2562225"/>
              <a:gd name="connsiteX44" fmla="*/ 2114550 w 3379033"/>
              <a:gd name="connsiteY44" fmla="*/ 723900 h 2562225"/>
              <a:gd name="connsiteX45" fmla="*/ 2066925 w 3379033"/>
              <a:gd name="connsiteY45" fmla="*/ 752475 h 2562225"/>
              <a:gd name="connsiteX46" fmla="*/ 1914525 w 3379033"/>
              <a:gd name="connsiteY46" fmla="*/ 800100 h 2562225"/>
              <a:gd name="connsiteX47" fmla="*/ 1857375 w 3379033"/>
              <a:gd name="connsiteY47" fmla="*/ 828675 h 2562225"/>
              <a:gd name="connsiteX48" fmla="*/ 1809750 w 3379033"/>
              <a:gd name="connsiteY48" fmla="*/ 838200 h 2562225"/>
              <a:gd name="connsiteX49" fmla="*/ 1714500 w 3379033"/>
              <a:gd name="connsiteY49" fmla="*/ 857250 h 2562225"/>
              <a:gd name="connsiteX50" fmla="*/ 1685925 w 3379033"/>
              <a:gd name="connsiteY50" fmla="*/ 876300 h 2562225"/>
              <a:gd name="connsiteX51" fmla="*/ 1638300 w 3379033"/>
              <a:gd name="connsiteY51" fmla="*/ 895350 h 2562225"/>
              <a:gd name="connsiteX52" fmla="*/ 1571625 w 3379033"/>
              <a:gd name="connsiteY52" fmla="*/ 914400 h 2562225"/>
              <a:gd name="connsiteX53" fmla="*/ 1476375 w 3379033"/>
              <a:gd name="connsiteY53" fmla="*/ 923925 h 2562225"/>
              <a:gd name="connsiteX54" fmla="*/ 1438275 w 3379033"/>
              <a:gd name="connsiteY54" fmla="*/ 933450 h 2562225"/>
              <a:gd name="connsiteX55" fmla="*/ 1352550 w 3379033"/>
              <a:gd name="connsiteY55" fmla="*/ 962025 h 2562225"/>
              <a:gd name="connsiteX56" fmla="*/ 1323975 w 3379033"/>
              <a:gd name="connsiteY56" fmla="*/ 981075 h 2562225"/>
              <a:gd name="connsiteX57" fmla="*/ 1247775 w 3379033"/>
              <a:gd name="connsiteY57" fmla="*/ 1000125 h 2562225"/>
              <a:gd name="connsiteX58" fmla="*/ 1219200 w 3379033"/>
              <a:gd name="connsiteY58" fmla="*/ 1019175 h 2562225"/>
              <a:gd name="connsiteX59" fmla="*/ 1190625 w 3379033"/>
              <a:gd name="connsiteY59" fmla="*/ 1028700 h 2562225"/>
              <a:gd name="connsiteX60" fmla="*/ 1114425 w 3379033"/>
              <a:gd name="connsiteY60" fmla="*/ 1076325 h 2562225"/>
              <a:gd name="connsiteX61" fmla="*/ 1057275 w 3379033"/>
              <a:gd name="connsiteY61" fmla="*/ 1095375 h 2562225"/>
              <a:gd name="connsiteX62" fmla="*/ 1428750 w 3379033"/>
              <a:gd name="connsiteY62" fmla="*/ 1104900 h 2562225"/>
              <a:gd name="connsiteX63" fmla="*/ 2533650 w 3379033"/>
              <a:gd name="connsiteY63" fmla="*/ 1085850 h 2562225"/>
              <a:gd name="connsiteX64" fmla="*/ 2809875 w 3379033"/>
              <a:gd name="connsiteY64" fmla="*/ 1095375 h 2562225"/>
              <a:gd name="connsiteX65" fmla="*/ 2771775 w 3379033"/>
              <a:gd name="connsiteY65" fmla="*/ 1104900 h 2562225"/>
              <a:gd name="connsiteX66" fmla="*/ 2743200 w 3379033"/>
              <a:gd name="connsiteY66" fmla="*/ 1114425 h 2562225"/>
              <a:gd name="connsiteX67" fmla="*/ 2705100 w 3379033"/>
              <a:gd name="connsiteY67" fmla="*/ 1123950 h 2562225"/>
              <a:gd name="connsiteX68" fmla="*/ 2647950 w 3379033"/>
              <a:gd name="connsiteY68" fmla="*/ 1143000 h 2562225"/>
              <a:gd name="connsiteX69" fmla="*/ 2581275 w 3379033"/>
              <a:gd name="connsiteY69" fmla="*/ 1152525 h 2562225"/>
              <a:gd name="connsiteX70" fmla="*/ 2505075 w 3379033"/>
              <a:gd name="connsiteY70" fmla="*/ 1181100 h 2562225"/>
              <a:gd name="connsiteX71" fmla="*/ 2438400 w 3379033"/>
              <a:gd name="connsiteY71" fmla="*/ 1200150 h 2562225"/>
              <a:gd name="connsiteX72" fmla="*/ 2400300 w 3379033"/>
              <a:gd name="connsiteY72" fmla="*/ 1219200 h 2562225"/>
              <a:gd name="connsiteX73" fmla="*/ 2305050 w 3379033"/>
              <a:gd name="connsiteY73" fmla="*/ 1238250 h 2562225"/>
              <a:gd name="connsiteX74" fmla="*/ 2200275 w 3379033"/>
              <a:gd name="connsiteY74" fmla="*/ 1276350 h 2562225"/>
              <a:gd name="connsiteX75" fmla="*/ 2162175 w 3379033"/>
              <a:gd name="connsiteY75" fmla="*/ 1295400 h 2562225"/>
              <a:gd name="connsiteX76" fmla="*/ 2066925 w 3379033"/>
              <a:gd name="connsiteY76" fmla="*/ 1314450 h 2562225"/>
              <a:gd name="connsiteX77" fmla="*/ 1981200 w 3379033"/>
              <a:gd name="connsiteY77" fmla="*/ 1333500 h 2562225"/>
              <a:gd name="connsiteX78" fmla="*/ 1943100 w 3379033"/>
              <a:gd name="connsiteY78" fmla="*/ 1362075 h 2562225"/>
              <a:gd name="connsiteX79" fmla="*/ 1847850 w 3379033"/>
              <a:gd name="connsiteY79" fmla="*/ 1390650 h 2562225"/>
              <a:gd name="connsiteX80" fmla="*/ 1790700 w 3379033"/>
              <a:gd name="connsiteY80" fmla="*/ 1409700 h 2562225"/>
              <a:gd name="connsiteX81" fmla="*/ 1752600 w 3379033"/>
              <a:gd name="connsiteY81" fmla="*/ 1419225 h 2562225"/>
              <a:gd name="connsiteX82" fmla="*/ 1704975 w 3379033"/>
              <a:gd name="connsiteY82" fmla="*/ 1438275 h 2562225"/>
              <a:gd name="connsiteX83" fmla="*/ 1676400 w 3379033"/>
              <a:gd name="connsiteY83" fmla="*/ 1457325 h 2562225"/>
              <a:gd name="connsiteX84" fmla="*/ 1600200 w 3379033"/>
              <a:gd name="connsiteY84" fmla="*/ 1466850 h 2562225"/>
              <a:gd name="connsiteX85" fmla="*/ 1552575 w 3379033"/>
              <a:gd name="connsiteY85" fmla="*/ 1476375 h 2562225"/>
              <a:gd name="connsiteX86" fmla="*/ 1476375 w 3379033"/>
              <a:gd name="connsiteY86" fmla="*/ 1485900 h 2562225"/>
              <a:gd name="connsiteX87" fmla="*/ 1428750 w 3379033"/>
              <a:gd name="connsiteY87" fmla="*/ 1495425 h 2562225"/>
              <a:gd name="connsiteX88" fmla="*/ 1352550 w 3379033"/>
              <a:gd name="connsiteY88" fmla="*/ 1504950 h 2562225"/>
              <a:gd name="connsiteX89" fmla="*/ 1304925 w 3379033"/>
              <a:gd name="connsiteY89" fmla="*/ 1514475 h 2562225"/>
              <a:gd name="connsiteX90" fmla="*/ 1276350 w 3379033"/>
              <a:gd name="connsiteY90" fmla="*/ 1524000 h 2562225"/>
              <a:gd name="connsiteX91" fmla="*/ 1209675 w 3379033"/>
              <a:gd name="connsiteY91" fmla="*/ 1533525 h 2562225"/>
              <a:gd name="connsiteX92" fmla="*/ 1095375 w 3379033"/>
              <a:gd name="connsiteY92" fmla="*/ 1562100 h 2562225"/>
              <a:gd name="connsiteX93" fmla="*/ 1057275 w 3379033"/>
              <a:gd name="connsiteY93" fmla="*/ 1571625 h 2562225"/>
              <a:gd name="connsiteX94" fmla="*/ 971550 w 3379033"/>
              <a:gd name="connsiteY94" fmla="*/ 1581150 h 2562225"/>
              <a:gd name="connsiteX95" fmla="*/ 885825 w 3379033"/>
              <a:gd name="connsiteY95" fmla="*/ 1600200 h 2562225"/>
              <a:gd name="connsiteX96" fmla="*/ 819150 w 3379033"/>
              <a:gd name="connsiteY96" fmla="*/ 1609725 h 2562225"/>
              <a:gd name="connsiteX97" fmla="*/ 723900 w 3379033"/>
              <a:gd name="connsiteY97" fmla="*/ 1638300 h 2562225"/>
              <a:gd name="connsiteX98" fmla="*/ 666750 w 3379033"/>
              <a:gd name="connsiteY98" fmla="*/ 1676400 h 2562225"/>
              <a:gd name="connsiteX99" fmla="*/ 638175 w 3379033"/>
              <a:gd name="connsiteY99" fmla="*/ 1685925 h 2562225"/>
              <a:gd name="connsiteX100" fmla="*/ 581025 w 3379033"/>
              <a:gd name="connsiteY100" fmla="*/ 1714500 h 2562225"/>
              <a:gd name="connsiteX101" fmla="*/ 552450 w 3379033"/>
              <a:gd name="connsiteY101" fmla="*/ 1743075 h 2562225"/>
              <a:gd name="connsiteX102" fmla="*/ 495300 w 3379033"/>
              <a:gd name="connsiteY102" fmla="*/ 1762125 h 2562225"/>
              <a:gd name="connsiteX103" fmla="*/ 533400 w 3379033"/>
              <a:gd name="connsiteY103" fmla="*/ 1752600 h 2562225"/>
              <a:gd name="connsiteX104" fmla="*/ 561975 w 3379033"/>
              <a:gd name="connsiteY104" fmla="*/ 1743075 h 2562225"/>
              <a:gd name="connsiteX105" fmla="*/ 666750 w 3379033"/>
              <a:gd name="connsiteY105" fmla="*/ 1733550 h 2562225"/>
              <a:gd name="connsiteX106" fmla="*/ 2819400 w 3379033"/>
              <a:gd name="connsiteY106" fmla="*/ 1724025 h 2562225"/>
              <a:gd name="connsiteX107" fmla="*/ 3086100 w 3379033"/>
              <a:gd name="connsiteY107" fmla="*/ 1714500 h 2562225"/>
              <a:gd name="connsiteX108" fmla="*/ 3057525 w 3379033"/>
              <a:gd name="connsiteY108" fmla="*/ 1724025 h 2562225"/>
              <a:gd name="connsiteX109" fmla="*/ 3019425 w 3379033"/>
              <a:gd name="connsiteY109" fmla="*/ 1743075 h 2562225"/>
              <a:gd name="connsiteX110" fmla="*/ 2952750 w 3379033"/>
              <a:gd name="connsiteY110" fmla="*/ 1781175 h 2562225"/>
              <a:gd name="connsiteX111" fmla="*/ 2886075 w 3379033"/>
              <a:gd name="connsiteY111" fmla="*/ 1819275 h 2562225"/>
              <a:gd name="connsiteX112" fmla="*/ 2828925 w 3379033"/>
              <a:gd name="connsiteY112" fmla="*/ 1838325 h 2562225"/>
              <a:gd name="connsiteX113" fmla="*/ 2790825 w 3379033"/>
              <a:gd name="connsiteY113" fmla="*/ 1857375 h 2562225"/>
              <a:gd name="connsiteX114" fmla="*/ 2743200 w 3379033"/>
              <a:gd name="connsiteY114" fmla="*/ 1876425 h 2562225"/>
              <a:gd name="connsiteX115" fmla="*/ 2647950 w 3379033"/>
              <a:gd name="connsiteY115" fmla="*/ 1924050 h 2562225"/>
              <a:gd name="connsiteX116" fmla="*/ 2581275 w 3379033"/>
              <a:gd name="connsiteY116" fmla="*/ 1943100 h 2562225"/>
              <a:gd name="connsiteX117" fmla="*/ 2457450 w 3379033"/>
              <a:gd name="connsiteY117" fmla="*/ 1981200 h 2562225"/>
              <a:gd name="connsiteX118" fmla="*/ 2419350 w 3379033"/>
              <a:gd name="connsiteY118" fmla="*/ 2000250 h 2562225"/>
              <a:gd name="connsiteX119" fmla="*/ 2238375 w 3379033"/>
              <a:gd name="connsiteY119" fmla="*/ 2028825 h 2562225"/>
              <a:gd name="connsiteX120" fmla="*/ 2057400 w 3379033"/>
              <a:gd name="connsiteY120" fmla="*/ 2047875 h 2562225"/>
              <a:gd name="connsiteX121" fmla="*/ 1847850 w 3379033"/>
              <a:gd name="connsiteY121" fmla="*/ 2057400 h 2562225"/>
              <a:gd name="connsiteX122" fmla="*/ 1657350 w 3379033"/>
              <a:gd name="connsiteY122" fmla="*/ 2066925 h 2562225"/>
              <a:gd name="connsiteX123" fmla="*/ 1457325 w 3379033"/>
              <a:gd name="connsiteY123" fmla="*/ 2085975 h 2562225"/>
              <a:gd name="connsiteX124" fmla="*/ 828675 w 3379033"/>
              <a:gd name="connsiteY124" fmla="*/ 2105025 h 2562225"/>
              <a:gd name="connsiteX125" fmla="*/ 504825 w 3379033"/>
              <a:gd name="connsiteY125" fmla="*/ 2143125 h 2562225"/>
              <a:gd name="connsiteX126" fmla="*/ 171450 w 3379033"/>
              <a:gd name="connsiteY126" fmla="*/ 2171700 h 2562225"/>
              <a:gd name="connsiteX127" fmla="*/ 152400 w 3379033"/>
              <a:gd name="connsiteY127" fmla="*/ 2200275 h 2562225"/>
              <a:gd name="connsiteX128" fmla="*/ 142875 w 3379033"/>
              <a:gd name="connsiteY128" fmla="*/ 2247900 h 2562225"/>
              <a:gd name="connsiteX129" fmla="*/ 123825 w 3379033"/>
              <a:gd name="connsiteY129" fmla="*/ 2276475 h 2562225"/>
              <a:gd name="connsiteX130" fmla="*/ 161925 w 3379033"/>
              <a:gd name="connsiteY130" fmla="*/ 2266950 h 2562225"/>
              <a:gd name="connsiteX131" fmla="*/ 2076450 w 3379033"/>
              <a:gd name="connsiteY131" fmla="*/ 2257425 h 2562225"/>
              <a:gd name="connsiteX132" fmla="*/ 2971800 w 3379033"/>
              <a:gd name="connsiteY132" fmla="*/ 2238375 h 2562225"/>
              <a:gd name="connsiteX133" fmla="*/ 3305175 w 3379033"/>
              <a:gd name="connsiteY133" fmla="*/ 2228850 h 2562225"/>
              <a:gd name="connsiteX134" fmla="*/ 3362325 w 3379033"/>
              <a:gd name="connsiteY134" fmla="*/ 2247900 h 2562225"/>
              <a:gd name="connsiteX135" fmla="*/ 3333750 w 3379033"/>
              <a:gd name="connsiteY135" fmla="*/ 2266950 h 2562225"/>
              <a:gd name="connsiteX136" fmla="*/ 3305175 w 3379033"/>
              <a:gd name="connsiteY136" fmla="*/ 2276475 h 2562225"/>
              <a:gd name="connsiteX137" fmla="*/ 3190875 w 3379033"/>
              <a:gd name="connsiteY137" fmla="*/ 2305050 h 2562225"/>
              <a:gd name="connsiteX138" fmla="*/ 3095625 w 3379033"/>
              <a:gd name="connsiteY138" fmla="*/ 2324100 h 2562225"/>
              <a:gd name="connsiteX139" fmla="*/ 3038475 w 3379033"/>
              <a:gd name="connsiteY139" fmla="*/ 2343150 h 2562225"/>
              <a:gd name="connsiteX140" fmla="*/ 3009900 w 3379033"/>
              <a:gd name="connsiteY140" fmla="*/ 2352675 h 2562225"/>
              <a:gd name="connsiteX141" fmla="*/ 2981325 w 3379033"/>
              <a:gd name="connsiteY141" fmla="*/ 2362200 h 2562225"/>
              <a:gd name="connsiteX142" fmla="*/ 2905125 w 3379033"/>
              <a:gd name="connsiteY142" fmla="*/ 2381250 h 2562225"/>
              <a:gd name="connsiteX143" fmla="*/ 2867025 w 3379033"/>
              <a:gd name="connsiteY143" fmla="*/ 2390775 h 2562225"/>
              <a:gd name="connsiteX144" fmla="*/ 2752725 w 3379033"/>
              <a:gd name="connsiteY144" fmla="*/ 2409825 h 2562225"/>
              <a:gd name="connsiteX145" fmla="*/ 2695575 w 3379033"/>
              <a:gd name="connsiteY145" fmla="*/ 2428875 h 2562225"/>
              <a:gd name="connsiteX146" fmla="*/ 2667000 w 3379033"/>
              <a:gd name="connsiteY146" fmla="*/ 2438400 h 2562225"/>
              <a:gd name="connsiteX147" fmla="*/ 2638425 w 3379033"/>
              <a:gd name="connsiteY147" fmla="*/ 2457450 h 2562225"/>
              <a:gd name="connsiteX148" fmla="*/ 2562225 w 3379033"/>
              <a:gd name="connsiteY148" fmla="*/ 2476500 h 2562225"/>
              <a:gd name="connsiteX149" fmla="*/ 2524125 w 3379033"/>
              <a:gd name="connsiteY149" fmla="*/ 2495550 h 2562225"/>
              <a:gd name="connsiteX150" fmla="*/ 2447925 w 3379033"/>
              <a:gd name="connsiteY150" fmla="*/ 2505075 h 2562225"/>
              <a:gd name="connsiteX151" fmla="*/ 2381250 w 3379033"/>
              <a:gd name="connsiteY151" fmla="*/ 2514600 h 2562225"/>
              <a:gd name="connsiteX152" fmla="*/ 2181225 w 3379033"/>
              <a:gd name="connsiteY152" fmla="*/ 2533650 h 2562225"/>
              <a:gd name="connsiteX153" fmla="*/ 1952625 w 3379033"/>
              <a:gd name="connsiteY153" fmla="*/ 2552700 h 2562225"/>
              <a:gd name="connsiteX154" fmla="*/ 1885950 w 3379033"/>
              <a:gd name="connsiteY154" fmla="*/ 2562225 h 2562225"/>
              <a:gd name="connsiteX155" fmla="*/ 1228725 w 3379033"/>
              <a:gd name="connsiteY155" fmla="*/ 2543175 h 2562225"/>
              <a:gd name="connsiteX156" fmla="*/ 161925 w 3379033"/>
              <a:gd name="connsiteY156" fmla="*/ 2533650 h 2562225"/>
              <a:gd name="connsiteX157" fmla="*/ 0 w 3379033"/>
              <a:gd name="connsiteY157" fmla="*/ 2524125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379033" h="2562225">
                <a:moveTo>
                  <a:pt x="1895475" y="0"/>
                </a:moveTo>
                <a:lnTo>
                  <a:pt x="2124075" y="9525"/>
                </a:lnTo>
                <a:cubicBezTo>
                  <a:pt x="2148052" y="10978"/>
                  <a:pt x="2258898" y="25187"/>
                  <a:pt x="2286000" y="28575"/>
                </a:cubicBezTo>
                <a:lnTo>
                  <a:pt x="2228850" y="47625"/>
                </a:lnTo>
                <a:cubicBezTo>
                  <a:pt x="2201615" y="56703"/>
                  <a:pt x="2192075" y="60695"/>
                  <a:pt x="2162175" y="66675"/>
                </a:cubicBezTo>
                <a:cubicBezTo>
                  <a:pt x="2099803" y="79149"/>
                  <a:pt x="2118548" y="70976"/>
                  <a:pt x="2066925" y="85725"/>
                </a:cubicBezTo>
                <a:cubicBezTo>
                  <a:pt x="2011062" y="101686"/>
                  <a:pt x="2065435" y="86470"/>
                  <a:pt x="2009775" y="114300"/>
                </a:cubicBezTo>
                <a:cubicBezTo>
                  <a:pt x="1996110" y="121132"/>
                  <a:pt x="1955307" y="130298"/>
                  <a:pt x="1943100" y="133350"/>
                </a:cubicBezTo>
                <a:cubicBezTo>
                  <a:pt x="1933575" y="139700"/>
                  <a:pt x="1925047" y="147891"/>
                  <a:pt x="1914525" y="152400"/>
                </a:cubicBezTo>
                <a:cubicBezTo>
                  <a:pt x="1892946" y="161648"/>
                  <a:pt x="1868703" y="159865"/>
                  <a:pt x="1847850" y="171450"/>
                </a:cubicBezTo>
                <a:cubicBezTo>
                  <a:pt x="1827836" y="182569"/>
                  <a:pt x="1767863" y="211181"/>
                  <a:pt x="1790700" y="209550"/>
                </a:cubicBezTo>
                <a:lnTo>
                  <a:pt x="1924050" y="200025"/>
                </a:lnTo>
                <a:cubicBezTo>
                  <a:pt x="2005162" y="179747"/>
                  <a:pt x="1931811" y="193736"/>
                  <a:pt x="2076450" y="200025"/>
                </a:cubicBezTo>
                <a:cubicBezTo>
                  <a:pt x="2184345" y="204716"/>
                  <a:pt x="2292350" y="206375"/>
                  <a:pt x="2400300" y="209550"/>
                </a:cubicBezTo>
                <a:cubicBezTo>
                  <a:pt x="2390775" y="212725"/>
                  <a:pt x="2381465" y="216640"/>
                  <a:pt x="2371725" y="219075"/>
                </a:cubicBezTo>
                <a:cubicBezTo>
                  <a:pt x="2356019" y="223002"/>
                  <a:pt x="2339459" y="223480"/>
                  <a:pt x="2324100" y="228600"/>
                </a:cubicBezTo>
                <a:cubicBezTo>
                  <a:pt x="2310630" y="233090"/>
                  <a:pt x="2298041" y="240125"/>
                  <a:pt x="2286000" y="247650"/>
                </a:cubicBezTo>
                <a:cubicBezTo>
                  <a:pt x="2272538" y="256064"/>
                  <a:pt x="2262640" y="270329"/>
                  <a:pt x="2247900" y="276225"/>
                </a:cubicBezTo>
                <a:cubicBezTo>
                  <a:pt x="2229969" y="283398"/>
                  <a:pt x="2209800" y="282575"/>
                  <a:pt x="2190750" y="285750"/>
                </a:cubicBezTo>
                <a:cubicBezTo>
                  <a:pt x="2178050" y="292100"/>
                  <a:pt x="2164978" y="297755"/>
                  <a:pt x="2152650" y="304800"/>
                </a:cubicBezTo>
                <a:cubicBezTo>
                  <a:pt x="2142711" y="310480"/>
                  <a:pt x="2134833" y="319938"/>
                  <a:pt x="2124075" y="323850"/>
                </a:cubicBezTo>
                <a:cubicBezTo>
                  <a:pt x="2099470" y="332797"/>
                  <a:pt x="2072184" y="333176"/>
                  <a:pt x="2047875" y="342900"/>
                </a:cubicBezTo>
                <a:cubicBezTo>
                  <a:pt x="2032000" y="349250"/>
                  <a:pt x="2016745" y="357451"/>
                  <a:pt x="2000250" y="361950"/>
                </a:cubicBezTo>
                <a:cubicBezTo>
                  <a:pt x="1981618" y="367032"/>
                  <a:pt x="1961984" y="367428"/>
                  <a:pt x="1943100" y="371475"/>
                </a:cubicBezTo>
                <a:cubicBezTo>
                  <a:pt x="1917499" y="376961"/>
                  <a:pt x="1866900" y="390525"/>
                  <a:pt x="1866900" y="390525"/>
                </a:cubicBezTo>
                <a:cubicBezTo>
                  <a:pt x="1857375" y="396875"/>
                  <a:pt x="1848847" y="405066"/>
                  <a:pt x="1838325" y="409575"/>
                </a:cubicBezTo>
                <a:cubicBezTo>
                  <a:pt x="1826293" y="414732"/>
                  <a:pt x="1812812" y="415504"/>
                  <a:pt x="1800225" y="419100"/>
                </a:cubicBezTo>
                <a:cubicBezTo>
                  <a:pt x="1790571" y="421858"/>
                  <a:pt x="1781390" y="426190"/>
                  <a:pt x="1771650" y="428625"/>
                </a:cubicBezTo>
                <a:cubicBezTo>
                  <a:pt x="1693084" y="448267"/>
                  <a:pt x="1754371" y="428119"/>
                  <a:pt x="1685925" y="447675"/>
                </a:cubicBezTo>
                <a:cubicBezTo>
                  <a:pt x="1676271" y="450433"/>
                  <a:pt x="1666490" y="453045"/>
                  <a:pt x="1657350" y="457200"/>
                </a:cubicBezTo>
                <a:cubicBezTo>
                  <a:pt x="1631497" y="468951"/>
                  <a:pt x="1608091" y="486320"/>
                  <a:pt x="1581150" y="495300"/>
                </a:cubicBezTo>
                <a:lnTo>
                  <a:pt x="1552575" y="504825"/>
                </a:lnTo>
                <a:cubicBezTo>
                  <a:pt x="1546225" y="514350"/>
                  <a:pt x="1543050" y="527050"/>
                  <a:pt x="1533525" y="533400"/>
                </a:cubicBezTo>
                <a:cubicBezTo>
                  <a:pt x="1522633" y="540662"/>
                  <a:pt x="1482334" y="542925"/>
                  <a:pt x="1495425" y="542925"/>
                </a:cubicBezTo>
                <a:cubicBezTo>
                  <a:pt x="1689126" y="542925"/>
                  <a:pt x="1882775" y="536575"/>
                  <a:pt x="2076450" y="533400"/>
                </a:cubicBezTo>
                <a:lnTo>
                  <a:pt x="2514600" y="542925"/>
                </a:lnTo>
                <a:cubicBezTo>
                  <a:pt x="2533899" y="543667"/>
                  <a:pt x="2558094" y="538794"/>
                  <a:pt x="2571750" y="552450"/>
                </a:cubicBezTo>
                <a:cubicBezTo>
                  <a:pt x="2579845" y="560545"/>
                  <a:pt x="2553114" y="565820"/>
                  <a:pt x="2543175" y="571500"/>
                </a:cubicBezTo>
                <a:cubicBezTo>
                  <a:pt x="2497573" y="597558"/>
                  <a:pt x="2505790" y="590431"/>
                  <a:pt x="2447925" y="600075"/>
                </a:cubicBezTo>
                <a:cubicBezTo>
                  <a:pt x="2438400" y="606425"/>
                  <a:pt x="2429589" y="614005"/>
                  <a:pt x="2419350" y="619125"/>
                </a:cubicBezTo>
                <a:cubicBezTo>
                  <a:pt x="2377579" y="640010"/>
                  <a:pt x="2368715" y="638777"/>
                  <a:pt x="2324100" y="647700"/>
                </a:cubicBezTo>
                <a:cubicBezTo>
                  <a:pt x="2314575" y="654050"/>
                  <a:pt x="2305764" y="661630"/>
                  <a:pt x="2295525" y="666750"/>
                </a:cubicBezTo>
                <a:cubicBezTo>
                  <a:pt x="2270382" y="679322"/>
                  <a:pt x="2246496" y="677649"/>
                  <a:pt x="2219325" y="685800"/>
                </a:cubicBezTo>
                <a:cubicBezTo>
                  <a:pt x="2202948" y="690713"/>
                  <a:pt x="2187768" y="699007"/>
                  <a:pt x="2171700" y="704850"/>
                </a:cubicBezTo>
                <a:cubicBezTo>
                  <a:pt x="2152829" y="711712"/>
                  <a:pt x="2132831" y="715591"/>
                  <a:pt x="2114550" y="723900"/>
                </a:cubicBezTo>
                <a:cubicBezTo>
                  <a:pt x="2097696" y="731561"/>
                  <a:pt x="2083701" y="744646"/>
                  <a:pt x="2066925" y="752475"/>
                </a:cubicBezTo>
                <a:cubicBezTo>
                  <a:pt x="1948039" y="807955"/>
                  <a:pt x="2008627" y="779188"/>
                  <a:pt x="1914525" y="800100"/>
                </a:cubicBezTo>
                <a:cubicBezTo>
                  <a:pt x="1841937" y="816231"/>
                  <a:pt x="1932104" y="800651"/>
                  <a:pt x="1857375" y="828675"/>
                </a:cubicBezTo>
                <a:cubicBezTo>
                  <a:pt x="1842216" y="834359"/>
                  <a:pt x="1825456" y="834273"/>
                  <a:pt x="1809750" y="838200"/>
                </a:cubicBezTo>
                <a:cubicBezTo>
                  <a:pt x="1721086" y="860366"/>
                  <a:pt x="1877853" y="833914"/>
                  <a:pt x="1714500" y="857250"/>
                </a:cubicBezTo>
                <a:cubicBezTo>
                  <a:pt x="1704975" y="863600"/>
                  <a:pt x="1696164" y="871180"/>
                  <a:pt x="1685925" y="876300"/>
                </a:cubicBezTo>
                <a:cubicBezTo>
                  <a:pt x="1670632" y="883946"/>
                  <a:pt x="1654309" y="889347"/>
                  <a:pt x="1638300" y="895350"/>
                </a:cubicBezTo>
                <a:cubicBezTo>
                  <a:pt x="1621599" y="901613"/>
                  <a:pt x="1587792" y="912090"/>
                  <a:pt x="1571625" y="914400"/>
                </a:cubicBezTo>
                <a:cubicBezTo>
                  <a:pt x="1540037" y="918913"/>
                  <a:pt x="1508125" y="920750"/>
                  <a:pt x="1476375" y="923925"/>
                </a:cubicBezTo>
                <a:cubicBezTo>
                  <a:pt x="1463675" y="927100"/>
                  <a:pt x="1450694" y="929310"/>
                  <a:pt x="1438275" y="933450"/>
                </a:cubicBezTo>
                <a:cubicBezTo>
                  <a:pt x="1330672" y="969318"/>
                  <a:pt x="1443853" y="939199"/>
                  <a:pt x="1352550" y="962025"/>
                </a:cubicBezTo>
                <a:cubicBezTo>
                  <a:pt x="1343025" y="968375"/>
                  <a:pt x="1334214" y="975955"/>
                  <a:pt x="1323975" y="981075"/>
                </a:cubicBezTo>
                <a:cubicBezTo>
                  <a:pt x="1304449" y="990838"/>
                  <a:pt x="1265889" y="996502"/>
                  <a:pt x="1247775" y="1000125"/>
                </a:cubicBezTo>
                <a:cubicBezTo>
                  <a:pt x="1238250" y="1006475"/>
                  <a:pt x="1229439" y="1014055"/>
                  <a:pt x="1219200" y="1019175"/>
                </a:cubicBezTo>
                <a:cubicBezTo>
                  <a:pt x="1210220" y="1023665"/>
                  <a:pt x="1199342" y="1023719"/>
                  <a:pt x="1190625" y="1028700"/>
                </a:cubicBezTo>
                <a:cubicBezTo>
                  <a:pt x="1123754" y="1066912"/>
                  <a:pt x="1182297" y="1049176"/>
                  <a:pt x="1114425" y="1076325"/>
                </a:cubicBezTo>
                <a:cubicBezTo>
                  <a:pt x="1095781" y="1083783"/>
                  <a:pt x="1057275" y="1095375"/>
                  <a:pt x="1057275" y="1095375"/>
                </a:cubicBezTo>
                <a:cubicBezTo>
                  <a:pt x="1195163" y="1164319"/>
                  <a:pt x="1078410" y="1113445"/>
                  <a:pt x="1428750" y="1104900"/>
                </a:cubicBezTo>
                <a:lnTo>
                  <a:pt x="2533650" y="1085850"/>
                </a:lnTo>
                <a:cubicBezTo>
                  <a:pt x="2625725" y="1089025"/>
                  <a:pt x="2718039" y="1088028"/>
                  <a:pt x="2809875" y="1095375"/>
                </a:cubicBezTo>
                <a:cubicBezTo>
                  <a:pt x="2822924" y="1096419"/>
                  <a:pt x="2784362" y="1101304"/>
                  <a:pt x="2771775" y="1104900"/>
                </a:cubicBezTo>
                <a:cubicBezTo>
                  <a:pt x="2762121" y="1107658"/>
                  <a:pt x="2752854" y="1111667"/>
                  <a:pt x="2743200" y="1114425"/>
                </a:cubicBezTo>
                <a:cubicBezTo>
                  <a:pt x="2730613" y="1118021"/>
                  <a:pt x="2717639" y="1120188"/>
                  <a:pt x="2705100" y="1123950"/>
                </a:cubicBezTo>
                <a:cubicBezTo>
                  <a:pt x="2685866" y="1129720"/>
                  <a:pt x="2667516" y="1138485"/>
                  <a:pt x="2647950" y="1143000"/>
                </a:cubicBezTo>
                <a:cubicBezTo>
                  <a:pt x="2626074" y="1148048"/>
                  <a:pt x="2603500" y="1149350"/>
                  <a:pt x="2581275" y="1152525"/>
                </a:cubicBezTo>
                <a:cubicBezTo>
                  <a:pt x="2549756" y="1165133"/>
                  <a:pt x="2534939" y="1172141"/>
                  <a:pt x="2505075" y="1181100"/>
                </a:cubicBezTo>
                <a:cubicBezTo>
                  <a:pt x="2482935" y="1187742"/>
                  <a:pt x="2460123" y="1192251"/>
                  <a:pt x="2438400" y="1200150"/>
                </a:cubicBezTo>
                <a:cubicBezTo>
                  <a:pt x="2425056" y="1205002"/>
                  <a:pt x="2413953" y="1215299"/>
                  <a:pt x="2400300" y="1219200"/>
                </a:cubicBezTo>
                <a:cubicBezTo>
                  <a:pt x="2369167" y="1228095"/>
                  <a:pt x="2336800" y="1231900"/>
                  <a:pt x="2305050" y="1238250"/>
                </a:cubicBezTo>
                <a:cubicBezTo>
                  <a:pt x="2208736" y="1296039"/>
                  <a:pt x="2309203" y="1243672"/>
                  <a:pt x="2200275" y="1276350"/>
                </a:cubicBezTo>
                <a:cubicBezTo>
                  <a:pt x="2186675" y="1280430"/>
                  <a:pt x="2175470" y="1290414"/>
                  <a:pt x="2162175" y="1295400"/>
                </a:cubicBezTo>
                <a:cubicBezTo>
                  <a:pt x="2138390" y="1304319"/>
                  <a:pt x="2088227" y="1310577"/>
                  <a:pt x="2066925" y="1314450"/>
                </a:cubicBezTo>
                <a:cubicBezTo>
                  <a:pt x="2022586" y="1322512"/>
                  <a:pt x="2021969" y="1323308"/>
                  <a:pt x="1981200" y="1333500"/>
                </a:cubicBezTo>
                <a:cubicBezTo>
                  <a:pt x="1968500" y="1343025"/>
                  <a:pt x="1956977" y="1354365"/>
                  <a:pt x="1943100" y="1362075"/>
                </a:cubicBezTo>
                <a:cubicBezTo>
                  <a:pt x="1897418" y="1387454"/>
                  <a:pt x="1896169" y="1377472"/>
                  <a:pt x="1847850" y="1390650"/>
                </a:cubicBezTo>
                <a:cubicBezTo>
                  <a:pt x="1828477" y="1395934"/>
                  <a:pt x="1810181" y="1404830"/>
                  <a:pt x="1790700" y="1409700"/>
                </a:cubicBezTo>
                <a:cubicBezTo>
                  <a:pt x="1778000" y="1412875"/>
                  <a:pt x="1765019" y="1415085"/>
                  <a:pt x="1752600" y="1419225"/>
                </a:cubicBezTo>
                <a:cubicBezTo>
                  <a:pt x="1736380" y="1424632"/>
                  <a:pt x="1720268" y="1430629"/>
                  <a:pt x="1704975" y="1438275"/>
                </a:cubicBezTo>
                <a:cubicBezTo>
                  <a:pt x="1694736" y="1443395"/>
                  <a:pt x="1687444" y="1454313"/>
                  <a:pt x="1676400" y="1457325"/>
                </a:cubicBezTo>
                <a:cubicBezTo>
                  <a:pt x="1651704" y="1464060"/>
                  <a:pt x="1625500" y="1462958"/>
                  <a:pt x="1600200" y="1466850"/>
                </a:cubicBezTo>
                <a:cubicBezTo>
                  <a:pt x="1584199" y="1469312"/>
                  <a:pt x="1568576" y="1473913"/>
                  <a:pt x="1552575" y="1476375"/>
                </a:cubicBezTo>
                <a:cubicBezTo>
                  <a:pt x="1527275" y="1480267"/>
                  <a:pt x="1501675" y="1482008"/>
                  <a:pt x="1476375" y="1485900"/>
                </a:cubicBezTo>
                <a:cubicBezTo>
                  <a:pt x="1460374" y="1488362"/>
                  <a:pt x="1444751" y="1492963"/>
                  <a:pt x="1428750" y="1495425"/>
                </a:cubicBezTo>
                <a:cubicBezTo>
                  <a:pt x="1403450" y="1499317"/>
                  <a:pt x="1377850" y="1501058"/>
                  <a:pt x="1352550" y="1504950"/>
                </a:cubicBezTo>
                <a:cubicBezTo>
                  <a:pt x="1336549" y="1507412"/>
                  <a:pt x="1320631" y="1510548"/>
                  <a:pt x="1304925" y="1514475"/>
                </a:cubicBezTo>
                <a:cubicBezTo>
                  <a:pt x="1295185" y="1516910"/>
                  <a:pt x="1286195" y="1522031"/>
                  <a:pt x="1276350" y="1524000"/>
                </a:cubicBezTo>
                <a:cubicBezTo>
                  <a:pt x="1254335" y="1528403"/>
                  <a:pt x="1231900" y="1530350"/>
                  <a:pt x="1209675" y="1533525"/>
                </a:cubicBezTo>
                <a:cubicBezTo>
                  <a:pt x="1142419" y="1567153"/>
                  <a:pt x="1196951" y="1545171"/>
                  <a:pt x="1095375" y="1562100"/>
                </a:cubicBezTo>
                <a:cubicBezTo>
                  <a:pt x="1082462" y="1564252"/>
                  <a:pt x="1070214" y="1569634"/>
                  <a:pt x="1057275" y="1571625"/>
                </a:cubicBezTo>
                <a:cubicBezTo>
                  <a:pt x="1028858" y="1575997"/>
                  <a:pt x="1000012" y="1577084"/>
                  <a:pt x="971550" y="1581150"/>
                </a:cubicBezTo>
                <a:cubicBezTo>
                  <a:pt x="883318" y="1593755"/>
                  <a:pt x="962087" y="1586334"/>
                  <a:pt x="885825" y="1600200"/>
                </a:cubicBezTo>
                <a:cubicBezTo>
                  <a:pt x="863736" y="1604216"/>
                  <a:pt x="841239" y="1605709"/>
                  <a:pt x="819150" y="1609725"/>
                </a:cubicBezTo>
                <a:cubicBezTo>
                  <a:pt x="800847" y="1613053"/>
                  <a:pt x="733220" y="1632087"/>
                  <a:pt x="723900" y="1638300"/>
                </a:cubicBezTo>
                <a:cubicBezTo>
                  <a:pt x="704850" y="1651000"/>
                  <a:pt x="688470" y="1669160"/>
                  <a:pt x="666750" y="1676400"/>
                </a:cubicBezTo>
                <a:cubicBezTo>
                  <a:pt x="657225" y="1679575"/>
                  <a:pt x="647155" y="1681435"/>
                  <a:pt x="638175" y="1685925"/>
                </a:cubicBezTo>
                <a:cubicBezTo>
                  <a:pt x="564317" y="1722854"/>
                  <a:pt x="652849" y="1690559"/>
                  <a:pt x="581025" y="1714500"/>
                </a:cubicBezTo>
                <a:cubicBezTo>
                  <a:pt x="571500" y="1724025"/>
                  <a:pt x="564225" y="1736533"/>
                  <a:pt x="552450" y="1743075"/>
                </a:cubicBezTo>
                <a:cubicBezTo>
                  <a:pt x="534897" y="1752827"/>
                  <a:pt x="475819" y="1766995"/>
                  <a:pt x="495300" y="1762125"/>
                </a:cubicBezTo>
                <a:cubicBezTo>
                  <a:pt x="508000" y="1758950"/>
                  <a:pt x="520813" y="1756196"/>
                  <a:pt x="533400" y="1752600"/>
                </a:cubicBezTo>
                <a:cubicBezTo>
                  <a:pt x="543054" y="1749842"/>
                  <a:pt x="552036" y="1744495"/>
                  <a:pt x="561975" y="1743075"/>
                </a:cubicBezTo>
                <a:cubicBezTo>
                  <a:pt x="596692" y="1738115"/>
                  <a:pt x="631682" y="1733846"/>
                  <a:pt x="666750" y="1733550"/>
                </a:cubicBezTo>
                <a:lnTo>
                  <a:pt x="2819400" y="1724025"/>
                </a:lnTo>
                <a:cubicBezTo>
                  <a:pt x="2908300" y="1720850"/>
                  <a:pt x="2997143" y="1714500"/>
                  <a:pt x="3086100" y="1714500"/>
                </a:cubicBezTo>
                <a:cubicBezTo>
                  <a:pt x="3096140" y="1714500"/>
                  <a:pt x="3066753" y="1720070"/>
                  <a:pt x="3057525" y="1724025"/>
                </a:cubicBezTo>
                <a:cubicBezTo>
                  <a:pt x="3044474" y="1729618"/>
                  <a:pt x="3031890" y="1736276"/>
                  <a:pt x="3019425" y="1743075"/>
                </a:cubicBezTo>
                <a:cubicBezTo>
                  <a:pt x="2996953" y="1755332"/>
                  <a:pt x="2974700" y="1768005"/>
                  <a:pt x="2952750" y="1781175"/>
                </a:cubicBezTo>
                <a:cubicBezTo>
                  <a:pt x="2918384" y="1801795"/>
                  <a:pt x="2926943" y="1802928"/>
                  <a:pt x="2886075" y="1819275"/>
                </a:cubicBezTo>
                <a:cubicBezTo>
                  <a:pt x="2867431" y="1826733"/>
                  <a:pt x="2847569" y="1830867"/>
                  <a:pt x="2828925" y="1838325"/>
                </a:cubicBezTo>
                <a:cubicBezTo>
                  <a:pt x="2815742" y="1843598"/>
                  <a:pt x="2803800" y="1851608"/>
                  <a:pt x="2790825" y="1857375"/>
                </a:cubicBezTo>
                <a:cubicBezTo>
                  <a:pt x="2775201" y="1864319"/>
                  <a:pt x="2758694" y="1869195"/>
                  <a:pt x="2743200" y="1876425"/>
                </a:cubicBezTo>
                <a:cubicBezTo>
                  <a:pt x="2711033" y="1891436"/>
                  <a:pt x="2682082" y="1914298"/>
                  <a:pt x="2647950" y="1924050"/>
                </a:cubicBezTo>
                <a:cubicBezTo>
                  <a:pt x="2625725" y="1930400"/>
                  <a:pt x="2603043" y="1935326"/>
                  <a:pt x="2581275" y="1943100"/>
                </a:cubicBezTo>
                <a:cubicBezTo>
                  <a:pt x="2465189" y="1984559"/>
                  <a:pt x="2563738" y="1963485"/>
                  <a:pt x="2457450" y="1981200"/>
                </a:cubicBezTo>
                <a:cubicBezTo>
                  <a:pt x="2444750" y="1987550"/>
                  <a:pt x="2433125" y="1996806"/>
                  <a:pt x="2419350" y="2000250"/>
                </a:cubicBezTo>
                <a:cubicBezTo>
                  <a:pt x="2346529" y="2018455"/>
                  <a:pt x="2306306" y="2016474"/>
                  <a:pt x="2238375" y="2028825"/>
                </a:cubicBezTo>
                <a:cubicBezTo>
                  <a:pt x="2113148" y="2051594"/>
                  <a:pt x="2362176" y="2031401"/>
                  <a:pt x="2057400" y="2047875"/>
                </a:cubicBezTo>
                <a:lnTo>
                  <a:pt x="1847850" y="2057400"/>
                </a:lnTo>
                <a:lnTo>
                  <a:pt x="1657350" y="2066925"/>
                </a:lnTo>
                <a:cubicBezTo>
                  <a:pt x="1557169" y="2086961"/>
                  <a:pt x="1634200" y="2073777"/>
                  <a:pt x="1457325" y="2085975"/>
                </a:cubicBezTo>
                <a:cubicBezTo>
                  <a:pt x="1119367" y="2109282"/>
                  <a:pt x="1563224" y="2091166"/>
                  <a:pt x="828675" y="2105025"/>
                </a:cubicBezTo>
                <a:cubicBezTo>
                  <a:pt x="606343" y="2129729"/>
                  <a:pt x="714283" y="2116943"/>
                  <a:pt x="504825" y="2143125"/>
                </a:cubicBezTo>
                <a:cubicBezTo>
                  <a:pt x="210871" y="2133939"/>
                  <a:pt x="256843" y="2052150"/>
                  <a:pt x="171450" y="2171700"/>
                </a:cubicBezTo>
                <a:cubicBezTo>
                  <a:pt x="164796" y="2181015"/>
                  <a:pt x="158750" y="2190750"/>
                  <a:pt x="152400" y="2200275"/>
                </a:cubicBezTo>
                <a:cubicBezTo>
                  <a:pt x="149225" y="2216150"/>
                  <a:pt x="148559" y="2232741"/>
                  <a:pt x="142875" y="2247900"/>
                </a:cubicBezTo>
                <a:cubicBezTo>
                  <a:pt x="138855" y="2258619"/>
                  <a:pt x="115730" y="2268380"/>
                  <a:pt x="123825" y="2276475"/>
                </a:cubicBezTo>
                <a:cubicBezTo>
                  <a:pt x="133082" y="2285732"/>
                  <a:pt x="148835" y="2267078"/>
                  <a:pt x="161925" y="2266950"/>
                </a:cubicBezTo>
                <a:lnTo>
                  <a:pt x="2076450" y="2257425"/>
                </a:lnTo>
                <a:cubicBezTo>
                  <a:pt x="2522902" y="2233928"/>
                  <a:pt x="2087979" y="2254444"/>
                  <a:pt x="2971800" y="2238375"/>
                </a:cubicBezTo>
                <a:cubicBezTo>
                  <a:pt x="3082952" y="2236354"/>
                  <a:pt x="3194050" y="2232025"/>
                  <a:pt x="3305175" y="2228850"/>
                </a:cubicBezTo>
                <a:cubicBezTo>
                  <a:pt x="3324225" y="2235200"/>
                  <a:pt x="3379033" y="2236761"/>
                  <a:pt x="3362325" y="2247900"/>
                </a:cubicBezTo>
                <a:cubicBezTo>
                  <a:pt x="3352800" y="2254250"/>
                  <a:pt x="3343989" y="2261830"/>
                  <a:pt x="3333750" y="2266950"/>
                </a:cubicBezTo>
                <a:cubicBezTo>
                  <a:pt x="3324770" y="2271440"/>
                  <a:pt x="3314876" y="2273888"/>
                  <a:pt x="3305175" y="2276475"/>
                </a:cubicBezTo>
                <a:cubicBezTo>
                  <a:pt x="3267228" y="2286594"/>
                  <a:pt x="3229613" y="2298594"/>
                  <a:pt x="3190875" y="2305050"/>
                </a:cubicBezTo>
                <a:cubicBezTo>
                  <a:pt x="3152256" y="2311487"/>
                  <a:pt x="3131148" y="2313443"/>
                  <a:pt x="3095625" y="2324100"/>
                </a:cubicBezTo>
                <a:cubicBezTo>
                  <a:pt x="3076391" y="2329870"/>
                  <a:pt x="3057525" y="2336800"/>
                  <a:pt x="3038475" y="2343150"/>
                </a:cubicBezTo>
                <a:lnTo>
                  <a:pt x="3009900" y="2352675"/>
                </a:lnTo>
                <a:cubicBezTo>
                  <a:pt x="3000375" y="2355850"/>
                  <a:pt x="2991065" y="2359765"/>
                  <a:pt x="2981325" y="2362200"/>
                </a:cubicBezTo>
                <a:lnTo>
                  <a:pt x="2905125" y="2381250"/>
                </a:lnTo>
                <a:cubicBezTo>
                  <a:pt x="2892425" y="2384425"/>
                  <a:pt x="2879938" y="2388623"/>
                  <a:pt x="2867025" y="2390775"/>
                </a:cubicBezTo>
                <a:cubicBezTo>
                  <a:pt x="2828925" y="2397125"/>
                  <a:pt x="2789368" y="2397611"/>
                  <a:pt x="2752725" y="2409825"/>
                </a:cubicBezTo>
                <a:lnTo>
                  <a:pt x="2695575" y="2428875"/>
                </a:lnTo>
                <a:cubicBezTo>
                  <a:pt x="2686050" y="2432050"/>
                  <a:pt x="2675354" y="2432831"/>
                  <a:pt x="2667000" y="2438400"/>
                </a:cubicBezTo>
                <a:cubicBezTo>
                  <a:pt x="2657475" y="2444750"/>
                  <a:pt x="2648664" y="2452330"/>
                  <a:pt x="2638425" y="2457450"/>
                </a:cubicBezTo>
                <a:cubicBezTo>
                  <a:pt x="2618899" y="2467213"/>
                  <a:pt x="2580339" y="2472877"/>
                  <a:pt x="2562225" y="2476500"/>
                </a:cubicBezTo>
                <a:cubicBezTo>
                  <a:pt x="2549525" y="2482850"/>
                  <a:pt x="2537900" y="2492106"/>
                  <a:pt x="2524125" y="2495550"/>
                </a:cubicBezTo>
                <a:cubicBezTo>
                  <a:pt x="2499292" y="2501758"/>
                  <a:pt x="2473298" y="2501692"/>
                  <a:pt x="2447925" y="2505075"/>
                </a:cubicBezTo>
                <a:cubicBezTo>
                  <a:pt x="2425671" y="2508042"/>
                  <a:pt x="2403573" y="2512208"/>
                  <a:pt x="2381250" y="2514600"/>
                </a:cubicBezTo>
                <a:cubicBezTo>
                  <a:pt x="2314654" y="2521735"/>
                  <a:pt x="2181225" y="2533650"/>
                  <a:pt x="2181225" y="2533650"/>
                </a:cubicBezTo>
                <a:cubicBezTo>
                  <a:pt x="2075708" y="2560029"/>
                  <a:pt x="2184057" y="2535557"/>
                  <a:pt x="1952625" y="2552700"/>
                </a:cubicBezTo>
                <a:cubicBezTo>
                  <a:pt x="1930236" y="2554358"/>
                  <a:pt x="1908175" y="2559050"/>
                  <a:pt x="1885950" y="2562225"/>
                </a:cubicBezTo>
                <a:lnTo>
                  <a:pt x="1228725" y="2543175"/>
                </a:lnTo>
                <a:lnTo>
                  <a:pt x="161925" y="2533650"/>
                </a:lnTo>
                <a:cubicBezTo>
                  <a:pt x="25437" y="2523151"/>
                  <a:pt x="79497" y="2524125"/>
                  <a:pt x="0" y="2524125"/>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3" name="フリーフォーム 222"/>
          <p:cNvSpPr/>
          <p:nvPr/>
        </p:nvSpPr>
        <p:spPr>
          <a:xfrm>
            <a:off x="6010275" y="3402013"/>
            <a:ext cx="3133725" cy="3455987"/>
          </a:xfrm>
          <a:custGeom>
            <a:avLst/>
            <a:gdLst>
              <a:gd name="connsiteX0" fmla="*/ 2886075 w 3134240"/>
              <a:gd name="connsiteY0" fmla="*/ 0 h 3455233"/>
              <a:gd name="connsiteX1" fmla="*/ 2895600 w 3134240"/>
              <a:gd name="connsiteY1" fmla="*/ 38100 h 3455233"/>
              <a:gd name="connsiteX2" fmla="*/ 2924175 w 3134240"/>
              <a:gd name="connsiteY2" fmla="*/ 66675 h 3455233"/>
              <a:gd name="connsiteX3" fmla="*/ 2943225 w 3134240"/>
              <a:gd name="connsiteY3" fmla="*/ 95250 h 3455233"/>
              <a:gd name="connsiteX4" fmla="*/ 2981325 w 3134240"/>
              <a:gd name="connsiteY4" fmla="*/ 171450 h 3455233"/>
              <a:gd name="connsiteX5" fmla="*/ 3048000 w 3134240"/>
              <a:gd name="connsiteY5" fmla="*/ 266700 h 3455233"/>
              <a:gd name="connsiteX6" fmla="*/ 3076575 w 3134240"/>
              <a:gd name="connsiteY6" fmla="*/ 323850 h 3455233"/>
              <a:gd name="connsiteX7" fmla="*/ 3095625 w 3134240"/>
              <a:gd name="connsiteY7" fmla="*/ 381000 h 3455233"/>
              <a:gd name="connsiteX8" fmla="*/ 3105150 w 3134240"/>
              <a:gd name="connsiteY8" fmla="*/ 409575 h 3455233"/>
              <a:gd name="connsiteX9" fmla="*/ 3114675 w 3134240"/>
              <a:gd name="connsiteY9" fmla="*/ 438150 h 3455233"/>
              <a:gd name="connsiteX10" fmla="*/ 3133725 w 3134240"/>
              <a:gd name="connsiteY10" fmla="*/ 504825 h 3455233"/>
              <a:gd name="connsiteX11" fmla="*/ 3105150 w 3134240"/>
              <a:gd name="connsiteY11" fmla="*/ 523875 h 3455233"/>
              <a:gd name="connsiteX12" fmla="*/ 3048000 w 3134240"/>
              <a:gd name="connsiteY12" fmla="*/ 466725 h 3455233"/>
              <a:gd name="connsiteX13" fmla="*/ 3009900 w 3134240"/>
              <a:gd name="connsiteY13" fmla="*/ 447675 h 3455233"/>
              <a:gd name="connsiteX14" fmla="*/ 2971800 w 3134240"/>
              <a:gd name="connsiteY14" fmla="*/ 400050 h 3455233"/>
              <a:gd name="connsiteX15" fmla="*/ 2943225 w 3134240"/>
              <a:gd name="connsiteY15" fmla="*/ 352425 h 3455233"/>
              <a:gd name="connsiteX16" fmla="*/ 2905125 w 3134240"/>
              <a:gd name="connsiteY16" fmla="*/ 323850 h 3455233"/>
              <a:gd name="connsiteX17" fmla="*/ 2876550 w 3134240"/>
              <a:gd name="connsiteY17" fmla="*/ 285750 h 3455233"/>
              <a:gd name="connsiteX18" fmla="*/ 2847975 w 3134240"/>
              <a:gd name="connsiteY18" fmla="*/ 276225 h 3455233"/>
              <a:gd name="connsiteX19" fmla="*/ 2819400 w 3134240"/>
              <a:gd name="connsiteY19" fmla="*/ 257175 h 3455233"/>
              <a:gd name="connsiteX20" fmla="*/ 2762250 w 3134240"/>
              <a:gd name="connsiteY20" fmla="*/ 190500 h 3455233"/>
              <a:gd name="connsiteX21" fmla="*/ 2695575 w 3134240"/>
              <a:gd name="connsiteY21" fmla="*/ 152400 h 3455233"/>
              <a:gd name="connsiteX22" fmla="*/ 2638425 w 3134240"/>
              <a:gd name="connsiteY22" fmla="*/ 104775 h 3455233"/>
              <a:gd name="connsiteX23" fmla="*/ 2581275 w 3134240"/>
              <a:gd name="connsiteY23" fmla="*/ 85725 h 3455233"/>
              <a:gd name="connsiteX24" fmla="*/ 2562225 w 3134240"/>
              <a:gd name="connsiteY24" fmla="*/ 114300 h 3455233"/>
              <a:gd name="connsiteX25" fmla="*/ 2571750 w 3134240"/>
              <a:gd name="connsiteY25" fmla="*/ 142875 h 3455233"/>
              <a:gd name="connsiteX26" fmla="*/ 2628900 w 3134240"/>
              <a:gd name="connsiteY26" fmla="*/ 228600 h 3455233"/>
              <a:gd name="connsiteX27" fmla="*/ 2667000 w 3134240"/>
              <a:gd name="connsiteY27" fmla="*/ 323850 h 3455233"/>
              <a:gd name="connsiteX28" fmla="*/ 2733675 w 3134240"/>
              <a:gd name="connsiteY28" fmla="*/ 409575 h 3455233"/>
              <a:gd name="connsiteX29" fmla="*/ 2781300 w 3134240"/>
              <a:gd name="connsiteY29" fmla="*/ 514350 h 3455233"/>
              <a:gd name="connsiteX30" fmla="*/ 2800350 w 3134240"/>
              <a:gd name="connsiteY30" fmla="*/ 552450 h 3455233"/>
              <a:gd name="connsiteX31" fmla="*/ 2857500 w 3134240"/>
              <a:gd name="connsiteY31" fmla="*/ 628650 h 3455233"/>
              <a:gd name="connsiteX32" fmla="*/ 2876550 w 3134240"/>
              <a:gd name="connsiteY32" fmla="*/ 657225 h 3455233"/>
              <a:gd name="connsiteX33" fmla="*/ 2895600 w 3134240"/>
              <a:gd name="connsiteY33" fmla="*/ 695325 h 3455233"/>
              <a:gd name="connsiteX34" fmla="*/ 2924175 w 3134240"/>
              <a:gd name="connsiteY34" fmla="*/ 723900 h 3455233"/>
              <a:gd name="connsiteX35" fmla="*/ 2933700 w 3134240"/>
              <a:gd name="connsiteY35" fmla="*/ 752475 h 3455233"/>
              <a:gd name="connsiteX36" fmla="*/ 2943225 w 3134240"/>
              <a:gd name="connsiteY36" fmla="*/ 790575 h 3455233"/>
              <a:gd name="connsiteX37" fmla="*/ 2981325 w 3134240"/>
              <a:gd name="connsiteY37" fmla="*/ 857250 h 3455233"/>
              <a:gd name="connsiteX38" fmla="*/ 2990850 w 3134240"/>
              <a:gd name="connsiteY38" fmla="*/ 885825 h 3455233"/>
              <a:gd name="connsiteX39" fmla="*/ 3009900 w 3134240"/>
              <a:gd name="connsiteY39" fmla="*/ 914400 h 3455233"/>
              <a:gd name="connsiteX40" fmla="*/ 3019425 w 3134240"/>
              <a:gd name="connsiteY40" fmla="*/ 942975 h 3455233"/>
              <a:gd name="connsiteX41" fmla="*/ 3057525 w 3134240"/>
              <a:gd name="connsiteY41" fmla="*/ 1019175 h 3455233"/>
              <a:gd name="connsiteX42" fmla="*/ 3067050 w 3134240"/>
              <a:gd name="connsiteY42" fmla="*/ 1047750 h 3455233"/>
              <a:gd name="connsiteX43" fmla="*/ 3105150 w 3134240"/>
              <a:gd name="connsiteY43" fmla="*/ 1104900 h 3455233"/>
              <a:gd name="connsiteX44" fmla="*/ 3114675 w 3134240"/>
              <a:gd name="connsiteY44" fmla="*/ 1143000 h 3455233"/>
              <a:gd name="connsiteX45" fmla="*/ 3067050 w 3134240"/>
              <a:gd name="connsiteY45" fmla="*/ 1085850 h 3455233"/>
              <a:gd name="connsiteX46" fmla="*/ 3009900 w 3134240"/>
              <a:gd name="connsiteY46" fmla="*/ 990600 h 3455233"/>
              <a:gd name="connsiteX47" fmla="*/ 2971800 w 3134240"/>
              <a:gd name="connsiteY47" fmla="*/ 952500 h 3455233"/>
              <a:gd name="connsiteX48" fmla="*/ 2924175 w 3134240"/>
              <a:gd name="connsiteY48" fmla="*/ 895350 h 3455233"/>
              <a:gd name="connsiteX49" fmla="*/ 2886075 w 3134240"/>
              <a:gd name="connsiteY49" fmla="*/ 838200 h 3455233"/>
              <a:gd name="connsiteX50" fmla="*/ 2847975 w 3134240"/>
              <a:gd name="connsiteY50" fmla="*/ 800100 h 3455233"/>
              <a:gd name="connsiteX51" fmla="*/ 2828925 w 3134240"/>
              <a:gd name="connsiteY51" fmla="*/ 762000 h 3455233"/>
              <a:gd name="connsiteX52" fmla="*/ 2752725 w 3134240"/>
              <a:gd name="connsiteY52" fmla="*/ 695325 h 3455233"/>
              <a:gd name="connsiteX53" fmla="*/ 2714625 w 3134240"/>
              <a:gd name="connsiteY53" fmla="*/ 657225 h 3455233"/>
              <a:gd name="connsiteX54" fmla="*/ 2647950 w 3134240"/>
              <a:gd name="connsiteY54" fmla="*/ 609600 h 3455233"/>
              <a:gd name="connsiteX55" fmla="*/ 2600325 w 3134240"/>
              <a:gd name="connsiteY55" fmla="*/ 552450 h 3455233"/>
              <a:gd name="connsiteX56" fmla="*/ 2552700 w 3134240"/>
              <a:gd name="connsiteY56" fmla="*/ 523875 h 3455233"/>
              <a:gd name="connsiteX57" fmla="*/ 2495550 w 3134240"/>
              <a:gd name="connsiteY57" fmla="*/ 457200 h 3455233"/>
              <a:gd name="connsiteX58" fmla="*/ 2466975 w 3134240"/>
              <a:gd name="connsiteY58" fmla="*/ 438150 h 3455233"/>
              <a:gd name="connsiteX59" fmla="*/ 2419350 w 3134240"/>
              <a:gd name="connsiteY59" fmla="*/ 381000 h 3455233"/>
              <a:gd name="connsiteX60" fmla="*/ 2400300 w 3134240"/>
              <a:gd name="connsiteY60" fmla="*/ 352425 h 3455233"/>
              <a:gd name="connsiteX61" fmla="*/ 2362200 w 3134240"/>
              <a:gd name="connsiteY61" fmla="*/ 314325 h 3455233"/>
              <a:gd name="connsiteX62" fmla="*/ 2343150 w 3134240"/>
              <a:gd name="connsiteY62" fmla="*/ 285750 h 3455233"/>
              <a:gd name="connsiteX63" fmla="*/ 2314575 w 3134240"/>
              <a:gd name="connsiteY63" fmla="*/ 276225 h 3455233"/>
              <a:gd name="connsiteX64" fmla="*/ 2238375 w 3134240"/>
              <a:gd name="connsiteY64" fmla="*/ 200025 h 3455233"/>
              <a:gd name="connsiteX65" fmla="*/ 2238375 w 3134240"/>
              <a:gd name="connsiteY65" fmla="*/ 323850 h 3455233"/>
              <a:gd name="connsiteX66" fmla="*/ 2276475 w 3134240"/>
              <a:gd name="connsiteY66" fmla="*/ 390525 h 3455233"/>
              <a:gd name="connsiteX67" fmla="*/ 2295525 w 3134240"/>
              <a:gd name="connsiteY67" fmla="*/ 438150 h 3455233"/>
              <a:gd name="connsiteX68" fmla="*/ 2333625 w 3134240"/>
              <a:gd name="connsiteY68" fmla="*/ 495300 h 3455233"/>
              <a:gd name="connsiteX69" fmla="*/ 2371725 w 3134240"/>
              <a:gd name="connsiteY69" fmla="*/ 571500 h 3455233"/>
              <a:gd name="connsiteX70" fmla="*/ 2381250 w 3134240"/>
              <a:gd name="connsiteY70" fmla="*/ 609600 h 3455233"/>
              <a:gd name="connsiteX71" fmla="*/ 2419350 w 3134240"/>
              <a:gd name="connsiteY71" fmla="*/ 666750 h 3455233"/>
              <a:gd name="connsiteX72" fmla="*/ 2447925 w 3134240"/>
              <a:gd name="connsiteY72" fmla="*/ 733425 h 3455233"/>
              <a:gd name="connsiteX73" fmla="*/ 2466975 w 3134240"/>
              <a:gd name="connsiteY73" fmla="*/ 762000 h 3455233"/>
              <a:gd name="connsiteX74" fmla="*/ 2514600 w 3134240"/>
              <a:gd name="connsiteY74" fmla="*/ 838200 h 3455233"/>
              <a:gd name="connsiteX75" fmla="*/ 2524125 w 3134240"/>
              <a:gd name="connsiteY75" fmla="*/ 866775 h 3455233"/>
              <a:gd name="connsiteX76" fmla="*/ 2543175 w 3134240"/>
              <a:gd name="connsiteY76" fmla="*/ 942975 h 3455233"/>
              <a:gd name="connsiteX77" fmla="*/ 2562225 w 3134240"/>
              <a:gd name="connsiteY77" fmla="*/ 971550 h 3455233"/>
              <a:gd name="connsiteX78" fmla="*/ 2590800 w 3134240"/>
              <a:gd name="connsiteY78" fmla="*/ 1047750 h 3455233"/>
              <a:gd name="connsiteX79" fmla="*/ 2686050 w 3134240"/>
              <a:gd name="connsiteY79" fmla="*/ 1209675 h 3455233"/>
              <a:gd name="connsiteX80" fmla="*/ 2714625 w 3134240"/>
              <a:gd name="connsiteY80" fmla="*/ 1285875 h 3455233"/>
              <a:gd name="connsiteX81" fmla="*/ 2752725 w 3134240"/>
              <a:gd name="connsiteY81" fmla="*/ 1352550 h 3455233"/>
              <a:gd name="connsiteX82" fmla="*/ 2762250 w 3134240"/>
              <a:gd name="connsiteY82" fmla="*/ 1390650 h 3455233"/>
              <a:gd name="connsiteX83" fmla="*/ 2781300 w 3134240"/>
              <a:gd name="connsiteY83" fmla="*/ 1419225 h 3455233"/>
              <a:gd name="connsiteX84" fmla="*/ 2800350 w 3134240"/>
              <a:gd name="connsiteY84" fmla="*/ 1457325 h 3455233"/>
              <a:gd name="connsiteX85" fmla="*/ 2819400 w 3134240"/>
              <a:gd name="connsiteY85" fmla="*/ 1485900 h 3455233"/>
              <a:gd name="connsiteX86" fmla="*/ 2838450 w 3134240"/>
              <a:gd name="connsiteY86" fmla="*/ 1524000 h 3455233"/>
              <a:gd name="connsiteX87" fmla="*/ 2847975 w 3134240"/>
              <a:gd name="connsiteY87" fmla="*/ 1552575 h 3455233"/>
              <a:gd name="connsiteX88" fmla="*/ 2886075 w 3134240"/>
              <a:gd name="connsiteY88" fmla="*/ 1609725 h 3455233"/>
              <a:gd name="connsiteX89" fmla="*/ 2895600 w 3134240"/>
              <a:gd name="connsiteY89" fmla="*/ 1638300 h 3455233"/>
              <a:gd name="connsiteX90" fmla="*/ 2952750 w 3134240"/>
              <a:gd name="connsiteY90" fmla="*/ 1724025 h 3455233"/>
              <a:gd name="connsiteX91" fmla="*/ 2990850 w 3134240"/>
              <a:gd name="connsiteY91" fmla="*/ 1800225 h 3455233"/>
              <a:gd name="connsiteX92" fmla="*/ 3028950 w 3134240"/>
              <a:gd name="connsiteY92" fmla="*/ 1876425 h 3455233"/>
              <a:gd name="connsiteX93" fmla="*/ 3038475 w 3134240"/>
              <a:gd name="connsiteY93" fmla="*/ 1905000 h 3455233"/>
              <a:gd name="connsiteX94" fmla="*/ 3048000 w 3134240"/>
              <a:gd name="connsiteY94" fmla="*/ 1943100 h 3455233"/>
              <a:gd name="connsiteX95" fmla="*/ 3076575 w 3134240"/>
              <a:gd name="connsiteY95" fmla="*/ 2009775 h 3455233"/>
              <a:gd name="connsiteX96" fmla="*/ 3105150 w 3134240"/>
              <a:gd name="connsiteY96" fmla="*/ 2038350 h 3455233"/>
              <a:gd name="connsiteX97" fmla="*/ 3114675 w 3134240"/>
              <a:gd name="connsiteY97" fmla="*/ 2066925 h 3455233"/>
              <a:gd name="connsiteX98" fmla="*/ 3076575 w 3134240"/>
              <a:gd name="connsiteY98" fmla="*/ 2105025 h 3455233"/>
              <a:gd name="connsiteX99" fmla="*/ 3048000 w 3134240"/>
              <a:gd name="connsiteY99" fmla="*/ 2124075 h 3455233"/>
              <a:gd name="connsiteX100" fmla="*/ 3019425 w 3134240"/>
              <a:gd name="connsiteY100" fmla="*/ 2114550 h 3455233"/>
              <a:gd name="connsiteX101" fmla="*/ 2924175 w 3134240"/>
              <a:gd name="connsiteY101" fmla="*/ 2057400 h 3455233"/>
              <a:gd name="connsiteX102" fmla="*/ 2876550 w 3134240"/>
              <a:gd name="connsiteY102" fmla="*/ 2000250 h 3455233"/>
              <a:gd name="connsiteX103" fmla="*/ 2819400 w 3134240"/>
              <a:gd name="connsiteY103" fmla="*/ 1952625 h 3455233"/>
              <a:gd name="connsiteX104" fmla="*/ 2790825 w 3134240"/>
              <a:gd name="connsiteY104" fmla="*/ 1914525 h 3455233"/>
              <a:gd name="connsiteX105" fmla="*/ 2714625 w 3134240"/>
              <a:gd name="connsiteY105" fmla="*/ 1838325 h 3455233"/>
              <a:gd name="connsiteX106" fmla="*/ 2619375 w 3134240"/>
              <a:gd name="connsiteY106" fmla="*/ 1733550 h 3455233"/>
              <a:gd name="connsiteX107" fmla="*/ 2543175 w 3134240"/>
              <a:gd name="connsiteY107" fmla="*/ 1628775 h 3455233"/>
              <a:gd name="connsiteX108" fmla="*/ 2505075 w 3134240"/>
              <a:gd name="connsiteY108" fmla="*/ 1581150 h 3455233"/>
              <a:gd name="connsiteX109" fmla="*/ 2476500 w 3134240"/>
              <a:gd name="connsiteY109" fmla="*/ 1552575 h 3455233"/>
              <a:gd name="connsiteX110" fmla="*/ 2457450 w 3134240"/>
              <a:gd name="connsiteY110" fmla="*/ 1524000 h 3455233"/>
              <a:gd name="connsiteX111" fmla="*/ 2419350 w 3134240"/>
              <a:gd name="connsiteY111" fmla="*/ 1495425 h 3455233"/>
              <a:gd name="connsiteX112" fmla="*/ 2390775 w 3134240"/>
              <a:gd name="connsiteY112" fmla="*/ 1447800 h 3455233"/>
              <a:gd name="connsiteX113" fmla="*/ 2371725 w 3134240"/>
              <a:gd name="connsiteY113" fmla="*/ 1409700 h 3455233"/>
              <a:gd name="connsiteX114" fmla="*/ 2286000 w 3134240"/>
              <a:gd name="connsiteY114" fmla="*/ 1276350 h 3455233"/>
              <a:gd name="connsiteX115" fmla="*/ 2247900 w 3134240"/>
              <a:gd name="connsiteY115" fmla="*/ 1200150 h 3455233"/>
              <a:gd name="connsiteX116" fmla="*/ 2219325 w 3134240"/>
              <a:gd name="connsiteY116" fmla="*/ 1171575 h 3455233"/>
              <a:gd name="connsiteX117" fmla="*/ 2171700 w 3134240"/>
              <a:gd name="connsiteY117" fmla="*/ 1066800 h 3455233"/>
              <a:gd name="connsiteX118" fmla="*/ 2124075 w 3134240"/>
              <a:gd name="connsiteY118" fmla="*/ 1019175 h 3455233"/>
              <a:gd name="connsiteX119" fmla="*/ 2047875 w 3134240"/>
              <a:gd name="connsiteY119" fmla="*/ 914400 h 3455233"/>
              <a:gd name="connsiteX120" fmla="*/ 2019300 w 3134240"/>
              <a:gd name="connsiteY120" fmla="*/ 876300 h 3455233"/>
              <a:gd name="connsiteX121" fmla="*/ 2000250 w 3134240"/>
              <a:gd name="connsiteY121" fmla="*/ 838200 h 3455233"/>
              <a:gd name="connsiteX122" fmla="*/ 1962150 w 3134240"/>
              <a:gd name="connsiteY122" fmla="*/ 781050 h 3455233"/>
              <a:gd name="connsiteX123" fmla="*/ 1943100 w 3134240"/>
              <a:gd name="connsiteY123" fmla="*/ 742950 h 3455233"/>
              <a:gd name="connsiteX124" fmla="*/ 1905000 w 3134240"/>
              <a:gd name="connsiteY124" fmla="*/ 685800 h 3455233"/>
              <a:gd name="connsiteX125" fmla="*/ 1866900 w 3134240"/>
              <a:gd name="connsiteY125" fmla="*/ 619125 h 3455233"/>
              <a:gd name="connsiteX126" fmla="*/ 1857375 w 3134240"/>
              <a:gd name="connsiteY126" fmla="*/ 581025 h 3455233"/>
              <a:gd name="connsiteX127" fmla="*/ 1828800 w 3134240"/>
              <a:gd name="connsiteY127" fmla="*/ 542925 h 3455233"/>
              <a:gd name="connsiteX128" fmla="*/ 1809750 w 3134240"/>
              <a:gd name="connsiteY128" fmla="*/ 504825 h 3455233"/>
              <a:gd name="connsiteX129" fmla="*/ 1771650 w 3134240"/>
              <a:gd name="connsiteY129" fmla="*/ 447675 h 3455233"/>
              <a:gd name="connsiteX130" fmla="*/ 1752600 w 3134240"/>
              <a:gd name="connsiteY130" fmla="*/ 390525 h 3455233"/>
              <a:gd name="connsiteX131" fmla="*/ 1733550 w 3134240"/>
              <a:gd name="connsiteY131" fmla="*/ 361950 h 3455233"/>
              <a:gd name="connsiteX132" fmla="*/ 1666875 w 3134240"/>
              <a:gd name="connsiteY132" fmla="*/ 304800 h 3455233"/>
              <a:gd name="connsiteX133" fmla="*/ 1638300 w 3134240"/>
              <a:gd name="connsiteY133" fmla="*/ 276225 h 3455233"/>
              <a:gd name="connsiteX134" fmla="*/ 1628775 w 3134240"/>
              <a:gd name="connsiteY134" fmla="*/ 304800 h 3455233"/>
              <a:gd name="connsiteX135" fmla="*/ 1647825 w 3134240"/>
              <a:gd name="connsiteY135" fmla="*/ 514350 h 3455233"/>
              <a:gd name="connsiteX136" fmla="*/ 1666875 w 3134240"/>
              <a:gd name="connsiteY136" fmla="*/ 561975 h 3455233"/>
              <a:gd name="connsiteX137" fmla="*/ 1733550 w 3134240"/>
              <a:gd name="connsiteY137" fmla="*/ 685800 h 3455233"/>
              <a:gd name="connsiteX138" fmla="*/ 1733550 w 3134240"/>
              <a:gd name="connsiteY138" fmla="*/ 685800 h 3455233"/>
              <a:gd name="connsiteX139" fmla="*/ 1752600 w 3134240"/>
              <a:gd name="connsiteY139" fmla="*/ 723900 h 3455233"/>
              <a:gd name="connsiteX140" fmla="*/ 1809750 w 3134240"/>
              <a:gd name="connsiteY140" fmla="*/ 800100 h 3455233"/>
              <a:gd name="connsiteX141" fmla="*/ 1838325 w 3134240"/>
              <a:gd name="connsiteY141" fmla="*/ 838200 h 3455233"/>
              <a:gd name="connsiteX142" fmla="*/ 1905000 w 3134240"/>
              <a:gd name="connsiteY142" fmla="*/ 942975 h 3455233"/>
              <a:gd name="connsiteX143" fmla="*/ 1943100 w 3134240"/>
              <a:gd name="connsiteY143" fmla="*/ 1000125 h 3455233"/>
              <a:gd name="connsiteX144" fmla="*/ 2028825 w 3134240"/>
              <a:gd name="connsiteY144" fmla="*/ 1104900 h 3455233"/>
              <a:gd name="connsiteX145" fmla="*/ 2133600 w 3134240"/>
              <a:gd name="connsiteY145" fmla="*/ 1247775 h 3455233"/>
              <a:gd name="connsiteX146" fmla="*/ 2200275 w 3134240"/>
              <a:gd name="connsiteY146" fmla="*/ 1323975 h 3455233"/>
              <a:gd name="connsiteX147" fmla="*/ 2219325 w 3134240"/>
              <a:gd name="connsiteY147" fmla="*/ 1371600 h 3455233"/>
              <a:gd name="connsiteX148" fmla="*/ 2247900 w 3134240"/>
              <a:gd name="connsiteY148" fmla="*/ 1409700 h 3455233"/>
              <a:gd name="connsiteX149" fmla="*/ 2276475 w 3134240"/>
              <a:gd name="connsiteY149" fmla="*/ 1457325 h 3455233"/>
              <a:gd name="connsiteX150" fmla="*/ 2305050 w 3134240"/>
              <a:gd name="connsiteY150" fmla="*/ 1514475 h 3455233"/>
              <a:gd name="connsiteX151" fmla="*/ 2352675 w 3134240"/>
              <a:gd name="connsiteY151" fmla="*/ 1562100 h 3455233"/>
              <a:gd name="connsiteX152" fmla="*/ 2390775 w 3134240"/>
              <a:gd name="connsiteY152" fmla="*/ 1638300 h 3455233"/>
              <a:gd name="connsiteX153" fmla="*/ 2428875 w 3134240"/>
              <a:gd name="connsiteY153" fmla="*/ 1695450 h 3455233"/>
              <a:gd name="connsiteX154" fmla="*/ 2457450 w 3134240"/>
              <a:gd name="connsiteY154" fmla="*/ 1762125 h 3455233"/>
              <a:gd name="connsiteX155" fmla="*/ 2486025 w 3134240"/>
              <a:gd name="connsiteY155" fmla="*/ 1800225 h 3455233"/>
              <a:gd name="connsiteX156" fmla="*/ 2524125 w 3134240"/>
              <a:gd name="connsiteY156" fmla="*/ 1857375 h 3455233"/>
              <a:gd name="connsiteX157" fmla="*/ 2552700 w 3134240"/>
              <a:gd name="connsiteY157" fmla="*/ 1895475 h 3455233"/>
              <a:gd name="connsiteX158" fmla="*/ 2581275 w 3134240"/>
              <a:gd name="connsiteY158" fmla="*/ 1971675 h 3455233"/>
              <a:gd name="connsiteX159" fmla="*/ 2609850 w 3134240"/>
              <a:gd name="connsiteY159" fmla="*/ 2009775 h 3455233"/>
              <a:gd name="connsiteX160" fmla="*/ 2638425 w 3134240"/>
              <a:gd name="connsiteY160" fmla="*/ 2066925 h 3455233"/>
              <a:gd name="connsiteX161" fmla="*/ 2695575 w 3134240"/>
              <a:gd name="connsiteY161" fmla="*/ 2162175 h 3455233"/>
              <a:gd name="connsiteX162" fmla="*/ 2724150 w 3134240"/>
              <a:gd name="connsiteY162" fmla="*/ 2228850 h 3455233"/>
              <a:gd name="connsiteX163" fmla="*/ 2743200 w 3134240"/>
              <a:gd name="connsiteY163" fmla="*/ 2257425 h 3455233"/>
              <a:gd name="connsiteX164" fmla="*/ 2762250 w 3134240"/>
              <a:gd name="connsiteY164" fmla="*/ 2305050 h 3455233"/>
              <a:gd name="connsiteX165" fmla="*/ 2781300 w 3134240"/>
              <a:gd name="connsiteY165" fmla="*/ 2343150 h 3455233"/>
              <a:gd name="connsiteX166" fmla="*/ 2790825 w 3134240"/>
              <a:gd name="connsiteY166" fmla="*/ 2381250 h 3455233"/>
              <a:gd name="connsiteX167" fmla="*/ 2819400 w 3134240"/>
              <a:gd name="connsiteY167" fmla="*/ 2419350 h 3455233"/>
              <a:gd name="connsiteX168" fmla="*/ 2857500 w 3134240"/>
              <a:gd name="connsiteY168" fmla="*/ 2514600 h 3455233"/>
              <a:gd name="connsiteX169" fmla="*/ 2876550 w 3134240"/>
              <a:gd name="connsiteY169" fmla="*/ 2552700 h 3455233"/>
              <a:gd name="connsiteX170" fmla="*/ 2895600 w 3134240"/>
              <a:gd name="connsiteY170" fmla="*/ 2581275 h 3455233"/>
              <a:gd name="connsiteX171" fmla="*/ 2905125 w 3134240"/>
              <a:gd name="connsiteY171" fmla="*/ 2609850 h 3455233"/>
              <a:gd name="connsiteX172" fmla="*/ 2952750 w 3134240"/>
              <a:gd name="connsiteY172" fmla="*/ 2667000 h 3455233"/>
              <a:gd name="connsiteX173" fmla="*/ 2971800 w 3134240"/>
              <a:gd name="connsiteY173" fmla="*/ 2695575 h 3455233"/>
              <a:gd name="connsiteX174" fmla="*/ 2981325 w 3134240"/>
              <a:gd name="connsiteY174" fmla="*/ 2752725 h 3455233"/>
              <a:gd name="connsiteX175" fmla="*/ 3000375 w 3134240"/>
              <a:gd name="connsiteY175" fmla="*/ 2781300 h 3455233"/>
              <a:gd name="connsiteX176" fmla="*/ 3019425 w 3134240"/>
              <a:gd name="connsiteY176" fmla="*/ 2838450 h 3455233"/>
              <a:gd name="connsiteX177" fmla="*/ 3028950 w 3134240"/>
              <a:gd name="connsiteY177" fmla="*/ 2867025 h 3455233"/>
              <a:gd name="connsiteX178" fmla="*/ 3038475 w 3134240"/>
              <a:gd name="connsiteY178" fmla="*/ 2895600 h 3455233"/>
              <a:gd name="connsiteX179" fmla="*/ 3048000 w 3134240"/>
              <a:gd name="connsiteY179" fmla="*/ 2943225 h 3455233"/>
              <a:gd name="connsiteX180" fmla="*/ 3067050 w 3134240"/>
              <a:gd name="connsiteY180" fmla="*/ 3000375 h 3455233"/>
              <a:gd name="connsiteX181" fmla="*/ 3076575 w 3134240"/>
              <a:gd name="connsiteY181" fmla="*/ 3028950 h 3455233"/>
              <a:gd name="connsiteX182" fmla="*/ 3105150 w 3134240"/>
              <a:gd name="connsiteY182" fmla="*/ 3095625 h 3455233"/>
              <a:gd name="connsiteX183" fmla="*/ 3124200 w 3134240"/>
              <a:gd name="connsiteY183" fmla="*/ 3124200 h 3455233"/>
              <a:gd name="connsiteX184" fmla="*/ 3114675 w 3134240"/>
              <a:gd name="connsiteY184" fmla="*/ 3095625 h 3455233"/>
              <a:gd name="connsiteX185" fmla="*/ 3057525 w 3134240"/>
              <a:gd name="connsiteY185" fmla="*/ 3028950 h 3455233"/>
              <a:gd name="connsiteX186" fmla="*/ 3028950 w 3134240"/>
              <a:gd name="connsiteY186" fmla="*/ 2981325 h 3455233"/>
              <a:gd name="connsiteX187" fmla="*/ 2981325 w 3134240"/>
              <a:gd name="connsiteY187" fmla="*/ 2952750 h 3455233"/>
              <a:gd name="connsiteX188" fmla="*/ 2952750 w 3134240"/>
              <a:gd name="connsiteY188" fmla="*/ 2924175 h 3455233"/>
              <a:gd name="connsiteX189" fmla="*/ 2886075 w 3134240"/>
              <a:gd name="connsiteY189" fmla="*/ 2847975 h 3455233"/>
              <a:gd name="connsiteX190" fmla="*/ 2838450 w 3134240"/>
              <a:gd name="connsiteY190" fmla="*/ 2819400 h 3455233"/>
              <a:gd name="connsiteX191" fmla="*/ 2800350 w 3134240"/>
              <a:gd name="connsiteY191" fmla="*/ 2762250 h 3455233"/>
              <a:gd name="connsiteX192" fmla="*/ 2771775 w 3134240"/>
              <a:gd name="connsiteY192" fmla="*/ 2686050 h 3455233"/>
              <a:gd name="connsiteX193" fmla="*/ 2733675 w 3134240"/>
              <a:gd name="connsiteY193" fmla="*/ 2676525 h 3455233"/>
              <a:gd name="connsiteX194" fmla="*/ 2667000 w 3134240"/>
              <a:gd name="connsiteY194" fmla="*/ 2609850 h 3455233"/>
              <a:gd name="connsiteX195" fmla="*/ 2628900 w 3134240"/>
              <a:gd name="connsiteY195" fmla="*/ 2571750 h 3455233"/>
              <a:gd name="connsiteX196" fmla="*/ 2600325 w 3134240"/>
              <a:gd name="connsiteY196" fmla="*/ 2524125 h 3455233"/>
              <a:gd name="connsiteX197" fmla="*/ 2571750 w 3134240"/>
              <a:gd name="connsiteY197" fmla="*/ 2466975 h 3455233"/>
              <a:gd name="connsiteX198" fmla="*/ 2466975 w 3134240"/>
              <a:gd name="connsiteY198" fmla="*/ 2352675 h 3455233"/>
              <a:gd name="connsiteX199" fmla="*/ 2419350 w 3134240"/>
              <a:gd name="connsiteY199" fmla="*/ 2286000 h 3455233"/>
              <a:gd name="connsiteX200" fmla="*/ 2352675 w 3134240"/>
              <a:gd name="connsiteY200" fmla="*/ 2162175 h 3455233"/>
              <a:gd name="connsiteX201" fmla="*/ 2324100 w 3134240"/>
              <a:gd name="connsiteY201" fmla="*/ 2124075 h 3455233"/>
              <a:gd name="connsiteX202" fmla="*/ 2314575 w 3134240"/>
              <a:gd name="connsiteY202" fmla="*/ 2076450 h 3455233"/>
              <a:gd name="connsiteX203" fmla="*/ 2295525 w 3134240"/>
              <a:gd name="connsiteY203" fmla="*/ 2047875 h 3455233"/>
              <a:gd name="connsiteX204" fmla="*/ 2276475 w 3134240"/>
              <a:gd name="connsiteY204" fmla="*/ 2009775 h 3455233"/>
              <a:gd name="connsiteX205" fmla="*/ 2266950 w 3134240"/>
              <a:gd name="connsiteY205" fmla="*/ 1971675 h 3455233"/>
              <a:gd name="connsiteX206" fmla="*/ 2247900 w 3134240"/>
              <a:gd name="connsiteY206" fmla="*/ 1943100 h 3455233"/>
              <a:gd name="connsiteX207" fmla="*/ 2228850 w 3134240"/>
              <a:gd name="connsiteY207" fmla="*/ 1895475 h 3455233"/>
              <a:gd name="connsiteX208" fmla="*/ 2209800 w 3134240"/>
              <a:gd name="connsiteY208" fmla="*/ 1866900 h 3455233"/>
              <a:gd name="connsiteX209" fmla="*/ 2200275 w 3134240"/>
              <a:gd name="connsiteY209" fmla="*/ 1838325 h 3455233"/>
              <a:gd name="connsiteX210" fmla="*/ 2171700 w 3134240"/>
              <a:gd name="connsiteY210" fmla="*/ 1790700 h 3455233"/>
              <a:gd name="connsiteX211" fmla="*/ 2152650 w 3134240"/>
              <a:gd name="connsiteY211" fmla="*/ 1743075 h 3455233"/>
              <a:gd name="connsiteX212" fmla="*/ 2133600 w 3134240"/>
              <a:gd name="connsiteY212" fmla="*/ 1704975 h 3455233"/>
              <a:gd name="connsiteX213" fmla="*/ 2114550 w 3134240"/>
              <a:gd name="connsiteY213" fmla="*/ 1657350 h 3455233"/>
              <a:gd name="connsiteX214" fmla="*/ 2095500 w 3134240"/>
              <a:gd name="connsiteY214" fmla="*/ 1628775 h 3455233"/>
              <a:gd name="connsiteX215" fmla="*/ 2076450 w 3134240"/>
              <a:gd name="connsiteY215" fmla="*/ 1571625 h 3455233"/>
              <a:gd name="connsiteX216" fmla="*/ 2057400 w 3134240"/>
              <a:gd name="connsiteY216" fmla="*/ 1543050 h 3455233"/>
              <a:gd name="connsiteX217" fmla="*/ 2028825 w 3134240"/>
              <a:gd name="connsiteY217" fmla="*/ 1485900 h 3455233"/>
              <a:gd name="connsiteX218" fmla="*/ 2019300 w 3134240"/>
              <a:gd name="connsiteY218" fmla="*/ 1438275 h 3455233"/>
              <a:gd name="connsiteX219" fmla="*/ 1981200 w 3134240"/>
              <a:gd name="connsiteY219" fmla="*/ 1371600 h 3455233"/>
              <a:gd name="connsiteX220" fmla="*/ 1933575 w 3134240"/>
              <a:gd name="connsiteY220" fmla="*/ 1276350 h 3455233"/>
              <a:gd name="connsiteX221" fmla="*/ 1924050 w 3134240"/>
              <a:gd name="connsiteY221" fmla="*/ 1238250 h 3455233"/>
              <a:gd name="connsiteX222" fmla="*/ 1838325 w 3134240"/>
              <a:gd name="connsiteY222" fmla="*/ 1104900 h 3455233"/>
              <a:gd name="connsiteX223" fmla="*/ 1800225 w 3134240"/>
              <a:gd name="connsiteY223" fmla="*/ 1066800 h 3455233"/>
              <a:gd name="connsiteX224" fmla="*/ 1781175 w 3134240"/>
              <a:gd name="connsiteY224" fmla="*/ 990600 h 3455233"/>
              <a:gd name="connsiteX225" fmla="*/ 1752600 w 3134240"/>
              <a:gd name="connsiteY225" fmla="*/ 952500 h 3455233"/>
              <a:gd name="connsiteX226" fmla="*/ 1743075 w 3134240"/>
              <a:gd name="connsiteY226" fmla="*/ 923925 h 3455233"/>
              <a:gd name="connsiteX227" fmla="*/ 1724025 w 3134240"/>
              <a:gd name="connsiteY227" fmla="*/ 895350 h 3455233"/>
              <a:gd name="connsiteX228" fmla="*/ 1695450 w 3134240"/>
              <a:gd name="connsiteY228" fmla="*/ 847725 h 3455233"/>
              <a:gd name="connsiteX229" fmla="*/ 1657350 w 3134240"/>
              <a:gd name="connsiteY229" fmla="*/ 771525 h 3455233"/>
              <a:gd name="connsiteX230" fmla="*/ 1628775 w 3134240"/>
              <a:gd name="connsiteY230" fmla="*/ 723900 h 3455233"/>
              <a:gd name="connsiteX231" fmla="*/ 1619250 w 3134240"/>
              <a:gd name="connsiteY231" fmla="*/ 695325 h 3455233"/>
              <a:gd name="connsiteX232" fmla="*/ 1590675 w 3134240"/>
              <a:gd name="connsiteY232" fmla="*/ 666750 h 3455233"/>
              <a:gd name="connsiteX233" fmla="*/ 1514475 w 3134240"/>
              <a:gd name="connsiteY233" fmla="*/ 581025 h 3455233"/>
              <a:gd name="connsiteX234" fmla="*/ 1466850 w 3134240"/>
              <a:gd name="connsiteY234" fmla="*/ 504825 h 3455233"/>
              <a:gd name="connsiteX235" fmla="*/ 1400175 w 3134240"/>
              <a:gd name="connsiteY235" fmla="*/ 428625 h 3455233"/>
              <a:gd name="connsiteX236" fmla="*/ 1381125 w 3134240"/>
              <a:gd name="connsiteY236" fmla="*/ 390525 h 3455233"/>
              <a:gd name="connsiteX237" fmla="*/ 1352550 w 3134240"/>
              <a:gd name="connsiteY237" fmla="*/ 371475 h 3455233"/>
              <a:gd name="connsiteX238" fmla="*/ 1343025 w 3134240"/>
              <a:gd name="connsiteY238" fmla="*/ 342900 h 3455233"/>
              <a:gd name="connsiteX239" fmla="*/ 1314450 w 3134240"/>
              <a:gd name="connsiteY239" fmla="*/ 314325 h 3455233"/>
              <a:gd name="connsiteX240" fmla="*/ 1276350 w 3134240"/>
              <a:gd name="connsiteY240" fmla="*/ 257175 h 3455233"/>
              <a:gd name="connsiteX241" fmla="*/ 1295400 w 3134240"/>
              <a:gd name="connsiteY241" fmla="*/ 628650 h 3455233"/>
              <a:gd name="connsiteX242" fmla="*/ 1314450 w 3134240"/>
              <a:gd name="connsiteY242" fmla="*/ 685800 h 3455233"/>
              <a:gd name="connsiteX243" fmla="*/ 1323975 w 3134240"/>
              <a:gd name="connsiteY243" fmla="*/ 723900 h 3455233"/>
              <a:gd name="connsiteX244" fmla="*/ 1343025 w 3134240"/>
              <a:gd name="connsiteY244" fmla="*/ 781050 h 3455233"/>
              <a:gd name="connsiteX245" fmla="*/ 1352550 w 3134240"/>
              <a:gd name="connsiteY245" fmla="*/ 828675 h 3455233"/>
              <a:gd name="connsiteX246" fmla="*/ 1381125 w 3134240"/>
              <a:gd name="connsiteY246" fmla="*/ 885825 h 3455233"/>
              <a:gd name="connsiteX247" fmla="*/ 1409700 w 3134240"/>
              <a:gd name="connsiteY247" fmla="*/ 990600 h 3455233"/>
              <a:gd name="connsiteX248" fmla="*/ 1419225 w 3134240"/>
              <a:gd name="connsiteY248" fmla="*/ 1123950 h 3455233"/>
              <a:gd name="connsiteX249" fmla="*/ 1438275 w 3134240"/>
              <a:gd name="connsiteY249" fmla="*/ 1181100 h 3455233"/>
              <a:gd name="connsiteX250" fmla="*/ 1457325 w 3134240"/>
              <a:gd name="connsiteY250" fmla="*/ 1247775 h 3455233"/>
              <a:gd name="connsiteX251" fmla="*/ 1485900 w 3134240"/>
              <a:gd name="connsiteY251" fmla="*/ 1381125 h 3455233"/>
              <a:gd name="connsiteX252" fmla="*/ 1514475 w 3134240"/>
              <a:gd name="connsiteY252" fmla="*/ 1590675 h 3455233"/>
              <a:gd name="connsiteX253" fmla="*/ 1543050 w 3134240"/>
              <a:gd name="connsiteY253" fmla="*/ 1695450 h 3455233"/>
              <a:gd name="connsiteX254" fmla="*/ 1562100 w 3134240"/>
              <a:gd name="connsiteY254" fmla="*/ 1762125 h 3455233"/>
              <a:gd name="connsiteX255" fmla="*/ 1571625 w 3134240"/>
              <a:gd name="connsiteY255" fmla="*/ 1819275 h 3455233"/>
              <a:gd name="connsiteX256" fmla="*/ 1590675 w 3134240"/>
              <a:gd name="connsiteY256" fmla="*/ 1857375 h 3455233"/>
              <a:gd name="connsiteX257" fmla="*/ 1638300 w 3134240"/>
              <a:gd name="connsiteY257" fmla="*/ 1962150 h 3455233"/>
              <a:gd name="connsiteX258" fmla="*/ 1676400 w 3134240"/>
              <a:gd name="connsiteY258" fmla="*/ 2009775 h 3455233"/>
              <a:gd name="connsiteX259" fmla="*/ 1704975 w 3134240"/>
              <a:gd name="connsiteY259" fmla="*/ 2066925 h 3455233"/>
              <a:gd name="connsiteX260" fmla="*/ 1733550 w 3134240"/>
              <a:gd name="connsiteY260" fmla="*/ 2105025 h 3455233"/>
              <a:gd name="connsiteX261" fmla="*/ 1790700 w 3134240"/>
              <a:gd name="connsiteY261" fmla="*/ 2219325 h 3455233"/>
              <a:gd name="connsiteX262" fmla="*/ 1819275 w 3134240"/>
              <a:gd name="connsiteY262" fmla="*/ 2266950 h 3455233"/>
              <a:gd name="connsiteX263" fmla="*/ 1847850 w 3134240"/>
              <a:gd name="connsiteY263" fmla="*/ 2305050 h 3455233"/>
              <a:gd name="connsiteX264" fmla="*/ 1866900 w 3134240"/>
              <a:gd name="connsiteY264" fmla="*/ 2352675 h 3455233"/>
              <a:gd name="connsiteX265" fmla="*/ 1895475 w 3134240"/>
              <a:gd name="connsiteY265" fmla="*/ 2428875 h 3455233"/>
              <a:gd name="connsiteX266" fmla="*/ 1914525 w 3134240"/>
              <a:gd name="connsiteY266" fmla="*/ 2457450 h 3455233"/>
              <a:gd name="connsiteX267" fmla="*/ 1924050 w 3134240"/>
              <a:gd name="connsiteY267" fmla="*/ 2486025 h 3455233"/>
              <a:gd name="connsiteX268" fmla="*/ 1962150 w 3134240"/>
              <a:gd name="connsiteY268" fmla="*/ 2543175 h 3455233"/>
              <a:gd name="connsiteX269" fmla="*/ 1981200 w 3134240"/>
              <a:gd name="connsiteY269" fmla="*/ 2590800 h 3455233"/>
              <a:gd name="connsiteX270" fmla="*/ 2000250 w 3134240"/>
              <a:gd name="connsiteY270" fmla="*/ 2619375 h 3455233"/>
              <a:gd name="connsiteX271" fmla="*/ 2028825 w 3134240"/>
              <a:gd name="connsiteY271" fmla="*/ 2667000 h 3455233"/>
              <a:gd name="connsiteX272" fmla="*/ 2038350 w 3134240"/>
              <a:gd name="connsiteY272" fmla="*/ 2695575 h 3455233"/>
              <a:gd name="connsiteX273" fmla="*/ 2066925 w 3134240"/>
              <a:gd name="connsiteY273" fmla="*/ 2733675 h 3455233"/>
              <a:gd name="connsiteX274" fmla="*/ 2085975 w 3134240"/>
              <a:gd name="connsiteY274" fmla="*/ 2771775 h 3455233"/>
              <a:gd name="connsiteX275" fmla="*/ 2152650 w 3134240"/>
              <a:gd name="connsiteY275" fmla="*/ 2847975 h 3455233"/>
              <a:gd name="connsiteX276" fmla="*/ 2162175 w 3134240"/>
              <a:gd name="connsiteY276" fmla="*/ 2876550 h 3455233"/>
              <a:gd name="connsiteX277" fmla="*/ 2181225 w 3134240"/>
              <a:gd name="connsiteY277" fmla="*/ 2905125 h 3455233"/>
              <a:gd name="connsiteX278" fmla="*/ 2200275 w 3134240"/>
              <a:gd name="connsiteY278" fmla="*/ 2943225 h 3455233"/>
              <a:gd name="connsiteX279" fmla="*/ 2219325 w 3134240"/>
              <a:gd name="connsiteY279" fmla="*/ 2990850 h 3455233"/>
              <a:gd name="connsiteX280" fmla="*/ 2247900 w 3134240"/>
              <a:gd name="connsiteY280" fmla="*/ 3028950 h 3455233"/>
              <a:gd name="connsiteX281" fmla="*/ 2266950 w 3134240"/>
              <a:gd name="connsiteY281" fmla="*/ 3076575 h 3455233"/>
              <a:gd name="connsiteX282" fmla="*/ 2276475 w 3134240"/>
              <a:gd name="connsiteY282" fmla="*/ 3114675 h 3455233"/>
              <a:gd name="connsiteX283" fmla="*/ 2314575 w 3134240"/>
              <a:gd name="connsiteY283" fmla="*/ 3152775 h 3455233"/>
              <a:gd name="connsiteX284" fmla="*/ 2352675 w 3134240"/>
              <a:gd name="connsiteY284" fmla="*/ 3219450 h 3455233"/>
              <a:gd name="connsiteX285" fmla="*/ 2371725 w 3134240"/>
              <a:gd name="connsiteY285" fmla="*/ 3257550 h 3455233"/>
              <a:gd name="connsiteX286" fmla="*/ 2390775 w 3134240"/>
              <a:gd name="connsiteY286" fmla="*/ 3314700 h 3455233"/>
              <a:gd name="connsiteX287" fmla="*/ 2419350 w 3134240"/>
              <a:gd name="connsiteY287" fmla="*/ 3343275 h 3455233"/>
              <a:gd name="connsiteX288" fmla="*/ 2438400 w 3134240"/>
              <a:gd name="connsiteY288" fmla="*/ 3381375 h 3455233"/>
              <a:gd name="connsiteX289" fmla="*/ 2457450 w 3134240"/>
              <a:gd name="connsiteY289" fmla="*/ 3438525 h 3455233"/>
              <a:gd name="connsiteX290" fmla="*/ 2438400 w 3134240"/>
              <a:gd name="connsiteY290" fmla="*/ 3409950 h 3455233"/>
              <a:gd name="connsiteX291" fmla="*/ 2371725 w 3134240"/>
              <a:gd name="connsiteY291" fmla="*/ 3343275 h 3455233"/>
              <a:gd name="connsiteX292" fmla="*/ 2343150 w 3134240"/>
              <a:gd name="connsiteY292" fmla="*/ 3305175 h 3455233"/>
              <a:gd name="connsiteX293" fmla="*/ 2257425 w 3134240"/>
              <a:gd name="connsiteY293" fmla="*/ 3238500 h 3455233"/>
              <a:gd name="connsiteX294" fmla="*/ 2228850 w 3134240"/>
              <a:gd name="connsiteY294" fmla="*/ 3200400 h 3455233"/>
              <a:gd name="connsiteX295" fmla="*/ 2162175 w 3134240"/>
              <a:gd name="connsiteY295" fmla="*/ 3124200 h 3455233"/>
              <a:gd name="connsiteX296" fmla="*/ 2143125 w 3134240"/>
              <a:gd name="connsiteY296" fmla="*/ 3095625 h 3455233"/>
              <a:gd name="connsiteX297" fmla="*/ 2066925 w 3134240"/>
              <a:gd name="connsiteY297" fmla="*/ 3000375 h 3455233"/>
              <a:gd name="connsiteX298" fmla="*/ 2028825 w 3134240"/>
              <a:gd name="connsiteY298" fmla="*/ 2952750 h 3455233"/>
              <a:gd name="connsiteX299" fmla="*/ 1952625 w 3134240"/>
              <a:gd name="connsiteY299" fmla="*/ 2838450 h 3455233"/>
              <a:gd name="connsiteX300" fmla="*/ 1914525 w 3134240"/>
              <a:gd name="connsiteY300" fmla="*/ 2790825 h 3455233"/>
              <a:gd name="connsiteX301" fmla="*/ 1876425 w 3134240"/>
              <a:gd name="connsiteY301" fmla="*/ 2733675 h 3455233"/>
              <a:gd name="connsiteX302" fmla="*/ 1828800 w 3134240"/>
              <a:gd name="connsiteY302" fmla="*/ 2686050 h 3455233"/>
              <a:gd name="connsiteX303" fmla="*/ 1800225 w 3134240"/>
              <a:gd name="connsiteY303" fmla="*/ 2628900 h 3455233"/>
              <a:gd name="connsiteX304" fmla="*/ 1762125 w 3134240"/>
              <a:gd name="connsiteY304" fmla="*/ 2590800 h 3455233"/>
              <a:gd name="connsiteX305" fmla="*/ 1733550 w 3134240"/>
              <a:gd name="connsiteY305" fmla="*/ 2543175 h 3455233"/>
              <a:gd name="connsiteX306" fmla="*/ 1695450 w 3134240"/>
              <a:gd name="connsiteY306" fmla="*/ 2495550 h 3455233"/>
              <a:gd name="connsiteX307" fmla="*/ 1638300 w 3134240"/>
              <a:gd name="connsiteY307" fmla="*/ 2381250 h 3455233"/>
              <a:gd name="connsiteX308" fmla="*/ 1600200 w 3134240"/>
              <a:gd name="connsiteY308" fmla="*/ 2324100 h 3455233"/>
              <a:gd name="connsiteX309" fmla="*/ 1543050 w 3134240"/>
              <a:gd name="connsiteY309" fmla="*/ 2190750 h 3455233"/>
              <a:gd name="connsiteX310" fmla="*/ 1504950 w 3134240"/>
              <a:gd name="connsiteY310" fmla="*/ 2133600 h 3455233"/>
              <a:gd name="connsiteX311" fmla="*/ 1476375 w 3134240"/>
              <a:gd name="connsiteY311" fmla="*/ 2076450 h 3455233"/>
              <a:gd name="connsiteX312" fmla="*/ 1447800 w 3134240"/>
              <a:gd name="connsiteY312" fmla="*/ 2028825 h 3455233"/>
              <a:gd name="connsiteX313" fmla="*/ 1400175 w 3134240"/>
              <a:gd name="connsiteY313" fmla="*/ 1933575 h 3455233"/>
              <a:gd name="connsiteX314" fmla="*/ 1352550 w 3134240"/>
              <a:gd name="connsiteY314" fmla="*/ 1838325 h 3455233"/>
              <a:gd name="connsiteX315" fmla="*/ 1343025 w 3134240"/>
              <a:gd name="connsiteY315" fmla="*/ 1752600 h 3455233"/>
              <a:gd name="connsiteX316" fmla="*/ 1285875 w 3134240"/>
              <a:gd name="connsiteY316" fmla="*/ 1685925 h 3455233"/>
              <a:gd name="connsiteX317" fmla="*/ 1276350 w 3134240"/>
              <a:gd name="connsiteY317" fmla="*/ 1581150 h 3455233"/>
              <a:gd name="connsiteX318" fmla="*/ 1238250 w 3134240"/>
              <a:gd name="connsiteY318" fmla="*/ 1485900 h 3455233"/>
              <a:gd name="connsiteX319" fmla="*/ 1228725 w 3134240"/>
              <a:gd name="connsiteY319" fmla="*/ 1457325 h 3455233"/>
              <a:gd name="connsiteX320" fmla="*/ 1209675 w 3134240"/>
              <a:gd name="connsiteY320" fmla="*/ 1428750 h 3455233"/>
              <a:gd name="connsiteX321" fmla="*/ 1181100 w 3134240"/>
              <a:gd name="connsiteY321" fmla="*/ 1352550 h 3455233"/>
              <a:gd name="connsiteX322" fmla="*/ 1162050 w 3134240"/>
              <a:gd name="connsiteY322" fmla="*/ 1295400 h 3455233"/>
              <a:gd name="connsiteX323" fmla="*/ 1143000 w 3134240"/>
              <a:gd name="connsiteY323" fmla="*/ 1247775 h 3455233"/>
              <a:gd name="connsiteX324" fmla="*/ 1114425 w 3134240"/>
              <a:gd name="connsiteY324" fmla="*/ 1171575 h 3455233"/>
              <a:gd name="connsiteX325" fmla="*/ 1085850 w 3134240"/>
              <a:gd name="connsiteY325" fmla="*/ 1085850 h 3455233"/>
              <a:gd name="connsiteX326" fmla="*/ 1076325 w 3134240"/>
              <a:gd name="connsiteY326" fmla="*/ 1057275 h 3455233"/>
              <a:gd name="connsiteX327" fmla="*/ 1066800 w 3134240"/>
              <a:gd name="connsiteY327" fmla="*/ 1019175 h 3455233"/>
              <a:gd name="connsiteX328" fmla="*/ 1047750 w 3134240"/>
              <a:gd name="connsiteY328" fmla="*/ 990600 h 3455233"/>
              <a:gd name="connsiteX329" fmla="*/ 1028700 w 3134240"/>
              <a:gd name="connsiteY329" fmla="*/ 952500 h 3455233"/>
              <a:gd name="connsiteX330" fmla="*/ 981075 w 3134240"/>
              <a:gd name="connsiteY330" fmla="*/ 838200 h 3455233"/>
              <a:gd name="connsiteX331" fmla="*/ 952500 w 3134240"/>
              <a:gd name="connsiteY331" fmla="*/ 790575 h 3455233"/>
              <a:gd name="connsiteX332" fmla="*/ 914400 w 3134240"/>
              <a:gd name="connsiteY332" fmla="*/ 733425 h 3455233"/>
              <a:gd name="connsiteX333" fmla="*/ 895350 w 3134240"/>
              <a:gd name="connsiteY333" fmla="*/ 695325 h 3455233"/>
              <a:gd name="connsiteX334" fmla="*/ 857250 w 3134240"/>
              <a:gd name="connsiteY334" fmla="*/ 666750 h 3455233"/>
              <a:gd name="connsiteX335" fmla="*/ 809625 w 3134240"/>
              <a:gd name="connsiteY335" fmla="*/ 619125 h 3455233"/>
              <a:gd name="connsiteX336" fmla="*/ 790575 w 3134240"/>
              <a:gd name="connsiteY336" fmla="*/ 590550 h 3455233"/>
              <a:gd name="connsiteX337" fmla="*/ 704850 w 3134240"/>
              <a:gd name="connsiteY337" fmla="*/ 514350 h 3455233"/>
              <a:gd name="connsiteX338" fmla="*/ 666750 w 3134240"/>
              <a:gd name="connsiteY338" fmla="*/ 476250 h 3455233"/>
              <a:gd name="connsiteX339" fmla="*/ 647700 w 3134240"/>
              <a:gd name="connsiteY339" fmla="*/ 447675 h 3455233"/>
              <a:gd name="connsiteX340" fmla="*/ 619125 w 3134240"/>
              <a:gd name="connsiteY340" fmla="*/ 466725 h 3455233"/>
              <a:gd name="connsiteX341" fmla="*/ 609600 w 3134240"/>
              <a:gd name="connsiteY341" fmla="*/ 742950 h 3455233"/>
              <a:gd name="connsiteX342" fmla="*/ 619125 w 3134240"/>
              <a:gd name="connsiteY342" fmla="*/ 904875 h 3455233"/>
              <a:gd name="connsiteX343" fmla="*/ 628650 w 3134240"/>
              <a:gd name="connsiteY343" fmla="*/ 952500 h 3455233"/>
              <a:gd name="connsiteX344" fmla="*/ 647700 w 3134240"/>
              <a:gd name="connsiteY344" fmla="*/ 981075 h 3455233"/>
              <a:gd name="connsiteX345" fmla="*/ 657225 w 3134240"/>
              <a:gd name="connsiteY345" fmla="*/ 1019175 h 3455233"/>
              <a:gd name="connsiteX346" fmla="*/ 676275 w 3134240"/>
              <a:gd name="connsiteY346" fmla="*/ 1133475 h 3455233"/>
              <a:gd name="connsiteX347" fmla="*/ 723900 w 3134240"/>
              <a:gd name="connsiteY347" fmla="*/ 1228725 h 3455233"/>
              <a:gd name="connsiteX348" fmla="*/ 752475 w 3134240"/>
              <a:gd name="connsiteY348" fmla="*/ 1285875 h 3455233"/>
              <a:gd name="connsiteX349" fmla="*/ 762000 w 3134240"/>
              <a:gd name="connsiteY349" fmla="*/ 1343025 h 3455233"/>
              <a:gd name="connsiteX350" fmla="*/ 771525 w 3134240"/>
              <a:gd name="connsiteY350" fmla="*/ 1371600 h 3455233"/>
              <a:gd name="connsiteX351" fmla="*/ 781050 w 3134240"/>
              <a:gd name="connsiteY351" fmla="*/ 1409700 h 3455233"/>
              <a:gd name="connsiteX352" fmla="*/ 800100 w 3134240"/>
              <a:gd name="connsiteY352" fmla="*/ 1504950 h 3455233"/>
              <a:gd name="connsiteX353" fmla="*/ 847725 w 3134240"/>
              <a:gd name="connsiteY353" fmla="*/ 1628775 h 3455233"/>
              <a:gd name="connsiteX354" fmla="*/ 876300 w 3134240"/>
              <a:gd name="connsiteY354" fmla="*/ 1733550 h 3455233"/>
              <a:gd name="connsiteX355" fmla="*/ 885825 w 3134240"/>
              <a:gd name="connsiteY355" fmla="*/ 1809750 h 3455233"/>
              <a:gd name="connsiteX356" fmla="*/ 923925 w 3134240"/>
              <a:gd name="connsiteY356" fmla="*/ 1895475 h 3455233"/>
              <a:gd name="connsiteX357" fmla="*/ 952500 w 3134240"/>
              <a:gd name="connsiteY357" fmla="*/ 1990725 h 3455233"/>
              <a:gd name="connsiteX358" fmla="*/ 962025 w 3134240"/>
              <a:gd name="connsiteY358" fmla="*/ 2047875 h 3455233"/>
              <a:gd name="connsiteX359" fmla="*/ 990600 w 3134240"/>
              <a:gd name="connsiteY359" fmla="*/ 2143125 h 3455233"/>
              <a:gd name="connsiteX360" fmla="*/ 1028700 w 3134240"/>
              <a:gd name="connsiteY360" fmla="*/ 2238375 h 3455233"/>
              <a:gd name="connsiteX361" fmla="*/ 1038225 w 3134240"/>
              <a:gd name="connsiteY361" fmla="*/ 2276475 h 3455233"/>
              <a:gd name="connsiteX362" fmla="*/ 1047750 w 3134240"/>
              <a:gd name="connsiteY362" fmla="*/ 2324100 h 3455233"/>
              <a:gd name="connsiteX363" fmla="*/ 1076325 w 3134240"/>
              <a:gd name="connsiteY363" fmla="*/ 2409825 h 3455233"/>
              <a:gd name="connsiteX364" fmla="*/ 1085850 w 3134240"/>
              <a:gd name="connsiteY364" fmla="*/ 2457450 h 3455233"/>
              <a:gd name="connsiteX365" fmla="*/ 1104900 w 3134240"/>
              <a:gd name="connsiteY365" fmla="*/ 2486025 h 3455233"/>
              <a:gd name="connsiteX366" fmla="*/ 1123950 w 3134240"/>
              <a:gd name="connsiteY366" fmla="*/ 2543175 h 3455233"/>
              <a:gd name="connsiteX367" fmla="*/ 1143000 w 3134240"/>
              <a:gd name="connsiteY367" fmla="*/ 2590800 h 3455233"/>
              <a:gd name="connsiteX368" fmla="*/ 1162050 w 3134240"/>
              <a:gd name="connsiteY368" fmla="*/ 2619375 h 3455233"/>
              <a:gd name="connsiteX369" fmla="*/ 1181100 w 3134240"/>
              <a:gd name="connsiteY369" fmla="*/ 2676525 h 3455233"/>
              <a:gd name="connsiteX370" fmla="*/ 1228725 w 3134240"/>
              <a:gd name="connsiteY370" fmla="*/ 2762250 h 3455233"/>
              <a:gd name="connsiteX371" fmla="*/ 1247775 w 3134240"/>
              <a:gd name="connsiteY371" fmla="*/ 2819400 h 3455233"/>
              <a:gd name="connsiteX372" fmla="*/ 1257300 w 3134240"/>
              <a:gd name="connsiteY372" fmla="*/ 2847975 h 3455233"/>
              <a:gd name="connsiteX373" fmla="*/ 1276350 w 3134240"/>
              <a:gd name="connsiteY373" fmla="*/ 2962275 h 3455233"/>
              <a:gd name="connsiteX374" fmla="*/ 1295400 w 3134240"/>
              <a:gd name="connsiteY374" fmla="*/ 3019425 h 3455233"/>
              <a:gd name="connsiteX375" fmla="*/ 1304925 w 3134240"/>
              <a:gd name="connsiteY375" fmla="*/ 3048000 h 3455233"/>
              <a:gd name="connsiteX376" fmla="*/ 1314450 w 3134240"/>
              <a:gd name="connsiteY376" fmla="*/ 3095625 h 3455233"/>
              <a:gd name="connsiteX377" fmla="*/ 1352550 w 3134240"/>
              <a:gd name="connsiteY377" fmla="*/ 3181350 h 3455233"/>
              <a:gd name="connsiteX378" fmla="*/ 1381125 w 3134240"/>
              <a:gd name="connsiteY378" fmla="*/ 3257550 h 3455233"/>
              <a:gd name="connsiteX379" fmla="*/ 1400175 w 3134240"/>
              <a:gd name="connsiteY379" fmla="*/ 3314700 h 3455233"/>
              <a:gd name="connsiteX380" fmla="*/ 1381125 w 3134240"/>
              <a:gd name="connsiteY380" fmla="*/ 3295650 h 3455233"/>
              <a:gd name="connsiteX381" fmla="*/ 1343025 w 3134240"/>
              <a:gd name="connsiteY381" fmla="*/ 3209925 h 3455233"/>
              <a:gd name="connsiteX382" fmla="*/ 1333500 w 3134240"/>
              <a:gd name="connsiteY382" fmla="*/ 3162300 h 3455233"/>
              <a:gd name="connsiteX383" fmla="*/ 1304925 w 3134240"/>
              <a:gd name="connsiteY383" fmla="*/ 3124200 h 3455233"/>
              <a:gd name="connsiteX384" fmla="*/ 1285875 w 3134240"/>
              <a:gd name="connsiteY384" fmla="*/ 3019425 h 3455233"/>
              <a:gd name="connsiteX385" fmla="*/ 1247775 w 3134240"/>
              <a:gd name="connsiteY385" fmla="*/ 2943225 h 3455233"/>
              <a:gd name="connsiteX386" fmla="*/ 1228725 w 3134240"/>
              <a:gd name="connsiteY386" fmla="*/ 2895600 h 3455233"/>
              <a:gd name="connsiteX387" fmla="*/ 1219200 w 3134240"/>
              <a:gd name="connsiteY387" fmla="*/ 2867025 h 3455233"/>
              <a:gd name="connsiteX388" fmla="*/ 1200150 w 3134240"/>
              <a:gd name="connsiteY388" fmla="*/ 2819400 h 3455233"/>
              <a:gd name="connsiteX389" fmla="*/ 1190625 w 3134240"/>
              <a:gd name="connsiteY389" fmla="*/ 2790825 h 3455233"/>
              <a:gd name="connsiteX390" fmla="*/ 1171575 w 3134240"/>
              <a:gd name="connsiteY390" fmla="*/ 2762250 h 3455233"/>
              <a:gd name="connsiteX391" fmla="*/ 1162050 w 3134240"/>
              <a:gd name="connsiteY391" fmla="*/ 2724150 h 3455233"/>
              <a:gd name="connsiteX392" fmla="*/ 1143000 w 3134240"/>
              <a:gd name="connsiteY392" fmla="*/ 2695575 h 3455233"/>
              <a:gd name="connsiteX393" fmla="*/ 1133475 w 3134240"/>
              <a:gd name="connsiteY393" fmla="*/ 2647950 h 3455233"/>
              <a:gd name="connsiteX394" fmla="*/ 1114425 w 3134240"/>
              <a:gd name="connsiteY394" fmla="*/ 2619375 h 3455233"/>
              <a:gd name="connsiteX395" fmla="*/ 1066800 w 3134240"/>
              <a:gd name="connsiteY395" fmla="*/ 2524125 h 3455233"/>
              <a:gd name="connsiteX396" fmla="*/ 1038225 w 3134240"/>
              <a:gd name="connsiteY396" fmla="*/ 2419350 h 3455233"/>
              <a:gd name="connsiteX397" fmla="*/ 1009650 w 3134240"/>
              <a:gd name="connsiteY397" fmla="*/ 2381250 h 3455233"/>
              <a:gd name="connsiteX398" fmla="*/ 990600 w 3134240"/>
              <a:gd name="connsiteY398" fmla="*/ 2333625 h 3455233"/>
              <a:gd name="connsiteX399" fmla="*/ 971550 w 3134240"/>
              <a:gd name="connsiteY399" fmla="*/ 2295525 h 3455233"/>
              <a:gd name="connsiteX400" fmla="*/ 923925 w 3134240"/>
              <a:gd name="connsiteY400" fmla="*/ 2228850 h 3455233"/>
              <a:gd name="connsiteX401" fmla="*/ 914400 w 3134240"/>
              <a:gd name="connsiteY401" fmla="*/ 2171700 h 3455233"/>
              <a:gd name="connsiteX402" fmla="*/ 895350 w 3134240"/>
              <a:gd name="connsiteY402" fmla="*/ 2143125 h 3455233"/>
              <a:gd name="connsiteX403" fmla="*/ 876300 w 3134240"/>
              <a:gd name="connsiteY403" fmla="*/ 2095500 h 3455233"/>
              <a:gd name="connsiteX404" fmla="*/ 828675 w 3134240"/>
              <a:gd name="connsiteY404" fmla="*/ 1971675 h 3455233"/>
              <a:gd name="connsiteX405" fmla="*/ 819150 w 3134240"/>
              <a:gd name="connsiteY405" fmla="*/ 1914525 h 3455233"/>
              <a:gd name="connsiteX406" fmla="*/ 800100 w 3134240"/>
              <a:gd name="connsiteY406" fmla="*/ 1885950 h 3455233"/>
              <a:gd name="connsiteX407" fmla="*/ 781050 w 3134240"/>
              <a:gd name="connsiteY407" fmla="*/ 1828800 h 3455233"/>
              <a:gd name="connsiteX408" fmla="*/ 762000 w 3134240"/>
              <a:gd name="connsiteY408" fmla="*/ 1790700 h 3455233"/>
              <a:gd name="connsiteX409" fmla="*/ 742950 w 3134240"/>
              <a:gd name="connsiteY409" fmla="*/ 1743075 h 3455233"/>
              <a:gd name="connsiteX410" fmla="*/ 733425 w 3134240"/>
              <a:gd name="connsiteY410" fmla="*/ 1714500 h 3455233"/>
              <a:gd name="connsiteX411" fmla="*/ 714375 w 3134240"/>
              <a:gd name="connsiteY411" fmla="*/ 1676400 h 3455233"/>
              <a:gd name="connsiteX412" fmla="*/ 676275 w 3134240"/>
              <a:gd name="connsiteY412" fmla="*/ 1609725 h 3455233"/>
              <a:gd name="connsiteX413" fmla="*/ 657225 w 3134240"/>
              <a:gd name="connsiteY413" fmla="*/ 1552575 h 3455233"/>
              <a:gd name="connsiteX414" fmla="*/ 609600 w 3134240"/>
              <a:gd name="connsiteY414" fmla="*/ 1476375 h 3455233"/>
              <a:gd name="connsiteX415" fmla="*/ 590550 w 3134240"/>
              <a:gd name="connsiteY415" fmla="*/ 1438275 h 3455233"/>
              <a:gd name="connsiteX416" fmla="*/ 571500 w 3134240"/>
              <a:gd name="connsiteY416" fmla="*/ 1362075 h 3455233"/>
              <a:gd name="connsiteX417" fmla="*/ 542925 w 3134240"/>
              <a:gd name="connsiteY417" fmla="*/ 1304925 h 3455233"/>
              <a:gd name="connsiteX418" fmla="*/ 523875 w 3134240"/>
              <a:gd name="connsiteY418" fmla="*/ 1276350 h 3455233"/>
              <a:gd name="connsiteX419" fmla="*/ 495300 w 3134240"/>
              <a:gd name="connsiteY419" fmla="*/ 1190625 h 3455233"/>
              <a:gd name="connsiteX420" fmla="*/ 466725 w 3134240"/>
              <a:gd name="connsiteY420" fmla="*/ 1162050 h 3455233"/>
              <a:gd name="connsiteX421" fmla="*/ 457200 w 3134240"/>
              <a:gd name="connsiteY421" fmla="*/ 1133475 h 3455233"/>
              <a:gd name="connsiteX422" fmla="*/ 447675 w 3134240"/>
              <a:gd name="connsiteY422" fmla="*/ 1095375 h 3455233"/>
              <a:gd name="connsiteX423" fmla="*/ 419100 w 3134240"/>
              <a:gd name="connsiteY423" fmla="*/ 1076325 h 3455233"/>
              <a:gd name="connsiteX424" fmla="*/ 381000 w 3134240"/>
              <a:gd name="connsiteY424" fmla="*/ 1000125 h 3455233"/>
              <a:gd name="connsiteX425" fmla="*/ 361950 w 3134240"/>
              <a:gd name="connsiteY425" fmla="*/ 952500 h 3455233"/>
              <a:gd name="connsiteX426" fmla="*/ 333375 w 3134240"/>
              <a:gd name="connsiteY426" fmla="*/ 914400 h 3455233"/>
              <a:gd name="connsiteX427" fmla="*/ 285750 w 3134240"/>
              <a:gd name="connsiteY427" fmla="*/ 847725 h 3455233"/>
              <a:gd name="connsiteX428" fmla="*/ 228600 w 3134240"/>
              <a:gd name="connsiteY428" fmla="*/ 790575 h 3455233"/>
              <a:gd name="connsiteX429" fmla="*/ 200025 w 3134240"/>
              <a:gd name="connsiteY429" fmla="*/ 762000 h 3455233"/>
              <a:gd name="connsiteX430" fmla="*/ 180975 w 3134240"/>
              <a:gd name="connsiteY430" fmla="*/ 733425 h 3455233"/>
              <a:gd name="connsiteX431" fmla="*/ 152400 w 3134240"/>
              <a:gd name="connsiteY431" fmla="*/ 714375 h 3455233"/>
              <a:gd name="connsiteX432" fmla="*/ 85725 w 3134240"/>
              <a:gd name="connsiteY432" fmla="*/ 619125 h 3455233"/>
              <a:gd name="connsiteX433" fmla="*/ 66675 w 3134240"/>
              <a:gd name="connsiteY433" fmla="*/ 581025 h 3455233"/>
              <a:gd name="connsiteX434" fmla="*/ 38100 w 3134240"/>
              <a:gd name="connsiteY434" fmla="*/ 571500 h 3455233"/>
              <a:gd name="connsiteX435" fmla="*/ 28575 w 3134240"/>
              <a:gd name="connsiteY435" fmla="*/ 542925 h 3455233"/>
              <a:gd name="connsiteX436" fmla="*/ 0 w 3134240"/>
              <a:gd name="connsiteY436" fmla="*/ 504825 h 34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3134240" h="3455233">
                <a:moveTo>
                  <a:pt x="2886075" y="0"/>
                </a:moveTo>
                <a:cubicBezTo>
                  <a:pt x="2889250" y="12700"/>
                  <a:pt x="2889105" y="26734"/>
                  <a:pt x="2895600" y="38100"/>
                </a:cubicBezTo>
                <a:cubicBezTo>
                  <a:pt x="2902283" y="49796"/>
                  <a:pt x="2915551" y="56327"/>
                  <a:pt x="2924175" y="66675"/>
                </a:cubicBezTo>
                <a:cubicBezTo>
                  <a:pt x="2931504" y="75469"/>
                  <a:pt x="2937743" y="85200"/>
                  <a:pt x="2943225" y="95250"/>
                </a:cubicBezTo>
                <a:cubicBezTo>
                  <a:pt x="2956823" y="120181"/>
                  <a:pt x="2964286" y="148732"/>
                  <a:pt x="2981325" y="171450"/>
                </a:cubicBezTo>
                <a:cubicBezTo>
                  <a:pt x="2994366" y="188838"/>
                  <a:pt x="3043309" y="252628"/>
                  <a:pt x="3048000" y="266700"/>
                </a:cubicBezTo>
                <a:cubicBezTo>
                  <a:pt x="3082738" y="370913"/>
                  <a:pt x="3027336" y="213063"/>
                  <a:pt x="3076575" y="323850"/>
                </a:cubicBezTo>
                <a:cubicBezTo>
                  <a:pt x="3084730" y="342200"/>
                  <a:pt x="3089275" y="361950"/>
                  <a:pt x="3095625" y="381000"/>
                </a:cubicBezTo>
                <a:lnTo>
                  <a:pt x="3105150" y="409575"/>
                </a:lnTo>
                <a:cubicBezTo>
                  <a:pt x="3108325" y="419100"/>
                  <a:pt x="3112240" y="428410"/>
                  <a:pt x="3114675" y="438150"/>
                </a:cubicBezTo>
                <a:cubicBezTo>
                  <a:pt x="3126635" y="485990"/>
                  <a:pt x="3120060" y="463831"/>
                  <a:pt x="3133725" y="504825"/>
                </a:cubicBezTo>
                <a:cubicBezTo>
                  <a:pt x="3124200" y="511175"/>
                  <a:pt x="3116598" y="523875"/>
                  <a:pt x="3105150" y="523875"/>
                </a:cubicBezTo>
                <a:cubicBezTo>
                  <a:pt x="3081665" y="523875"/>
                  <a:pt x="3058067" y="475354"/>
                  <a:pt x="3048000" y="466725"/>
                </a:cubicBezTo>
                <a:cubicBezTo>
                  <a:pt x="3037219" y="457484"/>
                  <a:pt x="3022600" y="454025"/>
                  <a:pt x="3009900" y="447675"/>
                </a:cubicBezTo>
                <a:cubicBezTo>
                  <a:pt x="2987922" y="381740"/>
                  <a:pt x="3018801" y="454884"/>
                  <a:pt x="2971800" y="400050"/>
                </a:cubicBezTo>
                <a:cubicBezTo>
                  <a:pt x="2959752" y="385994"/>
                  <a:pt x="2955416" y="366358"/>
                  <a:pt x="2943225" y="352425"/>
                </a:cubicBezTo>
                <a:cubicBezTo>
                  <a:pt x="2932771" y="340478"/>
                  <a:pt x="2916350" y="335075"/>
                  <a:pt x="2905125" y="323850"/>
                </a:cubicBezTo>
                <a:cubicBezTo>
                  <a:pt x="2893900" y="312625"/>
                  <a:pt x="2888746" y="295913"/>
                  <a:pt x="2876550" y="285750"/>
                </a:cubicBezTo>
                <a:cubicBezTo>
                  <a:pt x="2868837" y="279322"/>
                  <a:pt x="2856955" y="280715"/>
                  <a:pt x="2847975" y="276225"/>
                </a:cubicBezTo>
                <a:cubicBezTo>
                  <a:pt x="2837736" y="271105"/>
                  <a:pt x="2828194" y="264504"/>
                  <a:pt x="2819400" y="257175"/>
                </a:cubicBezTo>
                <a:cubicBezTo>
                  <a:pt x="2757191" y="205334"/>
                  <a:pt x="2825317" y="253567"/>
                  <a:pt x="2762250" y="190500"/>
                </a:cubicBezTo>
                <a:cubicBezTo>
                  <a:pt x="2733417" y="161667"/>
                  <a:pt x="2728269" y="163298"/>
                  <a:pt x="2695575" y="152400"/>
                </a:cubicBezTo>
                <a:cubicBezTo>
                  <a:pt x="2677630" y="134455"/>
                  <a:pt x="2662295" y="115384"/>
                  <a:pt x="2638425" y="104775"/>
                </a:cubicBezTo>
                <a:cubicBezTo>
                  <a:pt x="2620075" y="96620"/>
                  <a:pt x="2581275" y="85725"/>
                  <a:pt x="2581275" y="85725"/>
                </a:cubicBezTo>
                <a:cubicBezTo>
                  <a:pt x="2574925" y="95250"/>
                  <a:pt x="2564107" y="103008"/>
                  <a:pt x="2562225" y="114300"/>
                </a:cubicBezTo>
                <a:cubicBezTo>
                  <a:pt x="2560574" y="124204"/>
                  <a:pt x="2567795" y="133647"/>
                  <a:pt x="2571750" y="142875"/>
                </a:cubicBezTo>
                <a:cubicBezTo>
                  <a:pt x="2598477" y="205237"/>
                  <a:pt x="2583956" y="161184"/>
                  <a:pt x="2628900" y="228600"/>
                </a:cubicBezTo>
                <a:cubicBezTo>
                  <a:pt x="2706003" y="344254"/>
                  <a:pt x="2574061" y="168952"/>
                  <a:pt x="2667000" y="323850"/>
                </a:cubicBezTo>
                <a:cubicBezTo>
                  <a:pt x="2685625" y="354892"/>
                  <a:pt x="2733675" y="409575"/>
                  <a:pt x="2733675" y="409575"/>
                </a:cubicBezTo>
                <a:cubicBezTo>
                  <a:pt x="2752180" y="465091"/>
                  <a:pt x="2738710" y="429170"/>
                  <a:pt x="2781300" y="514350"/>
                </a:cubicBezTo>
                <a:cubicBezTo>
                  <a:pt x="2787650" y="527050"/>
                  <a:pt x="2791831" y="541091"/>
                  <a:pt x="2800350" y="552450"/>
                </a:cubicBezTo>
                <a:cubicBezTo>
                  <a:pt x="2819400" y="577850"/>
                  <a:pt x="2839888" y="602232"/>
                  <a:pt x="2857500" y="628650"/>
                </a:cubicBezTo>
                <a:cubicBezTo>
                  <a:pt x="2863850" y="638175"/>
                  <a:pt x="2870870" y="647286"/>
                  <a:pt x="2876550" y="657225"/>
                </a:cubicBezTo>
                <a:cubicBezTo>
                  <a:pt x="2883595" y="669553"/>
                  <a:pt x="2887347" y="683771"/>
                  <a:pt x="2895600" y="695325"/>
                </a:cubicBezTo>
                <a:cubicBezTo>
                  <a:pt x="2903430" y="706286"/>
                  <a:pt x="2914650" y="714375"/>
                  <a:pt x="2924175" y="723900"/>
                </a:cubicBezTo>
                <a:cubicBezTo>
                  <a:pt x="2927350" y="733425"/>
                  <a:pt x="2930942" y="742821"/>
                  <a:pt x="2933700" y="752475"/>
                </a:cubicBezTo>
                <a:cubicBezTo>
                  <a:pt x="2937296" y="765062"/>
                  <a:pt x="2938628" y="778318"/>
                  <a:pt x="2943225" y="790575"/>
                </a:cubicBezTo>
                <a:cubicBezTo>
                  <a:pt x="2968273" y="857371"/>
                  <a:pt x="2953690" y="801980"/>
                  <a:pt x="2981325" y="857250"/>
                </a:cubicBezTo>
                <a:cubicBezTo>
                  <a:pt x="2985815" y="866230"/>
                  <a:pt x="2986360" y="876845"/>
                  <a:pt x="2990850" y="885825"/>
                </a:cubicBezTo>
                <a:cubicBezTo>
                  <a:pt x="2995970" y="896064"/>
                  <a:pt x="3004780" y="904161"/>
                  <a:pt x="3009900" y="914400"/>
                </a:cubicBezTo>
                <a:cubicBezTo>
                  <a:pt x="3014390" y="923380"/>
                  <a:pt x="3015270" y="933835"/>
                  <a:pt x="3019425" y="942975"/>
                </a:cubicBezTo>
                <a:cubicBezTo>
                  <a:pt x="3031176" y="968828"/>
                  <a:pt x="3048545" y="992234"/>
                  <a:pt x="3057525" y="1019175"/>
                </a:cubicBezTo>
                <a:cubicBezTo>
                  <a:pt x="3060700" y="1028700"/>
                  <a:pt x="3062174" y="1038973"/>
                  <a:pt x="3067050" y="1047750"/>
                </a:cubicBezTo>
                <a:cubicBezTo>
                  <a:pt x="3078169" y="1067764"/>
                  <a:pt x="3105150" y="1104900"/>
                  <a:pt x="3105150" y="1104900"/>
                </a:cubicBezTo>
                <a:cubicBezTo>
                  <a:pt x="3108325" y="1117600"/>
                  <a:pt x="3126384" y="1137146"/>
                  <a:pt x="3114675" y="1143000"/>
                </a:cubicBezTo>
                <a:cubicBezTo>
                  <a:pt x="3105726" y="1147475"/>
                  <a:pt x="3070014" y="1090667"/>
                  <a:pt x="3067050" y="1085850"/>
                </a:cubicBezTo>
                <a:cubicBezTo>
                  <a:pt x="3047644" y="1054316"/>
                  <a:pt x="3036082" y="1016782"/>
                  <a:pt x="3009900" y="990600"/>
                </a:cubicBezTo>
                <a:cubicBezTo>
                  <a:pt x="2997200" y="977900"/>
                  <a:pt x="2983489" y="966137"/>
                  <a:pt x="2971800" y="952500"/>
                </a:cubicBezTo>
                <a:cubicBezTo>
                  <a:pt x="2892234" y="859673"/>
                  <a:pt x="3023261" y="994436"/>
                  <a:pt x="2924175" y="895350"/>
                </a:cubicBezTo>
                <a:cubicBezTo>
                  <a:pt x="2901527" y="827406"/>
                  <a:pt x="2933641" y="909549"/>
                  <a:pt x="2886075" y="838200"/>
                </a:cubicBezTo>
                <a:cubicBezTo>
                  <a:pt x="2857046" y="794657"/>
                  <a:pt x="2902404" y="818243"/>
                  <a:pt x="2847975" y="800100"/>
                </a:cubicBezTo>
                <a:cubicBezTo>
                  <a:pt x="2841625" y="787400"/>
                  <a:pt x="2837444" y="773359"/>
                  <a:pt x="2828925" y="762000"/>
                </a:cubicBezTo>
                <a:cubicBezTo>
                  <a:pt x="2799283" y="722478"/>
                  <a:pt x="2787795" y="726012"/>
                  <a:pt x="2752725" y="695325"/>
                </a:cubicBezTo>
                <a:cubicBezTo>
                  <a:pt x="2739208" y="683498"/>
                  <a:pt x="2728142" y="669052"/>
                  <a:pt x="2714625" y="657225"/>
                </a:cubicBezTo>
                <a:cubicBezTo>
                  <a:pt x="2695722" y="640685"/>
                  <a:pt x="2669287" y="623825"/>
                  <a:pt x="2647950" y="609600"/>
                </a:cubicBezTo>
                <a:cubicBezTo>
                  <a:pt x="2631816" y="585399"/>
                  <a:pt x="2624771" y="570785"/>
                  <a:pt x="2600325" y="552450"/>
                </a:cubicBezTo>
                <a:cubicBezTo>
                  <a:pt x="2585514" y="541342"/>
                  <a:pt x="2568575" y="533400"/>
                  <a:pt x="2552700" y="523875"/>
                </a:cubicBezTo>
                <a:cubicBezTo>
                  <a:pt x="2531678" y="495845"/>
                  <a:pt x="2522084" y="479311"/>
                  <a:pt x="2495550" y="457200"/>
                </a:cubicBezTo>
                <a:cubicBezTo>
                  <a:pt x="2486756" y="449871"/>
                  <a:pt x="2476500" y="444500"/>
                  <a:pt x="2466975" y="438150"/>
                </a:cubicBezTo>
                <a:cubicBezTo>
                  <a:pt x="2426107" y="356413"/>
                  <a:pt x="2473202" y="434852"/>
                  <a:pt x="2419350" y="381000"/>
                </a:cubicBezTo>
                <a:cubicBezTo>
                  <a:pt x="2411255" y="372905"/>
                  <a:pt x="2407750" y="361117"/>
                  <a:pt x="2400300" y="352425"/>
                </a:cubicBezTo>
                <a:cubicBezTo>
                  <a:pt x="2388611" y="338788"/>
                  <a:pt x="2373889" y="327962"/>
                  <a:pt x="2362200" y="314325"/>
                </a:cubicBezTo>
                <a:cubicBezTo>
                  <a:pt x="2354750" y="305633"/>
                  <a:pt x="2352089" y="292901"/>
                  <a:pt x="2343150" y="285750"/>
                </a:cubicBezTo>
                <a:cubicBezTo>
                  <a:pt x="2335310" y="279478"/>
                  <a:pt x="2324100" y="279400"/>
                  <a:pt x="2314575" y="276225"/>
                </a:cubicBezTo>
                <a:cubicBezTo>
                  <a:pt x="2268599" y="207261"/>
                  <a:pt x="2296953" y="229314"/>
                  <a:pt x="2238375" y="200025"/>
                </a:cubicBezTo>
                <a:cubicBezTo>
                  <a:pt x="2203623" y="252153"/>
                  <a:pt x="2210691" y="226957"/>
                  <a:pt x="2238375" y="323850"/>
                </a:cubicBezTo>
                <a:cubicBezTo>
                  <a:pt x="2249508" y="362814"/>
                  <a:pt x="2260059" y="357694"/>
                  <a:pt x="2276475" y="390525"/>
                </a:cubicBezTo>
                <a:cubicBezTo>
                  <a:pt x="2284121" y="405818"/>
                  <a:pt x="2287338" y="423140"/>
                  <a:pt x="2295525" y="438150"/>
                </a:cubicBezTo>
                <a:cubicBezTo>
                  <a:pt x="2306488" y="458250"/>
                  <a:pt x="2325122" y="474042"/>
                  <a:pt x="2333625" y="495300"/>
                </a:cubicBezTo>
                <a:cubicBezTo>
                  <a:pt x="2356927" y="553554"/>
                  <a:pt x="2343191" y="528699"/>
                  <a:pt x="2371725" y="571500"/>
                </a:cubicBezTo>
                <a:cubicBezTo>
                  <a:pt x="2374900" y="584200"/>
                  <a:pt x="2375396" y="597891"/>
                  <a:pt x="2381250" y="609600"/>
                </a:cubicBezTo>
                <a:cubicBezTo>
                  <a:pt x="2391489" y="630078"/>
                  <a:pt x="2412110" y="645030"/>
                  <a:pt x="2419350" y="666750"/>
                </a:cubicBezTo>
                <a:cubicBezTo>
                  <a:pt x="2430036" y="698808"/>
                  <a:pt x="2429093" y="700469"/>
                  <a:pt x="2447925" y="733425"/>
                </a:cubicBezTo>
                <a:cubicBezTo>
                  <a:pt x="2453605" y="743364"/>
                  <a:pt x="2461855" y="751761"/>
                  <a:pt x="2466975" y="762000"/>
                </a:cubicBezTo>
                <a:cubicBezTo>
                  <a:pt x="2503054" y="834158"/>
                  <a:pt x="2464460" y="788060"/>
                  <a:pt x="2514600" y="838200"/>
                </a:cubicBezTo>
                <a:cubicBezTo>
                  <a:pt x="2517775" y="847725"/>
                  <a:pt x="2521483" y="857089"/>
                  <a:pt x="2524125" y="866775"/>
                </a:cubicBezTo>
                <a:cubicBezTo>
                  <a:pt x="2531014" y="892034"/>
                  <a:pt x="2528652" y="921190"/>
                  <a:pt x="2543175" y="942975"/>
                </a:cubicBezTo>
                <a:cubicBezTo>
                  <a:pt x="2549525" y="952500"/>
                  <a:pt x="2557105" y="961311"/>
                  <a:pt x="2562225" y="971550"/>
                </a:cubicBezTo>
                <a:cubicBezTo>
                  <a:pt x="2596756" y="1040611"/>
                  <a:pt x="2534646" y="949480"/>
                  <a:pt x="2590800" y="1047750"/>
                </a:cubicBezTo>
                <a:cubicBezTo>
                  <a:pt x="2626563" y="1110336"/>
                  <a:pt x="2663302" y="1141430"/>
                  <a:pt x="2686050" y="1209675"/>
                </a:cubicBezTo>
                <a:cubicBezTo>
                  <a:pt x="2694294" y="1234406"/>
                  <a:pt x="2703236" y="1263096"/>
                  <a:pt x="2714625" y="1285875"/>
                </a:cubicBezTo>
                <a:cubicBezTo>
                  <a:pt x="2742260" y="1341145"/>
                  <a:pt x="2727677" y="1285754"/>
                  <a:pt x="2752725" y="1352550"/>
                </a:cubicBezTo>
                <a:cubicBezTo>
                  <a:pt x="2757322" y="1364807"/>
                  <a:pt x="2757093" y="1378618"/>
                  <a:pt x="2762250" y="1390650"/>
                </a:cubicBezTo>
                <a:cubicBezTo>
                  <a:pt x="2766759" y="1401172"/>
                  <a:pt x="2775620" y="1409286"/>
                  <a:pt x="2781300" y="1419225"/>
                </a:cubicBezTo>
                <a:cubicBezTo>
                  <a:pt x="2788345" y="1431553"/>
                  <a:pt x="2793305" y="1444997"/>
                  <a:pt x="2800350" y="1457325"/>
                </a:cubicBezTo>
                <a:cubicBezTo>
                  <a:pt x="2806030" y="1467264"/>
                  <a:pt x="2813720" y="1475961"/>
                  <a:pt x="2819400" y="1485900"/>
                </a:cubicBezTo>
                <a:cubicBezTo>
                  <a:pt x="2826445" y="1498228"/>
                  <a:pt x="2832857" y="1510949"/>
                  <a:pt x="2838450" y="1524000"/>
                </a:cubicBezTo>
                <a:cubicBezTo>
                  <a:pt x="2842405" y="1533228"/>
                  <a:pt x="2843099" y="1543798"/>
                  <a:pt x="2847975" y="1552575"/>
                </a:cubicBezTo>
                <a:cubicBezTo>
                  <a:pt x="2859094" y="1572589"/>
                  <a:pt x="2878835" y="1588005"/>
                  <a:pt x="2886075" y="1609725"/>
                </a:cubicBezTo>
                <a:cubicBezTo>
                  <a:pt x="2889250" y="1619250"/>
                  <a:pt x="2890279" y="1629786"/>
                  <a:pt x="2895600" y="1638300"/>
                </a:cubicBezTo>
                <a:cubicBezTo>
                  <a:pt x="2983669" y="1779210"/>
                  <a:pt x="2895904" y="1610332"/>
                  <a:pt x="2952750" y="1724025"/>
                </a:cubicBezTo>
                <a:cubicBezTo>
                  <a:pt x="2980950" y="1865027"/>
                  <a:pt x="2937486" y="1693498"/>
                  <a:pt x="2990850" y="1800225"/>
                </a:cubicBezTo>
                <a:cubicBezTo>
                  <a:pt x="3039517" y="1897559"/>
                  <a:pt x="2958557" y="1806032"/>
                  <a:pt x="3028950" y="1876425"/>
                </a:cubicBezTo>
                <a:cubicBezTo>
                  <a:pt x="3032125" y="1885950"/>
                  <a:pt x="3035717" y="1895346"/>
                  <a:pt x="3038475" y="1905000"/>
                </a:cubicBezTo>
                <a:cubicBezTo>
                  <a:pt x="3042071" y="1917587"/>
                  <a:pt x="3044404" y="1930513"/>
                  <a:pt x="3048000" y="1943100"/>
                </a:cubicBezTo>
                <a:cubicBezTo>
                  <a:pt x="3053922" y="1963828"/>
                  <a:pt x="3064480" y="1992842"/>
                  <a:pt x="3076575" y="2009775"/>
                </a:cubicBezTo>
                <a:cubicBezTo>
                  <a:pt x="3084405" y="2020736"/>
                  <a:pt x="3095625" y="2028825"/>
                  <a:pt x="3105150" y="2038350"/>
                </a:cubicBezTo>
                <a:cubicBezTo>
                  <a:pt x="3108325" y="2047875"/>
                  <a:pt x="3114675" y="2056885"/>
                  <a:pt x="3114675" y="2066925"/>
                </a:cubicBezTo>
                <a:cubicBezTo>
                  <a:pt x="3114675" y="2105025"/>
                  <a:pt x="3101975" y="2092325"/>
                  <a:pt x="3076575" y="2105025"/>
                </a:cubicBezTo>
                <a:cubicBezTo>
                  <a:pt x="3066336" y="2110145"/>
                  <a:pt x="3057525" y="2117725"/>
                  <a:pt x="3048000" y="2124075"/>
                </a:cubicBezTo>
                <a:cubicBezTo>
                  <a:pt x="3038475" y="2120900"/>
                  <a:pt x="3028265" y="2119310"/>
                  <a:pt x="3019425" y="2114550"/>
                </a:cubicBezTo>
                <a:cubicBezTo>
                  <a:pt x="2986824" y="2096996"/>
                  <a:pt x="2924175" y="2057400"/>
                  <a:pt x="2924175" y="2057400"/>
                </a:cubicBezTo>
                <a:cubicBezTo>
                  <a:pt x="2903319" y="2026116"/>
                  <a:pt x="2906552" y="2026919"/>
                  <a:pt x="2876550" y="2000250"/>
                </a:cubicBezTo>
                <a:cubicBezTo>
                  <a:pt x="2858016" y="1983775"/>
                  <a:pt x="2836935" y="1970160"/>
                  <a:pt x="2819400" y="1952625"/>
                </a:cubicBezTo>
                <a:cubicBezTo>
                  <a:pt x="2808175" y="1941400"/>
                  <a:pt x="2801552" y="1926227"/>
                  <a:pt x="2790825" y="1914525"/>
                </a:cubicBezTo>
                <a:cubicBezTo>
                  <a:pt x="2766552" y="1888046"/>
                  <a:pt x="2736178" y="1867062"/>
                  <a:pt x="2714625" y="1838325"/>
                </a:cubicBezTo>
                <a:cubicBezTo>
                  <a:pt x="2647950" y="1749425"/>
                  <a:pt x="2682875" y="1781175"/>
                  <a:pt x="2619375" y="1733550"/>
                </a:cubicBezTo>
                <a:cubicBezTo>
                  <a:pt x="2587181" y="1653064"/>
                  <a:pt x="2617361" y="1710379"/>
                  <a:pt x="2543175" y="1628775"/>
                </a:cubicBezTo>
                <a:cubicBezTo>
                  <a:pt x="2529500" y="1613732"/>
                  <a:pt x="2518462" y="1596450"/>
                  <a:pt x="2505075" y="1581150"/>
                </a:cubicBezTo>
                <a:cubicBezTo>
                  <a:pt x="2496205" y="1571013"/>
                  <a:pt x="2485124" y="1562923"/>
                  <a:pt x="2476500" y="1552575"/>
                </a:cubicBezTo>
                <a:cubicBezTo>
                  <a:pt x="2469171" y="1543781"/>
                  <a:pt x="2465545" y="1532095"/>
                  <a:pt x="2457450" y="1524000"/>
                </a:cubicBezTo>
                <a:cubicBezTo>
                  <a:pt x="2446225" y="1512775"/>
                  <a:pt x="2432050" y="1504950"/>
                  <a:pt x="2419350" y="1495425"/>
                </a:cubicBezTo>
                <a:cubicBezTo>
                  <a:pt x="2409825" y="1479550"/>
                  <a:pt x="2399766" y="1463984"/>
                  <a:pt x="2390775" y="1447800"/>
                </a:cubicBezTo>
                <a:cubicBezTo>
                  <a:pt x="2383879" y="1435388"/>
                  <a:pt x="2379250" y="1421741"/>
                  <a:pt x="2371725" y="1409700"/>
                </a:cubicBezTo>
                <a:cubicBezTo>
                  <a:pt x="2337931" y="1355629"/>
                  <a:pt x="2311675" y="1353375"/>
                  <a:pt x="2286000" y="1276350"/>
                </a:cubicBezTo>
                <a:cubicBezTo>
                  <a:pt x="2274280" y="1241191"/>
                  <a:pt x="2274893" y="1236140"/>
                  <a:pt x="2247900" y="1200150"/>
                </a:cubicBezTo>
                <a:cubicBezTo>
                  <a:pt x="2239818" y="1189374"/>
                  <a:pt x="2228850" y="1181100"/>
                  <a:pt x="2219325" y="1171575"/>
                </a:cubicBezTo>
                <a:cubicBezTo>
                  <a:pt x="2204468" y="1127004"/>
                  <a:pt x="2201343" y="1103854"/>
                  <a:pt x="2171700" y="1066800"/>
                </a:cubicBezTo>
                <a:cubicBezTo>
                  <a:pt x="2157675" y="1049269"/>
                  <a:pt x="2138577" y="1036314"/>
                  <a:pt x="2124075" y="1019175"/>
                </a:cubicBezTo>
                <a:cubicBezTo>
                  <a:pt x="2057910" y="940980"/>
                  <a:pt x="2085311" y="966810"/>
                  <a:pt x="2047875" y="914400"/>
                </a:cubicBezTo>
                <a:cubicBezTo>
                  <a:pt x="2038648" y="901482"/>
                  <a:pt x="2027714" y="889762"/>
                  <a:pt x="2019300" y="876300"/>
                </a:cubicBezTo>
                <a:cubicBezTo>
                  <a:pt x="2011775" y="864259"/>
                  <a:pt x="2007555" y="850376"/>
                  <a:pt x="2000250" y="838200"/>
                </a:cubicBezTo>
                <a:cubicBezTo>
                  <a:pt x="1988470" y="818567"/>
                  <a:pt x="1973930" y="800683"/>
                  <a:pt x="1962150" y="781050"/>
                </a:cubicBezTo>
                <a:cubicBezTo>
                  <a:pt x="1954845" y="768874"/>
                  <a:pt x="1950405" y="755126"/>
                  <a:pt x="1943100" y="742950"/>
                </a:cubicBezTo>
                <a:cubicBezTo>
                  <a:pt x="1931320" y="723317"/>
                  <a:pt x="1915239" y="706278"/>
                  <a:pt x="1905000" y="685800"/>
                </a:cubicBezTo>
                <a:cubicBezTo>
                  <a:pt x="1880830" y="637461"/>
                  <a:pt x="1893826" y="659514"/>
                  <a:pt x="1866900" y="619125"/>
                </a:cubicBezTo>
                <a:cubicBezTo>
                  <a:pt x="1863725" y="606425"/>
                  <a:pt x="1863229" y="592734"/>
                  <a:pt x="1857375" y="581025"/>
                </a:cubicBezTo>
                <a:cubicBezTo>
                  <a:pt x="1850275" y="566826"/>
                  <a:pt x="1837214" y="556387"/>
                  <a:pt x="1828800" y="542925"/>
                </a:cubicBezTo>
                <a:cubicBezTo>
                  <a:pt x="1821275" y="530884"/>
                  <a:pt x="1817055" y="517001"/>
                  <a:pt x="1809750" y="504825"/>
                </a:cubicBezTo>
                <a:cubicBezTo>
                  <a:pt x="1797970" y="485192"/>
                  <a:pt x="1778890" y="469395"/>
                  <a:pt x="1771650" y="447675"/>
                </a:cubicBezTo>
                <a:cubicBezTo>
                  <a:pt x="1765300" y="428625"/>
                  <a:pt x="1763739" y="407233"/>
                  <a:pt x="1752600" y="390525"/>
                </a:cubicBezTo>
                <a:cubicBezTo>
                  <a:pt x="1746250" y="381000"/>
                  <a:pt x="1740879" y="370744"/>
                  <a:pt x="1733550" y="361950"/>
                </a:cubicBezTo>
                <a:cubicBezTo>
                  <a:pt x="1704006" y="326497"/>
                  <a:pt x="1703664" y="336333"/>
                  <a:pt x="1666875" y="304800"/>
                </a:cubicBezTo>
                <a:cubicBezTo>
                  <a:pt x="1656648" y="296034"/>
                  <a:pt x="1647825" y="285750"/>
                  <a:pt x="1638300" y="276225"/>
                </a:cubicBezTo>
                <a:cubicBezTo>
                  <a:pt x="1635125" y="285750"/>
                  <a:pt x="1628775" y="294760"/>
                  <a:pt x="1628775" y="304800"/>
                </a:cubicBezTo>
                <a:cubicBezTo>
                  <a:pt x="1628775" y="356222"/>
                  <a:pt x="1626762" y="451162"/>
                  <a:pt x="1647825" y="514350"/>
                </a:cubicBezTo>
                <a:cubicBezTo>
                  <a:pt x="1653232" y="530570"/>
                  <a:pt x="1660872" y="545966"/>
                  <a:pt x="1666875" y="561975"/>
                </a:cubicBezTo>
                <a:cubicBezTo>
                  <a:pt x="1695187" y="637473"/>
                  <a:pt x="1645132" y="538437"/>
                  <a:pt x="1733550" y="685800"/>
                </a:cubicBezTo>
                <a:lnTo>
                  <a:pt x="1733550" y="685800"/>
                </a:lnTo>
                <a:cubicBezTo>
                  <a:pt x="1739900" y="698500"/>
                  <a:pt x="1744724" y="712086"/>
                  <a:pt x="1752600" y="723900"/>
                </a:cubicBezTo>
                <a:cubicBezTo>
                  <a:pt x="1770212" y="750318"/>
                  <a:pt x="1790700" y="774700"/>
                  <a:pt x="1809750" y="800100"/>
                </a:cubicBezTo>
                <a:cubicBezTo>
                  <a:pt x="1819275" y="812800"/>
                  <a:pt x="1829519" y="824991"/>
                  <a:pt x="1838325" y="838200"/>
                </a:cubicBezTo>
                <a:cubicBezTo>
                  <a:pt x="1953236" y="1010566"/>
                  <a:pt x="1810839" y="795008"/>
                  <a:pt x="1905000" y="942975"/>
                </a:cubicBezTo>
                <a:cubicBezTo>
                  <a:pt x="1917292" y="962291"/>
                  <a:pt x="1929192" y="981938"/>
                  <a:pt x="1943100" y="1000125"/>
                </a:cubicBezTo>
                <a:cubicBezTo>
                  <a:pt x="1970511" y="1035971"/>
                  <a:pt x="2008644" y="1064539"/>
                  <a:pt x="2028825" y="1104900"/>
                </a:cubicBezTo>
                <a:cubicBezTo>
                  <a:pt x="2061433" y="1170115"/>
                  <a:pt x="2059932" y="1174107"/>
                  <a:pt x="2133600" y="1247775"/>
                </a:cubicBezTo>
                <a:cubicBezTo>
                  <a:pt x="2156955" y="1271130"/>
                  <a:pt x="2183879" y="1294462"/>
                  <a:pt x="2200275" y="1323975"/>
                </a:cubicBezTo>
                <a:cubicBezTo>
                  <a:pt x="2208578" y="1338921"/>
                  <a:pt x="2211022" y="1356654"/>
                  <a:pt x="2219325" y="1371600"/>
                </a:cubicBezTo>
                <a:cubicBezTo>
                  <a:pt x="2227035" y="1385477"/>
                  <a:pt x="2239094" y="1396491"/>
                  <a:pt x="2247900" y="1409700"/>
                </a:cubicBezTo>
                <a:cubicBezTo>
                  <a:pt x="2258169" y="1425104"/>
                  <a:pt x="2267610" y="1441072"/>
                  <a:pt x="2276475" y="1457325"/>
                </a:cubicBezTo>
                <a:cubicBezTo>
                  <a:pt x="2286674" y="1476023"/>
                  <a:pt x="2292523" y="1497250"/>
                  <a:pt x="2305050" y="1514475"/>
                </a:cubicBezTo>
                <a:cubicBezTo>
                  <a:pt x="2318255" y="1532632"/>
                  <a:pt x="2339896" y="1543641"/>
                  <a:pt x="2352675" y="1562100"/>
                </a:cubicBezTo>
                <a:cubicBezTo>
                  <a:pt x="2368839" y="1585449"/>
                  <a:pt x="2376686" y="1613644"/>
                  <a:pt x="2390775" y="1638300"/>
                </a:cubicBezTo>
                <a:cubicBezTo>
                  <a:pt x="2402134" y="1658179"/>
                  <a:pt x="2418020" y="1675291"/>
                  <a:pt x="2428875" y="1695450"/>
                </a:cubicBezTo>
                <a:cubicBezTo>
                  <a:pt x="2440339" y="1716740"/>
                  <a:pt x="2445871" y="1740897"/>
                  <a:pt x="2457450" y="1762125"/>
                </a:cubicBezTo>
                <a:cubicBezTo>
                  <a:pt x="2465052" y="1776062"/>
                  <a:pt x="2476921" y="1787220"/>
                  <a:pt x="2486025" y="1800225"/>
                </a:cubicBezTo>
                <a:cubicBezTo>
                  <a:pt x="2499155" y="1818982"/>
                  <a:pt x="2510995" y="1838618"/>
                  <a:pt x="2524125" y="1857375"/>
                </a:cubicBezTo>
                <a:cubicBezTo>
                  <a:pt x="2533229" y="1870380"/>
                  <a:pt x="2545600" y="1881276"/>
                  <a:pt x="2552700" y="1895475"/>
                </a:cubicBezTo>
                <a:cubicBezTo>
                  <a:pt x="2564832" y="1919738"/>
                  <a:pt x="2569143" y="1947412"/>
                  <a:pt x="2581275" y="1971675"/>
                </a:cubicBezTo>
                <a:cubicBezTo>
                  <a:pt x="2588375" y="1985874"/>
                  <a:pt x="2601682" y="1996162"/>
                  <a:pt x="2609850" y="2009775"/>
                </a:cubicBezTo>
                <a:cubicBezTo>
                  <a:pt x="2620808" y="2028038"/>
                  <a:pt x="2627983" y="2048362"/>
                  <a:pt x="2638425" y="2066925"/>
                </a:cubicBezTo>
                <a:cubicBezTo>
                  <a:pt x="2656578" y="2099196"/>
                  <a:pt x="2683866" y="2127049"/>
                  <a:pt x="2695575" y="2162175"/>
                </a:cubicBezTo>
                <a:cubicBezTo>
                  <a:pt x="2706261" y="2194233"/>
                  <a:pt x="2705318" y="2195894"/>
                  <a:pt x="2724150" y="2228850"/>
                </a:cubicBezTo>
                <a:cubicBezTo>
                  <a:pt x="2729830" y="2238789"/>
                  <a:pt x="2738080" y="2247186"/>
                  <a:pt x="2743200" y="2257425"/>
                </a:cubicBezTo>
                <a:cubicBezTo>
                  <a:pt x="2750846" y="2272718"/>
                  <a:pt x="2755306" y="2289426"/>
                  <a:pt x="2762250" y="2305050"/>
                </a:cubicBezTo>
                <a:cubicBezTo>
                  <a:pt x="2768017" y="2318025"/>
                  <a:pt x="2776314" y="2329855"/>
                  <a:pt x="2781300" y="2343150"/>
                </a:cubicBezTo>
                <a:cubicBezTo>
                  <a:pt x="2785897" y="2355407"/>
                  <a:pt x="2784971" y="2369541"/>
                  <a:pt x="2790825" y="2381250"/>
                </a:cubicBezTo>
                <a:cubicBezTo>
                  <a:pt x="2797925" y="2395449"/>
                  <a:pt x="2812300" y="2405151"/>
                  <a:pt x="2819400" y="2419350"/>
                </a:cubicBezTo>
                <a:cubicBezTo>
                  <a:pt x="2834693" y="2449936"/>
                  <a:pt x="2842207" y="2484014"/>
                  <a:pt x="2857500" y="2514600"/>
                </a:cubicBezTo>
                <a:cubicBezTo>
                  <a:pt x="2863850" y="2527300"/>
                  <a:pt x="2869505" y="2540372"/>
                  <a:pt x="2876550" y="2552700"/>
                </a:cubicBezTo>
                <a:cubicBezTo>
                  <a:pt x="2882230" y="2562639"/>
                  <a:pt x="2890480" y="2571036"/>
                  <a:pt x="2895600" y="2581275"/>
                </a:cubicBezTo>
                <a:cubicBezTo>
                  <a:pt x="2900090" y="2590255"/>
                  <a:pt x="2900635" y="2600870"/>
                  <a:pt x="2905125" y="2609850"/>
                </a:cubicBezTo>
                <a:cubicBezTo>
                  <a:pt x="2922862" y="2645323"/>
                  <a:pt x="2926418" y="2635402"/>
                  <a:pt x="2952750" y="2667000"/>
                </a:cubicBezTo>
                <a:cubicBezTo>
                  <a:pt x="2960079" y="2675794"/>
                  <a:pt x="2965450" y="2686050"/>
                  <a:pt x="2971800" y="2695575"/>
                </a:cubicBezTo>
                <a:cubicBezTo>
                  <a:pt x="2974975" y="2714625"/>
                  <a:pt x="2975218" y="2734403"/>
                  <a:pt x="2981325" y="2752725"/>
                </a:cubicBezTo>
                <a:cubicBezTo>
                  <a:pt x="2984945" y="2763585"/>
                  <a:pt x="2995726" y="2770839"/>
                  <a:pt x="3000375" y="2781300"/>
                </a:cubicBezTo>
                <a:cubicBezTo>
                  <a:pt x="3008530" y="2799650"/>
                  <a:pt x="3013075" y="2819400"/>
                  <a:pt x="3019425" y="2838450"/>
                </a:cubicBezTo>
                <a:lnTo>
                  <a:pt x="3028950" y="2867025"/>
                </a:lnTo>
                <a:cubicBezTo>
                  <a:pt x="3032125" y="2876550"/>
                  <a:pt x="3036506" y="2885755"/>
                  <a:pt x="3038475" y="2895600"/>
                </a:cubicBezTo>
                <a:cubicBezTo>
                  <a:pt x="3041650" y="2911475"/>
                  <a:pt x="3043740" y="2927606"/>
                  <a:pt x="3048000" y="2943225"/>
                </a:cubicBezTo>
                <a:cubicBezTo>
                  <a:pt x="3053284" y="2962598"/>
                  <a:pt x="3060700" y="2981325"/>
                  <a:pt x="3067050" y="3000375"/>
                </a:cubicBezTo>
                <a:lnTo>
                  <a:pt x="3076575" y="3028950"/>
                </a:lnTo>
                <a:cubicBezTo>
                  <a:pt x="3087261" y="3061008"/>
                  <a:pt x="3086318" y="3062669"/>
                  <a:pt x="3105150" y="3095625"/>
                </a:cubicBezTo>
                <a:cubicBezTo>
                  <a:pt x="3110830" y="3105564"/>
                  <a:pt x="3112752" y="3124200"/>
                  <a:pt x="3124200" y="3124200"/>
                </a:cubicBezTo>
                <a:cubicBezTo>
                  <a:pt x="3134240" y="3124200"/>
                  <a:pt x="3119165" y="3104605"/>
                  <a:pt x="3114675" y="3095625"/>
                </a:cubicBezTo>
                <a:cubicBezTo>
                  <a:pt x="3094194" y="3054663"/>
                  <a:pt x="3090334" y="3071133"/>
                  <a:pt x="3057525" y="3028950"/>
                </a:cubicBezTo>
                <a:cubicBezTo>
                  <a:pt x="3046159" y="3014337"/>
                  <a:pt x="3042041" y="2994416"/>
                  <a:pt x="3028950" y="2981325"/>
                </a:cubicBezTo>
                <a:cubicBezTo>
                  <a:pt x="3015859" y="2968234"/>
                  <a:pt x="2996136" y="2963858"/>
                  <a:pt x="2981325" y="2952750"/>
                </a:cubicBezTo>
                <a:cubicBezTo>
                  <a:pt x="2970549" y="2944668"/>
                  <a:pt x="2961516" y="2934402"/>
                  <a:pt x="2952750" y="2924175"/>
                </a:cubicBezTo>
                <a:cubicBezTo>
                  <a:pt x="2921447" y="2887655"/>
                  <a:pt x="2926295" y="2879257"/>
                  <a:pt x="2886075" y="2847975"/>
                </a:cubicBezTo>
                <a:cubicBezTo>
                  <a:pt x="2871462" y="2836609"/>
                  <a:pt x="2854325" y="2828925"/>
                  <a:pt x="2838450" y="2819400"/>
                </a:cubicBezTo>
                <a:cubicBezTo>
                  <a:pt x="2825750" y="2800350"/>
                  <a:pt x="2810589" y="2782728"/>
                  <a:pt x="2800350" y="2762250"/>
                </a:cubicBezTo>
                <a:cubicBezTo>
                  <a:pt x="2788218" y="2737987"/>
                  <a:pt x="2788429" y="2707463"/>
                  <a:pt x="2771775" y="2686050"/>
                </a:cubicBezTo>
                <a:cubicBezTo>
                  <a:pt x="2763738" y="2675717"/>
                  <a:pt x="2746375" y="2679700"/>
                  <a:pt x="2733675" y="2676525"/>
                </a:cubicBezTo>
                <a:lnTo>
                  <a:pt x="2667000" y="2609850"/>
                </a:lnTo>
                <a:cubicBezTo>
                  <a:pt x="2654300" y="2597150"/>
                  <a:pt x="2638141" y="2587151"/>
                  <a:pt x="2628900" y="2571750"/>
                </a:cubicBezTo>
                <a:cubicBezTo>
                  <a:pt x="2619375" y="2555875"/>
                  <a:pt x="2609190" y="2540378"/>
                  <a:pt x="2600325" y="2524125"/>
                </a:cubicBezTo>
                <a:cubicBezTo>
                  <a:pt x="2590126" y="2505427"/>
                  <a:pt x="2583564" y="2484696"/>
                  <a:pt x="2571750" y="2466975"/>
                </a:cubicBezTo>
                <a:cubicBezTo>
                  <a:pt x="2528761" y="2402492"/>
                  <a:pt x="2517885" y="2412841"/>
                  <a:pt x="2466975" y="2352675"/>
                </a:cubicBezTo>
                <a:cubicBezTo>
                  <a:pt x="2449333" y="2331825"/>
                  <a:pt x="2434119" y="2308975"/>
                  <a:pt x="2419350" y="2286000"/>
                </a:cubicBezTo>
                <a:cubicBezTo>
                  <a:pt x="2311547" y="2118306"/>
                  <a:pt x="2441902" y="2310887"/>
                  <a:pt x="2352675" y="2162175"/>
                </a:cubicBezTo>
                <a:cubicBezTo>
                  <a:pt x="2344507" y="2148562"/>
                  <a:pt x="2333625" y="2136775"/>
                  <a:pt x="2324100" y="2124075"/>
                </a:cubicBezTo>
                <a:cubicBezTo>
                  <a:pt x="2320925" y="2108200"/>
                  <a:pt x="2320259" y="2091609"/>
                  <a:pt x="2314575" y="2076450"/>
                </a:cubicBezTo>
                <a:cubicBezTo>
                  <a:pt x="2310555" y="2065731"/>
                  <a:pt x="2301205" y="2057814"/>
                  <a:pt x="2295525" y="2047875"/>
                </a:cubicBezTo>
                <a:cubicBezTo>
                  <a:pt x="2288480" y="2035547"/>
                  <a:pt x="2281461" y="2023070"/>
                  <a:pt x="2276475" y="2009775"/>
                </a:cubicBezTo>
                <a:cubicBezTo>
                  <a:pt x="2271878" y="1997518"/>
                  <a:pt x="2272107" y="1983707"/>
                  <a:pt x="2266950" y="1971675"/>
                </a:cubicBezTo>
                <a:cubicBezTo>
                  <a:pt x="2262441" y="1961153"/>
                  <a:pt x="2253020" y="1953339"/>
                  <a:pt x="2247900" y="1943100"/>
                </a:cubicBezTo>
                <a:cubicBezTo>
                  <a:pt x="2240254" y="1927807"/>
                  <a:pt x="2236496" y="1910768"/>
                  <a:pt x="2228850" y="1895475"/>
                </a:cubicBezTo>
                <a:cubicBezTo>
                  <a:pt x="2223730" y="1885236"/>
                  <a:pt x="2214920" y="1877139"/>
                  <a:pt x="2209800" y="1866900"/>
                </a:cubicBezTo>
                <a:cubicBezTo>
                  <a:pt x="2205310" y="1857920"/>
                  <a:pt x="2204765" y="1847305"/>
                  <a:pt x="2200275" y="1838325"/>
                </a:cubicBezTo>
                <a:cubicBezTo>
                  <a:pt x="2191996" y="1821766"/>
                  <a:pt x="2179979" y="1807259"/>
                  <a:pt x="2171700" y="1790700"/>
                </a:cubicBezTo>
                <a:cubicBezTo>
                  <a:pt x="2164054" y="1775407"/>
                  <a:pt x="2159594" y="1758699"/>
                  <a:pt x="2152650" y="1743075"/>
                </a:cubicBezTo>
                <a:cubicBezTo>
                  <a:pt x="2146883" y="1730100"/>
                  <a:pt x="2139367" y="1717950"/>
                  <a:pt x="2133600" y="1704975"/>
                </a:cubicBezTo>
                <a:cubicBezTo>
                  <a:pt x="2126656" y="1689351"/>
                  <a:pt x="2122196" y="1672643"/>
                  <a:pt x="2114550" y="1657350"/>
                </a:cubicBezTo>
                <a:cubicBezTo>
                  <a:pt x="2109430" y="1647111"/>
                  <a:pt x="2100149" y="1639236"/>
                  <a:pt x="2095500" y="1628775"/>
                </a:cubicBezTo>
                <a:cubicBezTo>
                  <a:pt x="2087345" y="1610425"/>
                  <a:pt x="2084605" y="1589975"/>
                  <a:pt x="2076450" y="1571625"/>
                </a:cubicBezTo>
                <a:cubicBezTo>
                  <a:pt x="2071801" y="1561164"/>
                  <a:pt x="2062959" y="1553057"/>
                  <a:pt x="2057400" y="1543050"/>
                </a:cubicBezTo>
                <a:cubicBezTo>
                  <a:pt x="2047057" y="1524432"/>
                  <a:pt x="2038350" y="1504950"/>
                  <a:pt x="2028825" y="1485900"/>
                </a:cubicBezTo>
                <a:cubicBezTo>
                  <a:pt x="2025650" y="1470025"/>
                  <a:pt x="2024420" y="1453634"/>
                  <a:pt x="2019300" y="1438275"/>
                </a:cubicBezTo>
                <a:cubicBezTo>
                  <a:pt x="2002601" y="1388178"/>
                  <a:pt x="2002103" y="1413406"/>
                  <a:pt x="1981200" y="1371600"/>
                </a:cubicBezTo>
                <a:cubicBezTo>
                  <a:pt x="1916386" y="1241972"/>
                  <a:pt x="2013054" y="1408816"/>
                  <a:pt x="1933575" y="1276350"/>
                </a:cubicBezTo>
                <a:cubicBezTo>
                  <a:pt x="1930400" y="1263650"/>
                  <a:pt x="1929904" y="1249959"/>
                  <a:pt x="1924050" y="1238250"/>
                </a:cubicBezTo>
                <a:cubicBezTo>
                  <a:pt x="1910459" y="1211068"/>
                  <a:pt x="1866938" y="1137601"/>
                  <a:pt x="1838325" y="1104900"/>
                </a:cubicBezTo>
                <a:cubicBezTo>
                  <a:pt x="1826498" y="1091383"/>
                  <a:pt x="1812925" y="1079500"/>
                  <a:pt x="1800225" y="1066800"/>
                </a:cubicBezTo>
                <a:cubicBezTo>
                  <a:pt x="1797813" y="1054741"/>
                  <a:pt x="1790187" y="1006371"/>
                  <a:pt x="1781175" y="990600"/>
                </a:cubicBezTo>
                <a:cubicBezTo>
                  <a:pt x="1773299" y="976817"/>
                  <a:pt x="1762125" y="965200"/>
                  <a:pt x="1752600" y="952500"/>
                </a:cubicBezTo>
                <a:cubicBezTo>
                  <a:pt x="1749425" y="942975"/>
                  <a:pt x="1747565" y="932905"/>
                  <a:pt x="1743075" y="923925"/>
                </a:cubicBezTo>
                <a:cubicBezTo>
                  <a:pt x="1737955" y="913686"/>
                  <a:pt x="1730092" y="905058"/>
                  <a:pt x="1724025" y="895350"/>
                </a:cubicBezTo>
                <a:cubicBezTo>
                  <a:pt x="1714213" y="879651"/>
                  <a:pt x="1704975" y="863600"/>
                  <a:pt x="1695450" y="847725"/>
                </a:cubicBezTo>
                <a:cubicBezTo>
                  <a:pt x="1678910" y="765027"/>
                  <a:pt x="1701011" y="829740"/>
                  <a:pt x="1657350" y="771525"/>
                </a:cubicBezTo>
                <a:cubicBezTo>
                  <a:pt x="1646242" y="756714"/>
                  <a:pt x="1637054" y="740459"/>
                  <a:pt x="1628775" y="723900"/>
                </a:cubicBezTo>
                <a:cubicBezTo>
                  <a:pt x="1624285" y="714920"/>
                  <a:pt x="1624819" y="703679"/>
                  <a:pt x="1619250" y="695325"/>
                </a:cubicBezTo>
                <a:cubicBezTo>
                  <a:pt x="1611778" y="684117"/>
                  <a:pt x="1599545" y="676887"/>
                  <a:pt x="1590675" y="666750"/>
                </a:cubicBezTo>
                <a:cubicBezTo>
                  <a:pt x="1504365" y="568110"/>
                  <a:pt x="1599629" y="666179"/>
                  <a:pt x="1514475" y="581025"/>
                </a:cubicBezTo>
                <a:cubicBezTo>
                  <a:pt x="1496961" y="510967"/>
                  <a:pt x="1519192" y="572121"/>
                  <a:pt x="1466850" y="504825"/>
                </a:cubicBezTo>
                <a:cubicBezTo>
                  <a:pt x="1403979" y="423991"/>
                  <a:pt x="1475490" y="485111"/>
                  <a:pt x="1400175" y="428625"/>
                </a:cubicBezTo>
                <a:cubicBezTo>
                  <a:pt x="1393825" y="415925"/>
                  <a:pt x="1390215" y="401433"/>
                  <a:pt x="1381125" y="390525"/>
                </a:cubicBezTo>
                <a:cubicBezTo>
                  <a:pt x="1373796" y="381731"/>
                  <a:pt x="1359701" y="380414"/>
                  <a:pt x="1352550" y="371475"/>
                </a:cubicBezTo>
                <a:cubicBezTo>
                  <a:pt x="1346278" y="363635"/>
                  <a:pt x="1348594" y="351254"/>
                  <a:pt x="1343025" y="342900"/>
                </a:cubicBezTo>
                <a:cubicBezTo>
                  <a:pt x="1335553" y="331692"/>
                  <a:pt x="1322720" y="324958"/>
                  <a:pt x="1314450" y="314325"/>
                </a:cubicBezTo>
                <a:cubicBezTo>
                  <a:pt x="1300394" y="296253"/>
                  <a:pt x="1276350" y="257175"/>
                  <a:pt x="1276350" y="257175"/>
                </a:cubicBezTo>
                <a:cubicBezTo>
                  <a:pt x="1276444" y="260275"/>
                  <a:pt x="1270488" y="529000"/>
                  <a:pt x="1295400" y="628650"/>
                </a:cubicBezTo>
                <a:cubicBezTo>
                  <a:pt x="1300270" y="648131"/>
                  <a:pt x="1308680" y="666566"/>
                  <a:pt x="1314450" y="685800"/>
                </a:cubicBezTo>
                <a:cubicBezTo>
                  <a:pt x="1318212" y="698339"/>
                  <a:pt x="1320213" y="711361"/>
                  <a:pt x="1323975" y="723900"/>
                </a:cubicBezTo>
                <a:cubicBezTo>
                  <a:pt x="1329745" y="743134"/>
                  <a:pt x="1337741" y="761677"/>
                  <a:pt x="1343025" y="781050"/>
                </a:cubicBezTo>
                <a:cubicBezTo>
                  <a:pt x="1347285" y="796669"/>
                  <a:pt x="1347017" y="813460"/>
                  <a:pt x="1352550" y="828675"/>
                </a:cubicBezTo>
                <a:cubicBezTo>
                  <a:pt x="1359829" y="848691"/>
                  <a:pt x="1372933" y="866165"/>
                  <a:pt x="1381125" y="885825"/>
                </a:cubicBezTo>
                <a:cubicBezTo>
                  <a:pt x="1399717" y="930446"/>
                  <a:pt x="1400734" y="945768"/>
                  <a:pt x="1409700" y="990600"/>
                </a:cubicBezTo>
                <a:cubicBezTo>
                  <a:pt x="1412875" y="1035050"/>
                  <a:pt x="1412614" y="1079880"/>
                  <a:pt x="1419225" y="1123950"/>
                </a:cubicBezTo>
                <a:cubicBezTo>
                  <a:pt x="1422204" y="1143808"/>
                  <a:pt x="1432370" y="1161908"/>
                  <a:pt x="1438275" y="1181100"/>
                </a:cubicBezTo>
                <a:cubicBezTo>
                  <a:pt x="1445073" y="1203192"/>
                  <a:pt x="1452482" y="1225174"/>
                  <a:pt x="1457325" y="1247775"/>
                </a:cubicBezTo>
                <a:cubicBezTo>
                  <a:pt x="1495707" y="1426889"/>
                  <a:pt x="1434338" y="1200659"/>
                  <a:pt x="1485900" y="1381125"/>
                </a:cubicBezTo>
                <a:cubicBezTo>
                  <a:pt x="1495425" y="1450975"/>
                  <a:pt x="1492182" y="1523796"/>
                  <a:pt x="1514475" y="1590675"/>
                </a:cubicBezTo>
                <a:cubicBezTo>
                  <a:pt x="1555343" y="1713280"/>
                  <a:pt x="1516124" y="1587745"/>
                  <a:pt x="1543050" y="1695450"/>
                </a:cubicBezTo>
                <a:cubicBezTo>
                  <a:pt x="1548656" y="1717874"/>
                  <a:pt x="1556903" y="1739603"/>
                  <a:pt x="1562100" y="1762125"/>
                </a:cubicBezTo>
                <a:cubicBezTo>
                  <a:pt x="1566443" y="1780943"/>
                  <a:pt x="1566076" y="1800777"/>
                  <a:pt x="1571625" y="1819275"/>
                </a:cubicBezTo>
                <a:cubicBezTo>
                  <a:pt x="1575705" y="1832875"/>
                  <a:pt x="1584908" y="1844400"/>
                  <a:pt x="1590675" y="1857375"/>
                </a:cubicBezTo>
                <a:cubicBezTo>
                  <a:pt x="1609203" y="1899063"/>
                  <a:pt x="1612582" y="1921737"/>
                  <a:pt x="1638300" y="1962150"/>
                </a:cubicBezTo>
                <a:cubicBezTo>
                  <a:pt x="1649215" y="1979302"/>
                  <a:pt x="1665485" y="1992623"/>
                  <a:pt x="1676400" y="2009775"/>
                </a:cubicBezTo>
                <a:cubicBezTo>
                  <a:pt x="1687835" y="2027744"/>
                  <a:pt x="1694017" y="2048662"/>
                  <a:pt x="1704975" y="2066925"/>
                </a:cubicBezTo>
                <a:cubicBezTo>
                  <a:pt x="1713143" y="2080538"/>
                  <a:pt x="1725767" y="2091189"/>
                  <a:pt x="1733550" y="2105025"/>
                </a:cubicBezTo>
                <a:cubicBezTo>
                  <a:pt x="1754434" y="2142152"/>
                  <a:pt x="1768784" y="2182798"/>
                  <a:pt x="1790700" y="2219325"/>
                </a:cubicBezTo>
                <a:cubicBezTo>
                  <a:pt x="1800225" y="2235200"/>
                  <a:pt x="1809006" y="2251546"/>
                  <a:pt x="1819275" y="2266950"/>
                </a:cubicBezTo>
                <a:cubicBezTo>
                  <a:pt x="1828081" y="2280159"/>
                  <a:pt x="1840140" y="2291173"/>
                  <a:pt x="1847850" y="2305050"/>
                </a:cubicBezTo>
                <a:cubicBezTo>
                  <a:pt x="1856153" y="2319996"/>
                  <a:pt x="1860897" y="2336666"/>
                  <a:pt x="1866900" y="2352675"/>
                </a:cubicBezTo>
                <a:cubicBezTo>
                  <a:pt x="1879266" y="2385650"/>
                  <a:pt x="1877066" y="2392058"/>
                  <a:pt x="1895475" y="2428875"/>
                </a:cubicBezTo>
                <a:cubicBezTo>
                  <a:pt x="1900595" y="2439114"/>
                  <a:pt x="1909405" y="2447211"/>
                  <a:pt x="1914525" y="2457450"/>
                </a:cubicBezTo>
                <a:cubicBezTo>
                  <a:pt x="1919015" y="2466430"/>
                  <a:pt x="1919174" y="2477248"/>
                  <a:pt x="1924050" y="2486025"/>
                </a:cubicBezTo>
                <a:cubicBezTo>
                  <a:pt x="1935169" y="2506039"/>
                  <a:pt x="1953647" y="2521917"/>
                  <a:pt x="1962150" y="2543175"/>
                </a:cubicBezTo>
                <a:cubicBezTo>
                  <a:pt x="1968500" y="2559050"/>
                  <a:pt x="1973554" y="2575507"/>
                  <a:pt x="1981200" y="2590800"/>
                </a:cubicBezTo>
                <a:cubicBezTo>
                  <a:pt x="1986320" y="2601039"/>
                  <a:pt x="1994183" y="2609667"/>
                  <a:pt x="2000250" y="2619375"/>
                </a:cubicBezTo>
                <a:cubicBezTo>
                  <a:pt x="2010062" y="2635074"/>
                  <a:pt x="2020546" y="2650441"/>
                  <a:pt x="2028825" y="2667000"/>
                </a:cubicBezTo>
                <a:cubicBezTo>
                  <a:pt x="2033315" y="2675980"/>
                  <a:pt x="2033369" y="2686858"/>
                  <a:pt x="2038350" y="2695575"/>
                </a:cubicBezTo>
                <a:cubicBezTo>
                  <a:pt x="2046226" y="2709358"/>
                  <a:pt x="2058511" y="2720213"/>
                  <a:pt x="2066925" y="2733675"/>
                </a:cubicBezTo>
                <a:cubicBezTo>
                  <a:pt x="2074450" y="2745716"/>
                  <a:pt x="2078099" y="2759961"/>
                  <a:pt x="2085975" y="2771775"/>
                </a:cubicBezTo>
                <a:cubicBezTo>
                  <a:pt x="2109232" y="2806661"/>
                  <a:pt x="2125110" y="2820435"/>
                  <a:pt x="2152650" y="2847975"/>
                </a:cubicBezTo>
                <a:cubicBezTo>
                  <a:pt x="2155825" y="2857500"/>
                  <a:pt x="2157685" y="2867570"/>
                  <a:pt x="2162175" y="2876550"/>
                </a:cubicBezTo>
                <a:cubicBezTo>
                  <a:pt x="2167295" y="2886789"/>
                  <a:pt x="2175545" y="2895186"/>
                  <a:pt x="2181225" y="2905125"/>
                </a:cubicBezTo>
                <a:cubicBezTo>
                  <a:pt x="2188270" y="2917453"/>
                  <a:pt x="2194508" y="2930250"/>
                  <a:pt x="2200275" y="2943225"/>
                </a:cubicBezTo>
                <a:cubicBezTo>
                  <a:pt x="2207219" y="2958849"/>
                  <a:pt x="2211022" y="2975904"/>
                  <a:pt x="2219325" y="2990850"/>
                </a:cubicBezTo>
                <a:cubicBezTo>
                  <a:pt x="2227035" y="3004727"/>
                  <a:pt x="2240190" y="3015073"/>
                  <a:pt x="2247900" y="3028950"/>
                </a:cubicBezTo>
                <a:cubicBezTo>
                  <a:pt x="2256203" y="3043896"/>
                  <a:pt x="2261543" y="3060355"/>
                  <a:pt x="2266950" y="3076575"/>
                </a:cubicBezTo>
                <a:cubicBezTo>
                  <a:pt x="2271090" y="3088994"/>
                  <a:pt x="2269537" y="3103574"/>
                  <a:pt x="2276475" y="3114675"/>
                </a:cubicBezTo>
                <a:cubicBezTo>
                  <a:pt x="2285994" y="3129905"/>
                  <a:pt x="2301875" y="3140075"/>
                  <a:pt x="2314575" y="3152775"/>
                </a:cubicBezTo>
                <a:cubicBezTo>
                  <a:pt x="2333288" y="3208915"/>
                  <a:pt x="2311486" y="3153547"/>
                  <a:pt x="2352675" y="3219450"/>
                </a:cubicBezTo>
                <a:cubicBezTo>
                  <a:pt x="2360200" y="3231491"/>
                  <a:pt x="2366452" y="3244367"/>
                  <a:pt x="2371725" y="3257550"/>
                </a:cubicBezTo>
                <a:cubicBezTo>
                  <a:pt x="2379183" y="3276194"/>
                  <a:pt x="2376576" y="3300501"/>
                  <a:pt x="2390775" y="3314700"/>
                </a:cubicBezTo>
                <a:cubicBezTo>
                  <a:pt x="2400300" y="3324225"/>
                  <a:pt x="2411520" y="3332314"/>
                  <a:pt x="2419350" y="3343275"/>
                </a:cubicBezTo>
                <a:cubicBezTo>
                  <a:pt x="2427603" y="3354829"/>
                  <a:pt x="2433127" y="3368192"/>
                  <a:pt x="2438400" y="3381375"/>
                </a:cubicBezTo>
                <a:cubicBezTo>
                  <a:pt x="2445858" y="3400019"/>
                  <a:pt x="2468589" y="3455233"/>
                  <a:pt x="2457450" y="3438525"/>
                </a:cubicBezTo>
                <a:cubicBezTo>
                  <a:pt x="2451100" y="3429000"/>
                  <a:pt x="2446058" y="3418459"/>
                  <a:pt x="2438400" y="3409950"/>
                </a:cubicBezTo>
                <a:cubicBezTo>
                  <a:pt x="2417374" y="3386588"/>
                  <a:pt x="2390584" y="3368420"/>
                  <a:pt x="2371725" y="3343275"/>
                </a:cubicBezTo>
                <a:cubicBezTo>
                  <a:pt x="2362200" y="3330575"/>
                  <a:pt x="2354852" y="3315902"/>
                  <a:pt x="2343150" y="3305175"/>
                </a:cubicBezTo>
                <a:cubicBezTo>
                  <a:pt x="2316465" y="3280713"/>
                  <a:pt x="2279145" y="3267460"/>
                  <a:pt x="2257425" y="3238500"/>
                </a:cubicBezTo>
                <a:cubicBezTo>
                  <a:pt x="2247900" y="3225800"/>
                  <a:pt x="2239181" y="3212453"/>
                  <a:pt x="2228850" y="3200400"/>
                </a:cubicBezTo>
                <a:cubicBezTo>
                  <a:pt x="2158359" y="3118161"/>
                  <a:pt x="2250255" y="3241639"/>
                  <a:pt x="2162175" y="3124200"/>
                </a:cubicBezTo>
                <a:cubicBezTo>
                  <a:pt x="2155306" y="3115042"/>
                  <a:pt x="2150105" y="3104699"/>
                  <a:pt x="2143125" y="3095625"/>
                </a:cubicBezTo>
                <a:cubicBezTo>
                  <a:pt x="2118334" y="3063397"/>
                  <a:pt x="2092325" y="3032125"/>
                  <a:pt x="2066925" y="3000375"/>
                </a:cubicBezTo>
                <a:cubicBezTo>
                  <a:pt x="2054225" y="2984500"/>
                  <a:pt x="2039285" y="2970183"/>
                  <a:pt x="2028825" y="2952750"/>
                </a:cubicBezTo>
                <a:cubicBezTo>
                  <a:pt x="1994113" y="2894897"/>
                  <a:pt x="1999333" y="2900728"/>
                  <a:pt x="1952625" y="2838450"/>
                </a:cubicBezTo>
                <a:cubicBezTo>
                  <a:pt x="1940427" y="2822186"/>
                  <a:pt x="1926482" y="2807267"/>
                  <a:pt x="1914525" y="2790825"/>
                </a:cubicBezTo>
                <a:cubicBezTo>
                  <a:pt x="1901059" y="2772309"/>
                  <a:pt x="1890923" y="2751395"/>
                  <a:pt x="1876425" y="2733675"/>
                </a:cubicBezTo>
                <a:cubicBezTo>
                  <a:pt x="1862208" y="2716299"/>
                  <a:pt x="1842005" y="2704207"/>
                  <a:pt x="1828800" y="2686050"/>
                </a:cubicBezTo>
                <a:cubicBezTo>
                  <a:pt x="1816273" y="2668825"/>
                  <a:pt x="1812439" y="2646348"/>
                  <a:pt x="1800225" y="2628900"/>
                </a:cubicBezTo>
                <a:cubicBezTo>
                  <a:pt x="1789925" y="2614186"/>
                  <a:pt x="1773152" y="2604977"/>
                  <a:pt x="1762125" y="2590800"/>
                </a:cubicBezTo>
                <a:cubicBezTo>
                  <a:pt x="1750759" y="2576187"/>
                  <a:pt x="1744167" y="2558342"/>
                  <a:pt x="1733550" y="2543175"/>
                </a:cubicBezTo>
                <a:cubicBezTo>
                  <a:pt x="1721892" y="2526520"/>
                  <a:pt x="1705758" y="2513073"/>
                  <a:pt x="1695450" y="2495550"/>
                </a:cubicBezTo>
                <a:cubicBezTo>
                  <a:pt x="1673852" y="2458834"/>
                  <a:pt x="1661929" y="2416693"/>
                  <a:pt x="1638300" y="2381250"/>
                </a:cubicBezTo>
                <a:cubicBezTo>
                  <a:pt x="1625600" y="2362200"/>
                  <a:pt x="1610439" y="2344578"/>
                  <a:pt x="1600200" y="2324100"/>
                </a:cubicBezTo>
                <a:cubicBezTo>
                  <a:pt x="1531869" y="2187437"/>
                  <a:pt x="1609099" y="2303977"/>
                  <a:pt x="1543050" y="2190750"/>
                </a:cubicBezTo>
                <a:cubicBezTo>
                  <a:pt x="1531514" y="2170974"/>
                  <a:pt x="1516486" y="2153376"/>
                  <a:pt x="1504950" y="2133600"/>
                </a:cubicBezTo>
                <a:cubicBezTo>
                  <a:pt x="1494218" y="2115203"/>
                  <a:pt x="1486574" y="2095148"/>
                  <a:pt x="1476375" y="2076450"/>
                </a:cubicBezTo>
                <a:cubicBezTo>
                  <a:pt x="1467510" y="2060197"/>
                  <a:pt x="1456512" y="2045160"/>
                  <a:pt x="1447800" y="2028825"/>
                </a:cubicBezTo>
                <a:cubicBezTo>
                  <a:pt x="1431095" y="1997504"/>
                  <a:pt x="1418438" y="1964014"/>
                  <a:pt x="1400175" y="1933575"/>
                </a:cubicBezTo>
                <a:cubicBezTo>
                  <a:pt x="1362803" y="1871289"/>
                  <a:pt x="1378476" y="1903139"/>
                  <a:pt x="1352550" y="1838325"/>
                </a:cubicBezTo>
                <a:cubicBezTo>
                  <a:pt x="1349375" y="1809750"/>
                  <a:pt x="1349998" y="1780492"/>
                  <a:pt x="1343025" y="1752600"/>
                </a:cubicBezTo>
                <a:cubicBezTo>
                  <a:pt x="1338190" y="1733258"/>
                  <a:pt x="1294137" y="1694187"/>
                  <a:pt x="1285875" y="1685925"/>
                </a:cubicBezTo>
                <a:cubicBezTo>
                  <a:pt x="1282700" y="1651000"/>
                  <a:pt x="1284473" y="1615265"/>
                  <a:pt x="1276350" y="1581150"/>
                </a:cubicBezTo>
                <a:cubicBezTo>
                  <a:pt x="1268430" y="1547884"/>
                  <a:pt x="1249064" y="1518341"/>
                  <a:pt x="1238250" y="1485900"/>
                </a:cubicBezTo>
                <a:cubicBezTo>
                  <a:pt x="1235075" y="1476375"/>
                  <a:pt x="1233215" y="1466305"/>
                  <a:pt x="1228725" y="1457325"/>
                </a:cubicBezTo>
                <a:cubicBezTo>
                  <a:pt x="1223605" y="1447086"/>
                  <a:pt x="1216025" y="1438275"/>
                  <a:pt x="1209675" y="1428750"/>
                </a:cubicBezTo>
                <a:cubicBezTo>
                  <a:pt x="1189053" y="1346261"/>
                  <a:pt x="1214306" y="1435565"/>
                  <a:pt x="1181100" y="1352550"/>
                </a:cubicBezTo>
                <a:cubicBezTo>
                  <a:pt x="1173642" y="1333906"/>
                  <a:pt x="1168912" y="1314271"/>
                  <a:pt x="1162050" y="1295400"/>
                </a:cubicBezTo>
                <a:cubicBezTo>
                  <a:pt x="1156207" y="1279332"/>
                  <a:pt x="1147913" y="1264152"/>
                  <a:pt x="1143000" y="1247775"/>
                </a:cubicBezTo>
                <a:cubicBezTo>
                  <a:pt x="1120530" y="1172875"/>
                  <a:pt x="1150021" y="1224970"/>
                  <a:pt x="1114425" y="1171575"/>
                </a:cubicBezTo>
                <a:cubicBezTo>
                  <a:pt x="1098368" y="1091292"/>
                  <a:pt x="1115426" y="1154862"/>
                  <a:pt x="1085850" y="1085850"/>
                </a:cubicBezTo>
                <a:cubicBezTo>
                  <a:pt x="1081895" y="1076622"/>
                  <a:pt x="1079083" y="1066929"/>
                  <a:pt x="1076325" y="1057275"/>
                </a:cubicBezTo>
                <a:cubicBezTo>
                  <a:pt x="1072729" y="1044688"/>
                  <a:pt x="1071957" y="1031207"/>
                  <a:pt x="1066800" y="1019175"/>
                </a:cubicBezTo>
                <a:cubicBezTo>
                  <a:pt x="1062291" y="1008653"/>
                  <a:pt x="1053430" y="1000539"/>
                  <a:pt x="1047750" y="990600"/>
                </a:cubicBezTo>
                <a:cubicBezTo>
                  <a:pt x="1040705" y="978272"/>
                  <a:pt x="1035050" y="965200"/>
                  <a:pt x="1028700" y="952500"/>
                </a:cubicBezTo>
                <a:cubicBezTo>
                  <a:pt x="1014747" y="868782"/>
                  <a:pt x="1030675" y="916143"/>
                  <a:pt x="981075" y="838200"/>
                </a:cubicBezTo>
                <a:cubicBezTo>
                  <a:pt x="971136" y="822581"/>
                  <a:pt x="962439" y="806194"/>
                  <a:pt x="952500" y="790575"/>
                </a:cubicBezTo>
                <a:cubicBezTo>
                  <a:pt x="940208" y="771259"/>
                  <a:pt x="924639" y="753903"/>
                  <a:pt x="914400" y="733425"/>
                </a:cubicBezTo>
                <a:cubicBezTo>
                  <a:pt x="908050" y="720725"/>
                  <a:pt x="904591" y="706106"/>
                  <a:pt x="895350" y="695325"/>
                </a:cubicBezTo>
                <a:cubicBezTo>
                  <a:pt x="885019" y="683272"/>
                  <a:pt x="868475" y="677975"/>
                  <a:pt x="857250" y="666750"/>
                </a:cubicBezTo>
                <a:cubicBezTo>
                  <a:pt x="793750" y="603250"/>
                  <a:pt x="885825" y="669925"/>
                  <a:pt x="809625" y="619125"/>
                </a:cubicBezTo>
                <a:cubicBezTo>
                  <a:pt x="803275" y="609600"/>
                  <a:pt x="798180" y="599106"/>
                  <a:pt x="790575" y="590550"/>
                </a:cubicBezTo>
                <a:cubicBezTo>
                  <a:pt x="743124" y="537168"/>
                  <a:pt x="748280" y="543303"/>
                  <a:pt x="704850" y="514350"/>
                </a:cubicBezTo>
                <a:cubicBezTo>
                  <a:pt x="684068" y="452005"/>
                  <a:pt x="712932" y="513195"/>
                  <a:pt x="666750" y="476250"/>
                </a:cubicBezTo>
                <a:cubicBezTo>
                  <a:pt x="657811" y="469099"/>
                  <a:pt x="654050" y="457200"/>
                  <a:pt x="647700" y="447675"/>
                </a:cubicBezTo>
                <a:cubicBezTo>
                  <a:pt x="638175" y="454025"/>
                  <a:pt x="620590" y="455371"/>
                  <a:pt x="619125" y="466725"/>
                </a:cubicBezTo>
                <a:cubicBezTo>
                  <a:pt x="607335" y="558097"/>
                  <a:pt x="609600" y="650820"/>
                  <a:pt x="609600" y="742950"/>
                </a:cubicBezTo>
                <a:cubicBezTo>
                  <a:pt x="609600" y="797018"/>
                  <a:pt x="614230" y="851029"/>
                  <a:pt x="619125" y="904875"/>
                </a:cubicBezTo>
                <a:cubicBezTo>
                  <a:pt x="620591" y="920998"/>
                  <a:pt x="622966" y="937341"/>
                  <a:pt x="628650" y="952500"/>
                </a:cubicBezTo>
                <a:cubicBezTo>
                  <a:pt x="632670" y="963219"/>
                  <a:pt x="641350" y="971550"/>
                  <a:pt x="647700" y="981075"/>
                </a:cubicBezTo>
                <a:cubicBezTo>
                  <a:pt x="650875" y="993775"/>
                  <a:pt x="655073" y="1006262"/>
                  <a:pt x="657225" y="1019175"/>
                </a:cubicBezTo>
                <a:cubicBezTo>
                  <a:pt x="660471" y="1038650"/>
                  <a:pt x="664583" y="1106194"/>
                  <a:pt x="676275" y="1133475"/>
                </a:cubicBezTo>
                <a:cubicBezTo>
                  <a:pt x="690258" y="1166102"/>
                  <a:pt x="704209" y="1199189"/>
                  <a:pt x="723900" y="1228725"/>
                </a:cubicBezTo>
                <a:cubicBezTo>
                  <a:pt x="741025" y="1254413"/>
                  <a:pt x="745902" y="1256299"/>
                  <a:pt x="752475" y="1285875"/>
                </a:cubicBezTo>
                <a:cubicBezTo>
                  <a:pt x="756665" y="1304728"/>
                  <a:pt x="757810" y="1324172"/>
                  <a:pt x="762000" y="1343025"/>
                </a:cubicBezTo>
                <a:cubicBezTo>
                  <a:pt x="764178" y="1352826"/>
                  <a:pt x="768767" y="1361946"/>
                  <a:pt x="771525" y="1371600"/>
                </a:cubicBezTo>
                <a:cubicBezTo>
                  <a:pt x="775121" y="1384187"/>
                  <a:pt x="778307" y="1396900"/>
                  <a:pt x="781050" y="1409700"/>
                </a:cubicBezTo>
                <a:cubicBezTo>
                  <a:pt x="787834" y="1441360"/>
                  <a:pt x="792819" y="1473400"/>
                  <a:pt x="800100" y="1504950"/>
                </a:cubicBezTo>
                <a:cubicBezTo>
                  <a:pt x="815061" y="1569780"/>
                  <a:pt x="824212" y="1511212"/>
                  <a:pt x="847725" y="1628775"/>
                </a:cubicBezTo>
                <a:cubicBezTo>
                  <a:pt x="861188" y="1696091"/>
                  <a:pt x="852130" y="1661041"/>
                  <a:pt x="876300" y="1733550"/>
                </a:cubicBezTo>
                <a:cubicBezTo>
                  <a:pt x="879475" y="1758950"/>
                  <a:pt x="880069" y="1784808"/>
                  <a:pt x="885825" y="1809750"/>
                </a:cubicBezTo>
                <a:cubicBezTo>
                  <a:pt x="891037" y="1832336"/>
                  <a:pt x="913100" y="1873824"/>
                  <a:pt x="923925" y="1895475"/>
                </a:cubicBezTo>
                <a:cubicBezTo>
                  <a:pt x="957568" y="2063688"/>
                  <a:pt x="905508" y="1818420"/>
                  <a:pt x="952500" y="1990725"/>
                </a:cubicBezTo>
                <a:cubicBezTo>
                  <a:pt x="957582" y="2009357"/>
                  <a:pt x="958237" y="2028937"/>
                  <a:pt x="962025" y="2047875"/>
                </a:cubicBezTo>
                <a:cubicBezTo>
                  <a:pt x="967639" y="2075943"/>
                  <a:pt x="980881" y="2118827"/>
                  <a:pt x="990600" y="2143125"/>
                </a:cubicBezTo>
                <a:cubicBezTo>
                  <a:pt x="1016877" y="2208817"/>
                  <a:pt x="1007640" y="2154134"/>
                  <a:pt x="1028700" y="2238375"/>
                </a:cubicBezTo>
                <a:cubicBezTo>
                  <a:pt x="1031875" y="2251075"/>
                  <a:pt x="1035385" y="2263696"/>
                  <a:pt x="1038225" y="2276475"/>
                </a:cubicBezTo>
                <a:cubicBezTo>
                  <a:pt x="1041737" y="2292279"/>
                  <a:pt x="1043302" y="2308534"/>
                  <a:pt x="1047750" y="2324100"/>
                </a:cubicBezTo>
                <a:cubicBezTo>
                  <a:pt x="1056025" y="2353062"/>
                  <a:pt x="1070418" y="2380289"/>
                  <a:pt x="1076325" y="2409825"/>
                </a:cubicBezTo>
                <a:cubicBezTo>
                  <a:pt x="1079500" y="2425700"/>
                  <a:pt x="1080166" y="2442291"/>
                  <a:pt x="1085850" y="2457450"/>
                </a:cubicBezTo>
                <a:cubicBezTo>
                  <a:pt x="1089870" y="2468169"/>
                  <a:pt x="1100251" y="2475564"/>
                  <a:pt x="1104900" y="2486025"/>
                </a:cubicBezTo>
                <a:cubicBezTo>
                  <a:pt x="1113055" y="2504375"/>
                  <a:pt x="1116492" y="2524531"/>
                  <a:pt x="1123950" y="2543175"/>
                </a:cubicBezTo>
                <a:cubicBezTo>
                  <a:pt x="1130300" y="2559050"/>
                  <a:pt x="1135354" y="2575507"/>
                  <a:pt x="1143000" y="2590800"/>
                </a:cubicBezTo>
                <a:cubicBezTo>
                  <a:pt x="1148120" y="2601039"/>
                  <a:pt x="1157401" y="2608914"/>
                  <a:pt x="1162050" y="2619375"/>
                </a:cubicBezTo>
                <a:cubicBezTo>
                  <a:pt x="1170205" y="2637725"/>
                  <a:pt x="1172791" y="2658244"/>
                  <a:pt x="1181100" y="2676525"/>
                </a:cubicBezTo>
                <a:cubicBezTo>
                  <a:pt x="1221379" y="2765139"/>
                  <a:pt x="1198022" y="2685492"/>
                  <a:pt x="1228725" y="2762250"/>
                </a:cubicBezTo>
                <a:cubicBezTo>
                  <a:pt x="1236183" y="2780894"/>
                  <a:pt x="1241425" y="2800350"/>
                  <a:pt x="1247775" y="2819400"/>
                </a:cubicBezTo>
                <a:lnTo>
                  <a:pt x="1257300" y="2847975"/>
                </a:lnTo>
                <a:cubicBezTo>
                  <a:pt x="1264054" y="2902005"/>
                  <a:pt x="1262864" y="2917323"/>
                  <a:pt x="1276350" y="2962275"/>
                </a:cubicBezTo>
                <a:cubicBezTo>
                  <a:pt x="1282120" y="2981509"/>
                  <a:pt x="1289050" y="3000375"/>
                  <a:pt x="1295400" y="3019425"/>
                </a:cubicBezTo>
                <a:cubicBezTo>
                  <a:pt x="1298575" y="3028950"/>
                  <a:pt x="1302956" y="3038155"/>
                  <a:pt x="1304925" y="3048000"/>
                </a:cubicBezTo>
                <a:cubicBezTo>
                  <a:pt x="1308100" y="3063875"/>
                  <a:pt x="1309798" y="3080118"/>
                  <a:pt x="1314450" y="3095625"/>
                </a:cubicBezTo>
                <a:cubicBezTo>
                  <a:pt x="1323571" y="3126029"/>
                  <a:pt x="1338478" y="3153207"/>
                  <a:pt x="1352550" y="3181350"/>
                </a:cubicBezTo>
                <a:cubicBezTo>
                  <a:pt x="1375131" y="3294256"/>
                  <a:pt x="1345450" y="3177282"/>
                  <a:pt x="1381125" y="3257550"/>
                </a:cubicBezTo>
                <a:cubicBezTo>
                  <a:pt x="1389280" y="3275900"/>
                  <a:pt x="1393825" y="3295650"/>
                  <a:pt x="1400175" y="3314700"/>
                </a:cubicBezTo>
                <a:cubicBezTo>
                  <a:pt x="1413521" y="3354739"/>
                  <a:pt x="1418615" y="3363131"/>
                  <a:pt x="1381125" y="3295650"/>
                </a:cubicBezTo>
                <a:cubicBezTo>
                  <a:pt x="1368889" y="3273625"/>
                  <a:pt x="1349936" y="3232962"/>
                  <a:pt x="1343025" y="3209925"/>
                </a:cubicBezTo>
                <a:cubicBezTo>
                  <a:pt x="1338373" y="3194418"/>
                  <a:pt x="1340075" y="3177094"/>
                  <a:pt x="1333500" y="3162300"/>
                </a:cubicBezTo>
                <a:cubicBezTo>
                  <a:pt x="1327053" y="3147793"/>
                  <a:pt x="1314450" y="3136900"/>
                  <a:pt x="1304925" y="3124200"/>
                </a:cubicBezTo>
                <a:cubicBezTo>
                  <a:pt x="1298575" y="3089275"/>
                  <a:pt x="1294484" y="3053863"/>
                  <a:pt x="1285875" y="3019425"/>
                </a:cubicBezTo>
                <a:cubicBezTo>
                  <a:pt x="1269395" y="2953505"/>
                  <a:pt x="1271742" y="2991159"/>
                  <a:pt x="1247775" y="2943225"/>
                </a:cubicBezTo>
                <a:cubicBezTo>
                  <a:pt x="1240129" y="2927932"/>
                  <a:pt x="1234728" y="2911609"/>
                  <a:pt x="1228725" y="2895600"/>
                </a:cubicBezTo>
                <a:cubicBezTo>
                  <a:pt x="1225200" y="2886199"/>
                  <a:pt x="1222725" y="2876426"/>
                  <a:pt x="1219200" y="2867025"/>
                </a:cubicBezTo>
                <a:cubicBezTo>
                  <a:pt x="1213197" y="2851016"/>
                  <a:pt x="1206153" y="2835409"/>
                  <a:pt x="1200150" y="2819400"/>
                </a:cubicBezTo>
                <a:cubicBezTo>
                  <a:pt x="1196625" y="2809999"/>
                  <a:pt x="1195115" y="2799805"/>
                  <a:pt x="1190625" y="2790825"/>
                </a:cubicBezTo>
                <a:cubicBezTo>
                  <a:pt x="1185505" y="2780586"/>
                  <a:pt x="1177925" y="2771775"/>
                  <a:pt x="1171575" y="2762250"/>
                </a:cubicBezTo>
                <a:cubicBezTo>
                  <a:pt x="1168400" y="2749550"/>
                  <a:pt x="1167207" y="2736182"/>
                  <a:pt x="1162050" y="2724150"/>
                </a:cubicBezTo>
                <a:cubicBezTo>
                  <a:pt x="1157541" y="2713628"/>
                  <a:pt x="1147020" y="2706294"/>
                  <a:pt x="1143000" y="2695575"/>
                </a:cubicBezTo>
                <a:cubicBezTo>
                  <a:pt x="1137316" y="2680416"/>
                  <a:pt x="1139159" y="2663109"/>
                  <a:pt x="1133475" y="2647950"/>
                </a:cubicBezTo>
                <a:cubicBezTo>
                  <a:pt x="1129455" y="2637231"/>
                  <a:pt x="1119074" y="2629836"/>
                  <a:pt x="1114425" y="2619375"/>
                </a:cubicBezTo>
                <a:cubicBezTo>
                  <a:pt x="1070661" y="2520906"/>
                  <a:pt x="1122993" y="2599048"/>
                  <a:pt x="1066800" y="2524125"/>
                </a:cubicBezTo>
                <a:cubicBezTo>
                  <a:pt x="1062194" y="2501096"/>
                  <a:pt x="1051408" y="2436928"/>
                  <a:pt x="1038225" y="2419350"/>
                </a:cubicBezTo>
                <a:cubicBezTo>
                  <a:pt x="1028700" y="2406650"/>
                  <a:pt x="1017360" y="2395127"/>
                  <a:pt x="1009650" y="2381250"/>
                </a:cubicBezTo>
                <a:cubicBezTo>
                  <a:pt x="1001347" y="2366304"/>
                  <a:pt x="997544" y="2349249"/>
                  <a:pt x="990600" y="2333625"/>
                </a:cubicBezTo>
                <a:cubicBezTo>
                  <a:pt x="984833" y="2320650"/>
                  <a:pt x="978595" y="2307853"/>
                  <a:pt x="971550" y="2295525"/>
                </a:cubicBezTo>
                <a:cubicBezTo>
                  <a:pt x="960408" y="2276026"/>
                  <a:pt x="936191" y="2245205"/>
                  <a:pt x="923925" y="2228850"/>
                </a:cubicBezTo>
                <a:cubicBezTo>
                  <a:pt x="920750" y="2209800"/>
                  <a:pt x="920507" y="2190022"/>
                  <a:pt x="914400" y="2171700"/>
                </a:cubicBezTo>
                <a:cubicBezTo>
                  <a:pt x="910780" y="2160840"/>
                  <a:pt x="900470" y="2153364"/>
                  <a:pt x="895350" y="2143125"/>
                </a:cubicBezTo>
                <a:cubicBezTo>
                  <a:pt x="887704" y="2127832"/>
                  <a:pt x="881328" y="2111842"/>
                  <a:pt x="876300" y="2095500"/>
                </a:cubicBezTo>
                <a:cubicBezTo>
                  <a:pt x="841609" y="1982755"/>
                  <a:pt x="878605" y="2054892"/>
                  <a:pt x="828675" y="1971675"/>
                </a:cubicBezTo>
                <a:cubicBezTo>
                  <a:pt x="825500" y="1952625"/>
                  <a:pt x="825257" y="1932847"/>
                  <a:pt x="819150" y="1914525"/>
                </a:cubicBezTo>
                <a:cubicBezTo>
                  <a:pt x="815530" y="1903665"/>
                  <a:pt x="804749" y="1896411"/>
                  <a:pt x="800100" y="1885950"/>
                </a:cubicBezTo>
                <a:cubicBezTo>
                  <a:pt x="791945" y="1867600"/>
                  <a:pt x="790030" y="1846761"/>
                  <a:pt x="781050" y="1828800"/>
                </a:cubicBezTo>
                <a:cubicBezTo>
                  <a:pt x="774700" y="1816100"/>
                  <a:pt x="767767" y="1803675"/>
                  <a:pt x="762000" y="1790700"/>
                </a:cubicBezTo>
                <a:cubicBezTo>
                  <a:pt x="755056" y="1775076"/>
                  <a:pt x="748953" y="1759084"/>
                  <a:pt x="742950" y="1743075"/>
                </a:cubicBezTo>
                <a:cubicBezTo>
                  <a:pt x="739425" y="1733674"/>
                  <a:pt x="737380" y="1723728"/>
                  <a:pt x="733425" y="1714500"/>
                </a:cubicBezTo>
                <a:cubicBezTo>
                  <a:pt x="727832" y="1701449"/>
                  <a:pt x="721420" y="1688728"/>
                  <a:pt x="714375" y="1676400"/>
                </a:cubicBezTo>
                <a:cubicBezTo>
                  <a:pt x="691464" y="1636306"/>
                  <a:pt x="695464" y="1657698"/>
                  <a:pt x="676275" y="1609725"/>
                </a:cubicBezTo>
                <a:cubicBezTo>
                  <a:pt x="668817" y="1591081"/>
                  <a:pt x="665534" y="1570856"/>
                  <a:pt x="657225" y="1552575"/>
                </a:cubicBezTo>
                <a:cubicBezTo>
                  <a:pt x="637265" y="1508664"/>
                  <a:pt x="629950" y="1511988"/>
                  <a:pt x="609600" y="1476375"/>
                </a:cubicBezTo>
                <a:cubicBezTo>
                  <a:pt x="602555" y="1464047"/>
                  <a:pt x="595040" y="1451745"/>
                  <a:pt x="590550" y="1438275"/>
                </a:cubicBezTo>
                <a:cubicBezTo>
                  <a:pt x="582271" y="1413437"/>
                  <a:pt x="586023" y="1383860"/>
                  <a:pt x="571500" y="1362075"/>
                </a:cubicBezTo>
                <a:cubicBezTo>
                  <a:pt x="516905" y="1280183"/>
                  <a:pt x="582360" y="1383795"/>
                  <a:pt x="542925" y="1304925"/>
                </a:cubicBezTo>
                <a:cubicBezTo>
                  <a:pt x="537805" y="1294686"/>
                  <a:pt x="530225" y="1285875"/>
                  <a:pt x="523875" y="1276350"/>
                </a:cubicBezTo>
                <a:cubicBezTo>
                  <a:pt x="516561" y="1239781"/>
                  <a:pt x="517208" y="1221297"/>
                  <a:pt x="495300" y="1190625"/>
                </a:cubicBezTo>
                <a:cubicBezTo>
                  <a:pt x="487470" y="1179664"/>
                  <a:pt x="476250" y="1171575"/>
                  <a:pt x="466725" y="1162050"/>
                </a:cubicBezTo>
                <a:cubicBezTo>
                  <a:pt x="463550" y="1152525"/>
                  <a:pt x="459958" y="1143129"/>
                  <a:pt x="457200" y="1133475"/>
                </a:cubicBezTo>
                <a:cubicBezTo>
                  <a:pt x="453604" y="1120888"/>
                  <a:pt x="454937" y="1106267"/>
                  <a:pt x="447675" y="1095375"/>
                </a:cubicBezTo>
                <a:cubicBezTo>
                  <a:pt x="441325" y="1085850"/>
                  <a:pt x="428625" y="1082675"/>
                  <a:pt x="419100" y="1076325"/>
                </a:cubicBezTo>
                <a:cubicBezTo>
                  <a:pt x="399353" y="997335"/>
                  <a:pt x="425157" y="1079608"/>
                  <a:pt x="381000" y="1000125"/>
                </a:cubicBezTo>
                <a:cubicBezTo>
                  <a:pt x="372697" y="985179"/>
                  <a:pt x="370253" y="967446"/>
                  <a:pt x="361950" y="952500"/>
                </a:cubicBezTo>
                <a:cubicBezTo>
                  <a:pt x="354240" y="938623"/>
                  <a:pt x="342602" y="927318"/>
                  <a:pt x="333375" y="914400"/>
                </a:cubicBezTo>
                <a:cubicBezTo>
                  <a:pt x="315537" y="889427"/>
                  <a:pt x="307301" y="871670"/>
                  <a:pt x="285750" y="847725"/>
                </a:cubicBezTo>
                <a:cubicBezTo>
                  <a:pt x="267728" y="827700"/>
                  <a:pt x="247650" y="809625"/>
                  <a:pt x="228600" y="790575"/>
                </a:cubicBezTo>
                <a:cubicBezTo>
                  <a:pt x="219075" y="781050"/>
                  <a:pt x="207497" y="773208"/>
                  <a:pt x="200025" y="762000"/>
                </a:cubicBezTo>
                <a:cubicBezTo>
                  <a:pt x="193675" y="752475"/>
                  <a:pt x="189070" y="741520"/>
                  <a:pt x="180975" y="733425"/>
                </a:cubicBezTo>
                <a:cubicBezTo>
                  <a:pt x="172880" y="725330"/>
                  <a:pt x="160495" y="722470"/>
                  <a:pt x="152400" y="714375"/>
                </a:cubicBezTo>
                <a:cubicBezTo>
                  <a:pt x="140454" y="702429"/>
                  <a:pt x="88837" y="625349"/>
                  <a:pt x="85725" y="619125"/>
                </a:cubicBezTo>
                <a:cubicBezTo>
                  <a:pt x="79375" y="606425"/>
                  <a:pt x="76715" y="591065"/>
                  <a:pt x="66675" y="581025"/>
                </a:cubicBezTo>
                <a:cubicBezTo>
                  <a:pt x="59575" y="573925"/>
                  <a:pt x="47625" y="574675"/>
                  <a:pt x="38100" y="571500"/>
                </a:cubicBezTo>
                <a:cubicBezTo>
                  <a:pt x="34925" y="561975"/>
                  <a:pt x="33556" y="551642"/>
                  <a:pt x="28575" y="542925"/>
                </a:cubicBezTo>
                <a:cubicBezTo>
                  <a:pt x="20699" y="529142"/>
                  <a:pt x="0" y="504825"/>
                  <a:pt x="0" y="504825"/>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2" name="フリーフォーム 221"/>
          <p:cNvSpPr/>
          <p:nvPr/>
        </p:nvSpPr>
        <p:spPr>
          <a:xfrm>
            <a:off x="6143625" y="0"/>
            <a:ext cx="2786063" cy="3357563"/>
          </a:xfrm>
          <a:custGeom>
            <a:avLst/>
            <a:gdLst>
              <a:gd name="connsiteX0" fmla="*/ 1611492 w 2992617"/>
              <a:gd name="connsiteY0" fmla="*/ 83069 h 3473969"/>
              <a:gd name="connsiteX1" fmla="*/ 1573392 w 2992617"/>
              <a:gd name="connsiteY1" fmla="*/ 102119 h 3473969"/>
              <a:gd name="connsiteX2" fmla="*/ 1487667 w 2992617"/>
              <a:gd name="connsiteY2" fmla="*/ 159269 h 3473969"/>
              <a:gd name="connsiteX3" fmla="*/ 1420992 w 2992617"/>
              <a:gd name="connsiteY3" fmla="*/ 187844 h 3473969"/>
              <a:gd name="connsiteX4" fmla="*/ 1344792 w 2992617"/>
              <a:gd name="connsiteY4" fmla="*/ 264044 h 3473969"/>
              <a:gd name="connsiteX5" fmla="*/ 1297167 w 2992617"/>
              <a:gd name="connsiteY5" fmla="*/ 302144 h 3473969"/>
              <a:gd name="connsiteX6" fmla="*/ 1230492 w 2992617"/>
              <a:gd name="connsiteY6" fmla="*/ 397394 h 3473969"/>
              <a:gd name="connsiteX7" fmla="*/ 1220967 w 2992617"/>
              <a:gd name="connsiteY7" fmla="*/ 425969 h 3473969"/>
              <a:gd name="connsiteX8" fmla="*/ 1182867 w 2992617"/>
              <a:gd name="connsiteY8" fmla="*/ 483119 h 3473969"/>
              <a:gd name="connsiteX9" fmla="*/ 1135242 w 2992617"/>
              <a:gd name="connsiteY9" fmla="*/ 540269 h 3473969"/>
              <a:gd name="connsiteX10" fmla="*/ 1106667 w 2992617"/>
              <a:gd name="connsiteY10" fmla="*/ 559319 h 3473969"/>
              <a:gd name="connsiteX11" fmla="*/ 1068567 w 2992617"/>
              <a:gd name="connsiteY11" fmla="*/ 616469 h 3473969"/>
              <a:gd name="connsiteX12" fmla="*/ 1049517 w 2992617"/>
              <a:gd name="connsiteY12" fmla="*/ 645044 h 3473969"/>
              <a:gd name="connsiteX13" fmla="*/ 1001892 w 2992617"/>
              <a:gd name="connsiteY13" fmla="*/ 702194 h 3473969"/>
              <a:gd name="connsiteX14" fmla="*/ 973317 w 2992617"/>
              <a:gd name="connsiteY14" fmla="*/ 730769 h 3473969"/>
              <a:gd name="connsiteX15" fmla="*/ 954267 w 2992617"/>
              <a:gd name="connsiteY15" fmla="*/ 759344 h 3473969"/>
              <a:gd name="connsiteX16" fmla="*/ 925692 w 2992617"/>
              <a:gd name="connsiteY16" fmla="*/ 778394 h 3473969"/>
              <a:gd name="connsiteX17" fmla="*/ 868542 w 2992617"/>
              <a:gd name="connsiteY17" fmla="*/ 835544 h 3473969"/>
              <a:gd name="connsiteX18" fmla="*/ 935217 w 2992617"/>
              <a:gd name="connsiteY18" fmla="*/ 797444 h 3473969"/>
              <a:gd name="connsiteX19" fmla="*/ 963792 w 2992617"/>
              <a:gd name="connsiteY19" fmla="*/ 759344 h 3473969"/>
              <a:gd name="connsiteX20" fmla="*/ 1001892 w 2992617"/>
              <a:gd name="connsiteY20" fmla="*/ 740294 h 3473969"/>
              <a:gd name="connsiteX21" fmla="*/ 1087617 w 2992617"/>
              <a:gd name="connsiteY21" fmla="*/ 673619 h 3473969"/>
              <a:gd name="connsiteX22" fmla="*/ 1135242 w 2992617"/>
              <a:gd name="connsiteY22" fmla="*/ 625994 h 3473969"/>
              <a:gd name="connsiteX23" fmla="*/ 1182867 w 2992617"/>
              <a:gd name="connsiteY23" fmla="*/ 597419 h 3473969"/>
              <a:gd name="connsiteX24" fmla="*/ 1287642 w 2992617"/>
              <a:gd name="connsiteY24" fmla="*/ 521219 h 3473969"/>
              <a:gd name="connsiteX25" fmla="*/ 1316217 w 2992617"/>
              <a:gd name="connsiteY25" fmla="*/ 502169 h 3473969"/>
              <a:gd name="connsiteX26" fmla="*/ 1354317 w 2992617"/>
              <a:gd name="connsiteY26" fmla="*/ 483119 h 3473969"/>
              <a:gd name="connsiteX27" fmla="*/ 1382892 w 2992617"/>
              <a:gd name="connsiteY27" fmla="*/ 454544 h 3473969"/>
              <a:gd name="connsiteX28" fmla="*/ 1468617 w 2992617"/>
              <a:gd name="connsiteY28" fmla="*/ 387869 h 3473969"/>
              <a:gd name="connsiteX29" fmla="*/ 1506717 w 2992617"/>
              <a:gd name="connsiteY29" fmla="*/ 321194 h 3473969"/>
              <a:gd name="connsiteX30" fmla="*/ 1535292 w 2992617"/>
              <a:gd name="connsiteY30" fmla="*/ 302144 h 3473969"/>
              <a:gd name="connsiteX31" fmla="*/ 1573392 w 2992617"/>
              <a:gd name="connsiteY31" fmla="*/ 273569 h 3473969"/>
              <a:gd name="connsiteX32" fmla="*/ 1601967 w 2992617"/>
              <a:gd name="connsiteY32" fmla="*/ 235469 h 3473969"/>
              <a:gd name="connsiteX33" fmla="*/ 1630542 w 2992617"/>
              <a:gd name="connsiteY33" fmla="*/ 216419 h 3473969"/>
              <a:gd name="connsiteX34" fmla="*/ 1668642 w 2992617"/>
              <a:gd name="connsiteY34" fmla="*/ 187844 h 3473969"/>
              <a:gd name="connsiteX35" fmla="*/ 1716267 w 2992617"/>
              <a:gd name="connsiteY35" fmla="*/ 149744 h 3473969"/>
              <a:gd name="connsiteX36" fmla="*/ 1763892 w 2992617"/>
              <a:gd name="connsiteY36" fmla="*/ 92594 h 3473969"/>
              <a:gd name="connsiteX37" fmla="*/ 1792467 w 2992617"/>
              <a:gd name="connsiteY37" fmla="*/ 83069 h 3473969"/>
              <a:gd name="connsiteX38" fmla="*/ 1849617 w 2992617"/>
              <a:gd name="connsiteY38" fmla="*/ 44969 h 3473969"/>
              <a:gd name="connsiteX39" fmla="*/ 1878192 w 2992617"/>
              <a:gd name="connsiteY39" fmla="*/ 25919 h 3473969"/>
              <a:gd name="connsiteX40" fmla="*/ 1906767 w 2992617"/>
              <a:gd name="connsiteY40" fmla="*/ 6869 h 3473969"/>
              <a:gd name="connsiteX41" fmla="*/ 1840092 w 2992617"/>
              <a:gd name="connsiteY41" fmla="*/ 64019 h 3473969"/>
              <a:gd name="connsiteX42" fmla="*/ 1792467 w 2992617"/>
              <a:gd name="connsiteY42" fmla="*/ 140219 h 3473969"/>
              <a:gd name="connsiteX43" fmla="*/ 1754367 w 2992617"/>
              <a:gd name="connsiteY43" fmla="*/ 178319 h 3473969"/>
              <a:gd name="connsiteX44" fmla="*/ 1735317 w 2992617"/>
              <a:gd name="connsiteY44" fmla="*/ 206894 h 3473969"/>
              <a:gd name="connsiteX45" fmla="*/ 1706742 w 2992617"/>
              <a:gd name="connsiteY45" fmla="*/ 235469 h 3473969"/>
              <a:gd name="connsiteX46" fmla="*/ 1668642 w 2992617"/>
              <a:gd name="connsiteY46" fmla="*/ 292619 h 3473969"/>
              <a:gd name="connsiteX47" fmla="*/ 1640067 w 2992617"/>
              <a:gd name="connsiteY47" fmla="*/ 330719 h 3473969"/>
              <a:gd name="connsiteX48" fmla="*/ 1601967 w 2992617"/>
              <a:gd name="connsiteY48" fmla="*/ 387869 h 3473969"/>
              <a:gd name="connsiteX49" fmla="*/ 1582917 w 2992617"/>
              <a:gd name="connsiteY49" fmla="*/ 416444 h 3473969"/>
              <a:gd name="connsiteX50" fmla="*/ 1554342 w 2992617"/>
              <a:gd name="connsiteY50" fmla="*/ 445019 h 3473969"/>
              <a:gd name="connsiteX51" fmla="*/ 1506717 w 2992617"/>
              <a:gd name="connsiteY51" fmla="*/ 530744 h 3473969"/>
              <a:gd name="connsiteX52" fmla="*/ 1468617 w 2992617"/>
              <a:gd name="connsiteY52" fmla="*/ 549794 h 3473969"/>
              <a:gd name="connsiteX53" fmla="*/ 1392417 w 2992617"/>
              <a:gd name="connsiteY53" fmla="*/ 645044 h 3473969"/>
              <a:gd name="connsiteX54" fmla="*/ 1363842 w 2992617"/>
              <a:gd name="connsiteY54" fmla="*/ 664094 h 3473969"/>
              <a:gd name="connsiteX55" fmla="*/ 1325742 w 2992617"/>
              <a:gd name="connsiteY55" fmla="*/ 692669 h 3473969"/>
              <a:gd name="connsiteX56" fmla="*/ 1268592 w 2992617"/>
              <a:gd name="connsiteY56" fmla="*/ 787919 h 3473969"/>
              <a:gd name="connsiteX57" fmla="*/ 1211442 w 2992617"/>
              <a:gd name="connsiteY57" fmla="*/ 845069 h 3473969"/>
              <a:gd name="connsiteX58" fmla="*/ 1173342 w 2992617"/>
              <a:gd name="connsiteY58" fmla="*/ 873644 h 3473969"/>
              <a:gd name="connsiteX59" fmla="*/ 1144767 w 2992617"/>
              <a:gd name="connsiteY59" fmla="*/ 911744 h 3473969"/>
              <a:gd name="connsiteX60" fmla="*/ 1106667 w 2992617"/>
              <a:gd name="connsiteY60" fmla="*/ 940319 h 3473969"/>
              <a:gd name="connsiteX61" fmla="*/ 1078092 w 2992617"/>
              <a:gd name="connsiteY61" fmla="*/ 978419 h 3473969"/>
              <a:gd name="connsiteX62" fmla="*/ 1001892 w 2992617"/>
              <a:gd name="connsiteY62" fmla="*/ 1054619 h 3473969"/>
              <a:gd name="connsiteX63" fmla="*/ 954267 w 2992617"/>
              <a:gd name="connsiteY63" fmla="*/ 1102244 h 3473969"/>
              <a:gd name="connsiteX64" fmla="*/ 887592 w 2992617"/>
              <a:gd name="connsiteY64" fmla="*/ 1159394 h 3473969"/>
              <a:gd name="connsiteX65" fmla="*/ 859017 w 2992617"/>
              <a:gd name="connsiteY65" fmla="*/ 1187969 h 3473969"/>
              <a:gd name="connsiteX66" fmla="*/ 830442 w 2992617"/>
              <a:gd name="connsiteY66" fmla="*/ 1207019 h 3473969"/>
              <a:gd name="connsiteX67" fmla="*/ 754242 w 2992617"/>
              <a:gd name="connsiteY67" fmla="*/ 1292744 h 3473969"/>
              <a:gd name="connsiteX68" fmla="*/ 697092 w 2992617"/>
              <a:gd name="connsiteY68" fmla="*/ 1340369 h 3473969"/>
              <a:gd name="connsiteX69" fmla="*/ 687567 w 2992617"/>
              <a:gd name="connsiteY69" fmla="*/ 1378469 h 3473969"/>
              <a:gd name="connsiteX70" fmla="*/ 725667 w 2992617"/>
              <a:gd name="connsiteY70" fmla="*/ 1368944 h 3473969"/>
              <a:gd name="connsiteX71" fmla="*/ 839967 w 2992617"/>
              <a:gd name="connsiteY71" fmla="*/ 1311794 h 3473969"/>
              <a:gd name="connsiteX72" fmla="*/ 935217 w 2992617"/>
              <a:gd name="connsiteY72" fmla="*/ 1283219 h 3473969"/>
              <a:gd name="connsiteX73" fmla="*/ 1030467 w 2992617"/>
              <a:gd name="connsiteY73" fmla="*/ 1226069 h 3473969"/>
              <a:gd name="connsiteX74" fmla="*/ 1211442 w 2992617"/>
              <a:gd name="connsiteY74" fmla="*/ 1149869 h 3473969"/>
              <a:gd name="connsiteX75" fmla="*/ 1278117 w 2992617"/>
              <a:gd name="connsiteY75" fmla="*/ 1092719 h 3473969"/>
              <a:gd name="connsiteX76" fmla="*/ 1487667 w 2992617"/>
              <a:gd name="connsiteY76" fmla="*/ 978419 h 3473969"/>
              <a:gd name="connsiteX77" fmla="*/ 1544817 w 2992617"/>
              <a:gd name="connsiteY77" fmla="*/ 949844 h 3473969"/>
              <a:gd name="connsiteX78" fmla="*/ 1582917 w 2992617"/>
              <a:gd name="connsiteY78" fmla="*/ 921269 h 3473969"/>
              <a:gd name="connsiteX79" fmla="*/ 1640067 w 2992617"/>
              <a:gd name="connsiteY79" fmla="*/ 883169 h 3473969"/>
              <a:gd name="connsiteX80" fmla="*/ 1773417 w 2992617"/>
              <a:gd name="connsiteY80" fmla="*/ 768869 h 3473969"/>
              <a:gd name="connsiteX81" fmla="*/ 1821042 w 2992617"/>
              <a:gd name="connsiteY81" fmla="*/ 730769 h 3473969"/>
              <a:gd name="connsiteX82" fmla="*/ 1878192 w 2992617"/>
              <a:gd name="connsiteY82" fmla="*/ 673619 h 3473969"/>
              <a:gd name="connsiteX83" fmla="*/ 1944867 w 2992617"/>
              <a:gd name="connsiteY83" fmla="*/ 635519 h 3473969"/>
              <a:gd name="connsiteX84" fmla="*/ 2040117 w 2992617"/>
              <a:gd name="connsiteY84" fmla="*/ 578369 h 3473969"/>
              <a:gd name="connsiteX85" fmla="*/ 2116317 w 2992617"/>
              <a:gd name="connsiteY85" fmla="*/ 502169 h 3473969"/>
              <a:gd name="connsiteX86" fmla="*/ 2135367 w 2992617"/>
              <a:gd name="connsiteY86" fmla="*/ 473594 h 3473969"/>
              <a:gd name="connsiteX87" fmla="*/ 2192517 w 2992617"/>
              <a:gd name="connsiteY87" fmla="*/ 406919 h 3473969"/>
              <a:gd name="connsiteX88" fmla="*/ 2211567 w 2992617"/>
              <a:gd name="connsiteY88" fmla="*/ 378344 h 3473969"/>
              <a:gd name="connsiteX89" fmla="*/ 2278242 w 2992617"/>
              <a:gd name="connsiteY89" fmla="*/ 349769 h 3473969"/>
              <a:gd name="connsiteX90" fmla="*/ 2354442 w 2992617"/>
              <a:gd name="connsiteY90" fmla="*/ 283094 h 3473969"/>
              <a:gd name="connsiteX91" fmla="*/ 2411592 w 2992617"/>
              <a:gd name="connsiteY91" fmla="*/ 244994 h 3473969"/>
              <a:gd name="connsiteX92" fmla="*/ 2478267 w 2992617"/>
              <a:gd name="connsiteY92" fmla="*/ 168794 h 3473969"/>
              <a:gd name="connsiteX93" fmla="*/ 2497317 w 2992617"/>
              <a:gd name="connsiteY93" fmla="*/ 140219 h 3473969"/>
              <a:gd name="connsiteX94" fmla="*/ 2525892 w 2992617"/>
              <a:gd name="connsiteY94" fmla="*/ 121169 h 3473969"/>
              <a:gd name="connsiteX95" fmla="*/ 2497317 w 2992617"/>
              <a:gd name="connsiteY95" fmla="*/ 130694 h 3473969"/>
              <a:gd name="connsiteX96" fmla="*/ 2392542 w 2992617"/>
              <a:gd name="connsiteY96" fmla="*/ 244994 h 3473969"/>
              <a:gd name="connsiteX97" fmla="*/ 2354442 w 2992617"/>
              <a:gd name="connsiteY97" fmla="*/ 283094 h 3473969"/>
              <a:gd name="connsiteX98" fmla="*/ 2268717 w 2992617"/>
              <a:gd name="connsiteY98" fmla="*/ 378344 h 3473969"/>
              <a:gd name="connsiteX99" fmla="*/ 2221092 w 2992617"/>
              <a:gd name="connsiteY99" fmla="*/ 406919 h 3473969"/>
              <a:gd name="connsiteX100" fmla="*/ 2135367 w 2992617"/>
              <a:gd name="connsiteY100" fmla="*/ 502169 h 3473969"/>
              <a:gd name="connsiteX101" fmla="*/ 1982967 w 2992617"/>
              <a:gd name="connsiteY101" fmla="*/ 616469 h 3473969"/>
              <a:gd name="connsiteX102" fmla="*/ 1925817 w 2992617"/>
              <a:gd name="connsiteY102" fmla="*/ 683144 h 3473969"/>
              <a:gd name="connsiteX103" fmla="*/ 1821042 w 2992617"/>
              <a:gd name="connsiteY103" fmla="*/ 787919 h 3473969"/>
              <a:gd name="connsiteX104" fmla="*/ 1763892 w 2992617"/>
              <a:gd name="connsiteY104" fmla="*/ 854594 h 3473969"/>
              <a:gd name="connsiteX105" fmla="*/ 1621017 w 2992617"/>
              <a:gd name="connsiteY105" fmla="*/ 968894 h 3473969"/>
              <a:gd name="connsiteX106" fmla="*/ 1563867 w 2992617"/>
              <a:gd name="connsiteY106" fmla="*/ 1035569 h 3473969"/>
              <a:gd name="connsiteX107" fmla="*/ 1516242 w 2992617"/>
              <a:gd name="connsiteY107" fmla="*/ 1064144 h 3473969"/>
              <a:gd name="connsiteX108" fmla="*/ 1420992 w 2992617"/>
              <a:gd name="connsiteY108" fmla="*/ 1130819 h 3473969"/>
              <a:gd name="connsiteX109" fmla="*/ 1392417 w 2992617"/>
              <a:gd name="connsiteY109" fmla="*/ 1168919 h 3473969"/>
              <a:gd name="connsiteX110" fmla="*/ 1325742 w 2992617"/>
              <a:gd name="connsiteY110" fmla="*/ 1207019 h 3473969"/>
              <a:gd name="connsiteX111" fmla="*/ 1230492 w 2992617"/>
              <a:gd name="connsiteY111" fmla="*/ 1302269 h 3473969"/>
              <a:gd name="connsiteX112" fmla="*/ 1211442 w 2992617"/>
              <a:gd name="connsiteY112" fmla="*/ 1330844 h 3473969"/>
              <a:gd name="connsiteX113" fmla="*/ 1173342 w 2992617"/>
              <a:gd name="connsiteY113" fmla="*/ 1359419 h 3473969"/>
              <a:gd name="connsiteX114" fmla="*/ 1125717 w 2992617"/>
              <a:gd name="connsiteY114" fmla="*/ 1407044 h 3473969"/>
              <a:gd name="connsiteX115" fmla="*/ 1087617 w 2992617"/>
              <a:gd name="connsiteY115" fmla="*/ 1426094 h 3473969"/>
              <a:gd name="connsiteX116" fmla="*/ 1001892 w 2992617"/>
              <a:gd name="connsiteY116" fmla="*/ 1492769 h 3473969"/>
              <a:gd name="connsiteX117" fmla="*/ 916167 w 2992617"/>
              <a:gd name="connsiteY117" fmla="*/ 1588019 h 3473969"/>
              <a:gd name="connsiteX118" fmla="*/ 830442 w 2992617"/>
              <a:gd name="connsiteY118" fmla="*/ 1654694 h 3473969"/>
              <a:gd name="connsiteX119" fmla="*/ 782817 w 2992617"/>
              <a:gd name="connsiteY119" fmla="*/ 1711844 h 3473969"/>
              <a:gd name="connsiteX120" fmla="*/ 716142 w 2992617"/>
              <a:gd name="connsiteY120" fmla="*/ 1797569 h 3473969"/>
              <a:gd name="connsiteX121" fmla="*/ 678042 w 2992617"/>
              <a:gd name="connsiteY121" fmla="*/ 1816619 h 3473969"/>
              <a:gd name="connsiteX122" fmla="*/ 582792 w 2992617"/>
              <a:gd name="connsiteY122" fmla="*/ 1921394 h 3473969"/>
              <a:gd name="connsiteX123" fmla="*/ 544692 w 2992617"/>
              <a:gd name="connsiteY123" fmla="*/ 1930919 h 3473969"/>
              <a:gd name="connsiteX124" fmla="*/ 458967 w 2992617"/>
              <a:gd name="connsiteY124" fmla="*/ 2016644 h 3473969"/>
              <a:gd name="connsiteX125" fmla="*/ 420867 w 2992617"/>
              <a:gd name="connsiteY125" fmla="*/ 2045219 h 3473969"/>
              <a:gd name="connsiteX126" fmla="*/ 382767 w 2992617"/>
              <a:gd name="connsiteY126" fmla="*/ 2073794 h 3473969"/>
              <a:gd name="connsiteX127" fmla="*/ 354192 w 2992617"/>
              <a:gd name="connsiteY127" fmla="*/ 2092844 h 3473969"/>
              <a:gd name="connsiteX128" fmla="*/ 325617 w 2992617"/>
              <a:gd name="connsiteY128" fmla="*/ 2102369 h 3473969"/>
              <a:gd name="connsiteX129" fmla="*/ 268467 w 2992617"/>
              <a:gd name="connsiteY129" fmla="*/ 2149994 h 3473969"/>
              <a:gd name="connsiteX130" fmla="*/ 249417 w 2992617"/>
              <a:gd name="connsiteY130" fmla="*/ 2178569 h 3473969"/>
              <a:gd name="connsiteX131" fmla="*/ 287517 w 2992617"/>
              <a:gd name="connsiteY131" fmla="*/ 2149994 h 3473969"/>
              <a:gd name="connsiteX132" fmla="*/ 354192 w 2992617"/>
              <a:gd name="connsiteY132" fmla="*/ 2111894 h 3473969"/>
              <a:gd name="connsiteX133" fmla="*/ 382767 w 2992617"/>
              <a:gd name="connsiteY133" fmla="*/ 2092844 h 3473969"/>
              <a:gd name="connsiteX134" fmla="*/ 439917 w 2992617"/>
              <a:gd name="connsiteY134" fmla="*/ 2064269 h 3473969"/>
              <a:gd name="connsiteX135" fmla="*/ 525642 w 2992617"/>
              <a:gd name="connsiteY135" fmla="*/ 1997594 h 3473969"/>
              <a:gd name="connsiteX136" fmla="*/ 630417 w 2992617"/>
              <a:gd name="connsiteY136" fmla="*/ 1949969 h 3473969"/>
              <a:gd name="connsiteX137" fmla="*/ 687567 w 2992617"/>
              <a:gd name="connsiteY137" fmla="*/ 1921394 h 3473969"/>
              <a:gd name="connsiteX138" fmla="*/ 754242 w 2992617"/>
              <a:gd name="connsiteY138" fmla="*/ 1892819 h 3473969"/>
              <a:gd name="connsiteX139" fmla="*/ 801867 w 2992617"/>
              <a:gd name="connsiteY139" fmla="*/ 1854719 h 3473969"/>
              <a:gd name="connsiteX140" fmla="*/ 868542 w 2992617"/>
              <a:gd name="connsiteY140" fmla="*/ 1816619 h 3473969"/>
              <a:gd name="connsiteX141" fmla="*/ 916167 w 2992617"/>
              <a:gd name="connsiteY141" fmla="*/ 1768994 h 3473969"/>
              <a:gd name="connsiteX142" fmla="*/ 973317 w 2992617"/>
              <a:gd name="connsiteY142" fmla="*/ 1721369 h 3473969"/>
              <a:gd name="connsiteX143" fmla="*/ 1039992 w 2992617"/>
              <a:gd name="connsiteY143" fmla="*/ 1673744 h 3473969"/>
              <a:gd name="connsiteX144" fmla="*/ 1097142 w 2992617"/>
              <a:gd name="connsiteY144" fmla="*/ 1626119 h 3473969"/>
              <a:gd name="connsiteX145" fmla="*/ 1240017 w 2992617"/>
              <a:gd name="connsiteY145" fmla="*/ 1530869 h 3473969"/>
              <a:gd name="connsiteX146" fmla="*/ 1316217 w 2992617"/>
              <a:gd name="connsiteY146" fmla="*/ 1464194 h 3473969"/>
              <a:gd name="connsiteX147" fmla="*/ 1449567 w 2992617"/>
              <a:gd name="connsiteY147" fmla="*/ 1378469 h 3473969"/>
              <a:gd name="connsiteX148" fmla="*/ 1582917 w 2992617"/>
              <a:gd name="connsiteY148" fmla="*/ 1292744 h 3473969"/>
              <a:gd name="connsiteX149" fmla="*/ 1649592 w 2992617"/>
              <a:gd name="connsiteY149" fmla="*/ 1264169 h 3473969"/>
              <a:gd name="connsiteX150" fmla="*/ 1773417 w 2992617"/>
              <a:gd name="connsiteY150" fmla="*/ 1149869 h 3473969"/>
              <a:gd name="connsiteX151" fmla="*/ 1906767 w 2992617"/>
              <a:gd name="connsiteY151" fmla="*/ 1054619 h 3473969"/>
              <a:gd name="connsiteX152" fmla="*/ 1963917 w 2992617"/>
              <a:gd name="connsiteY152" fmla="*/ 997469 h 3473969"/>
              <a:gd name="connsiteX153" fmla="*/ 2021067 w 2992617"/>
              <a:gd name="connsiteY153" fmla="*/ 930794 h 3473969"/>
              <a:gd name="connsiteX154" fmla="*/ 2154417 w 2992617"/>
              <a:gd name="connsiteY154" fmla="*/ 835544 h 3473969"/>
              <a:gd name="connsiteX155" fmla="*/ 2182992 w 2992617"/>
              <a:gd name="connsiteY155" fmla="*/ 806969 h 3473969"/>
              <a:gd name="connsiteX156" fmla="*/ 2221092 w 2992617"/>
              <a:gd name="connsiteY156" fmla="*/ 759344 h 3473969"/>
              <a:gd name="connsiteX157" fmla="*/ 2259192 w 2992617"/>
              <a:gd name="connsiteY157" fmla="*/ 730769 h 3473969"/>
              <a:gd name="connsiteX158" fmla="*/ 2297292 w 2992617"/>
              <a:gd name="connsiteY158" fmla="*/ 673619 h 3473969"/>
              <a:gd name="connsiteX159" fmla="*/ 2335392 w 2992617"/>
              <a:gd name="connsiteY159" fmla="*/ 597419 h 3473969"/>
              <a:gd name="connsiteX160" fmla="*/ 2363967 w 2992617"/>
              <a:gd name="connsiteY160" fmla="*/ 568844 h 3473969"/>
              <a:gd name="connsiteX161" fmla="*/ 2402067 w 2992617"/>
              <a:gd name="connsiteY161" fmla="*/ 492644 h 3473969"/>
              <a:gd name="connsiteX162" fmla="*/ 2430642 w 2992617"/>
              <a:gd name="connsiteY162" fmla="*/ 464069 h 3473969"/>
              <a:gd name="connsiteX163" fmla="*/ 2468742 w 2992617"/>
              <a:gd name="connsiteY163" fmla="*/ 406919 h 3473969"/>
              <a:gd name="connsiteX164" fmla="*/ 2497317 w 2992617"/>
              <a:gd name="connsiteY164" fmla="*/ 368819 h 3473969"/>
              <a:gd name="connsiteX165" fmla="*/ 2506842 w 2992617"/>
              <a:gd name="connsiteY165" fmla="*/ 340244 h 3473969"/>
              <a:gd name="connsiteX166" fmla="*/ 2563992 w 2992617"/>
              <a:gd name="connsiteY166" fmla="*/ 254519 h 3473969"/>
              <a:gd name="connsiteX167" fmla="*/ 2630667 w 2992617"/>
              <a:gd name="connsiteY167" fmla="*/ 187844 h 3473969"/>
              <a:gd name="connsiteX168" fmla="*/ 2659242 w 2992617"/>
              <a:gd name="connsiteY168" fmla="*/ 159269 h 3473969"/>
              <a:gd name="connsiteX169" fmla="*/ 2659242 w 2992617"/>
              <a:gd name="connsiteY169" fmla="*/ 283094 h 3473969"/>
              <a:gd name="connsiteX170" fmla="*/ 2640192 w 2992617"/>
              <a:gd name="connsiteY170" fmla="*/ 378344 h 3473969"/>
              <a:gd name="connsiteX171" fmla="*/ 2583042 w 2992617"/>
              <a:gd name="connsiteY171" fmla="*/ 483119 h 3473969"/>
              <a:gd name="connsiteX172" fmla="*/ 2563992 w 2992617"/>
              <a:gd name="connsiteY172" fmla="*/ 511694 h 3473969"/>
              <a:gd name="connsiteX173" fmla="*/ 2544942 w 2992617"/>
              <a:gd name="connsiteY173" fmla="*/ 559319 h 3473969"/>
              <a:gd name="connsiteX174" fmla="*/ 2487792 w 2992617"/>
              <a:gd name="connsiteY174" fmla="*/ 654569 h 3473969"/>
              <a:gd name="connsiteX175" fmla="*/ 2459217 w 2992617"/>
              <a:gd name="connsiteY175" fmla="*/ 702194 h 3473969"/>
              <a:gd name="connsiteX176" fmla="*/ 2383017 w 2992617"/>
              <a:gd name="connsiteY176" fmla="*/ 816494 h 3473969"/>
              <a:gd name="connsiteX177" fmla="*/ 2306817 w 2992617"/>
              <a:gd name="connsiteY177" fmla="*/ 930794 h 3473969"/>
              <a:gd name="connsiteX178" fmla="*/ 2278242 w 2992617"/>
              <a:gd name="connsiteY178" fmla="*/ 978419 h 3473969"/>
              <a:gd name="connsiteX179" fmla="*/ 2192517 w 2992617"/>
              <a:gd name="connsiteY179" fmla="*/ 1083194 h 3473969"/>
              <a:gd name="connsiteX180" fmla="*/ 2173467 w 2992617"/>
              <a:gd name="connsiteY180" fmla="*/ 1121294 h 3473969"/>
              <a:gd name="connsiteX181" fmla="*/ 2135367 w 2992617"/>
              <a:gd name="connsiteY181" fmla="*/ 1159394 h 3473969"/>
              <a:gd name="connsiteX182" fmla="*/ 2097267 w 2992617"/>
              <a:gd name="connsiteY182" fmla="*/ 1207019 h 3473969"/>
              <a:gd name="connsiteX183" fmla="*/ 2059167 w 2992617"/>
              <a:gd name="connsiteY183" fmla="*/ 1264169 h 3473969"/>
              <a:gd name="connsiteX184" fmla="*/ 1897242 w 2992617"/>
              <a:gd name="connsiteY184" fmla="*/ 1454669 h 3473969"/>
              <a:gd name="connsiteX185" fmla="*/ 1782942 w 2992617"/>
              <a:gd name="connsiteY185" fmla="*/ 1568969 h 3473969"/>
              <a:gd name="connsiteX186" fmla="*/ 1725792 w 2992617"/>
              <a:gd name="connsiteY186" fmla="*/ 1626119 h 3473969"/>
              <a:gd name="connsiteX187" fmla="*/ 1659117 w 2992617"/>
              <a:gd name="connsiteY187" fmla="*/ 1702319 h 3473969"/>
              <a:gd name="connsiteX188" fmla="*/ 1544817 w 2992617"/>
              <a:gd name="connsiteY188" fmla="*/ 1816619 h 3473969"/>
              <a:gd name="connsiteX189" fmla="*/ 1487667 w 2992617"/>
              <a:gd name="connsiteY189" fmla="*/ 1892819 h 3473969"/>
              <a:gd name="connsiteX190" fmla="*/ 1373367 w 2992617"/>
              <a:gd name="connsiteY190" fmla="*/ 2007119 h 3473969"/>
              <a:gd name="connsiteX191" fmla="*/ 1325742 w 2992617"/>
              <a:gd name="connsiteY191" fmla="*/ 2073794 h 3473969"/>
              <a:gd name="connsiteX192" fmla="*/ 1268592 w 2992617"/>
              <a:gd name="connsiteY192" fmla="*/ 2130944 h 3473969"/>
              <a:gd name="connsiteX193" fmla="*/ 1182867 w 2992617"/>
              <a:gd name="connsiteY193" fmla="*/ 2235719 h 3473969"/>
              <a:gd name="connsiteX194" fmla="*/ 1125717 w 2992617"/>
              <a:gd name="connsiteY194" fmla="*/ 2292869 h 3473969"/>
              <a:gd name="connsiteX195" fmla="*/ 1020942 w 2992617"/>
              <a:gd name="connsiteY195" fmla="*/ 2378594 h 3473969"/>
              <a:gd name="connsiteX196" fmla="*/ 954267 w 2992617"/>
              <a:gd name="connsiteY196" fmla="*/ 2435744 h 3473969"/>
              <a:gd name="connsiteX197" fmla="*/ 859017 w 2992617"/>
              <a:gd name="connsiteY197" fmla="*/ 2483369 h 3473969"/>
              <a:gd name="connsiteX198" fmla="*/ 811392 w 2992617"/>
              <a:gd name="connsiteY198" fmla="*/ 2521469 h 3473969"/>
              <a:gd name="connsiteX199" fmla="*/ 716142 w 2992617"/>
              <a:gd name="connsiteY199" fmla="*/ 2578619 h 3473969"/>
              <a:gd name="connsiteX200" fmla="*/ 678042 w 2992617"/>
              <a:gd name="connsiteY200" fmla="*/ 2607194 h 3473969"/>
              <a:gd name="connsiteX201" fmla="*/ 630417 w 2992617"/>
              <a:gd name="connsiteY201" fmla="*/ 2626244 h 3473969"/>
              <a:gd name="connsiteX202" fmla="*/ 573267 w 2992617"/>
              <a:gd name="connsiteY202" fmla="*/ 2664344 h 3473969"/>
              <a:gd name="connsiteX203" fmla="*/ 468492 w 2992617"/>
              <a:gd name="connsiteY203" fmla="*/ 2721494 h 3473969"/>
              <a:gd name="connsiteX204" fmla="*/ 382767 w 2992617"/>
              <a:gd name="connsiteY204" fmla="*/ 2788169 h 3473969"/>
              <a:gd name="connsiteX205" fmla="*/ 354192 w 2992617"/>
              <a:gd name="connsiteY205" fmla="*/ 2816744 h 3473969"/>
              <a:gd name="connsiteX206" fmla="*/ 401817 w 2992617"/>
              <a:gd name="connsiteY206" fmla="*/ 2788169 h 3473969"/>
              <a:gd name="connsiteX207" fmla="*/ 544692 w 2992617"/>
              <a:gd name="connsiteY207" fmla="*/ 2683394 h 3473969"/>
              <a:gd name="connsiteX208" fmla="*/ 544692 w 2992617"/>
              <a:gd name="connsiteY208" fmla="*/ 2683394 h 3473969"/>
              <a:gd name="connsiteX209" fmla="*/ 630417 w 2992617"/>
              <a:gd name="connsiteY209" fmla="*/ 2626244 h 3473969"/>
              <a:gd name="connsiteX210" fmla="*/ 839967 w 2992617"/>
              <a:gd name="connsiteY210" fmla="*/ 2511944 h 3473969"/>
              <a:gd name="connsiteX211" fmla="*/ 1011417 w 2992617"/>
              <a:gd name="connsiteY211" fmla="*/ 2369069 h 3473969"/>
              <a:gd name="connsiteX212" fmla="*/ 1163817 w 2992617"/>
              <a:gd name="connsiteY212" fmla="*/ 2245244 h 3473969"/>
              <a:gd name="connsiteX213" fmla="*/ 1220967 w 2992617"/>
              <a:gd name="connsiteY213" fmla="*/ 2188094 h 3473969"/>
              <a:gd name="connsiteX214" fmla="*/ 1373367 w 2992617"/>
              <a:gd name="connsiteY214" fmla="*/ 2083319 h 3473969"/>
              <a:gd name="connsiteX215" fmla="*/ 1440042 w 2992617"/>
              <a:gd name="connsiteY215" fmla="*/ 2026169 h 3473969"/>
              <a:gd name="connsiteX216" fmla="*/ 1506717 w 2992617"/>
              <a:gd name="connsiteY216" fmla="*/ 1978544 h 3473969"/>
              <a:gd name="connsiteX217" fmla="*/ 1611492 w 2992617"/>
              <a:gd name="connsiteY217" fmla="*/ 1873769 h 3473969"/>
              <a:gd name="connsiteX218" fmla="*/ 1659117 w 2992617"/>
              <a:gd name="connsiteY218" fmla="*/ 1826144 h 3473969"/>
              <a:gd name="connsiteX219" fmla="*/ 1716267 w 2992617"/>
              <a:gd name="connsiteY219" fmla="*/ 1788044 h 3473969"/>
              <a:gd name="connsiteX220" fmla="*/ 1754367 w 2992617"/>
              <a:gd name="connsiteY220" fmla="*/ 1749944 h 3473969"/>
              <a:gd name="connsiteX221" fmla="*/ 1811517 w 2992617"/>
              <a:gd name="connsiteY221" fmla="*/ 1721369 h 3473969"/>
              <a:gd name="connsiteX222" fmla="*/ 1859142 w 2992617"/>
              <a:gd name="connsiteY222" fmla="*/ 1692794 h 3473969"/>
              <a:gd name="connsiteX223" fmla="*/ 1906767 w 2992617"/>
              <a:gd name="connsiteY223" fmla="*/ 1673744 h 3473969"/>
              <a:gd name="connsiteX224" fmla="*/ 1944867 w 2992617"/>
              <a:gd name="connsiteY224" fmla="*/ 1645169 h 3473969"/>
              <a:gd name="connsiteX225" fmla="*/ 2097267 w 2992617"/>
              <a:gd name="connsiteY225" fmla="*/ 1588019 h 3473969"/>
              <a:gd name="connsiteX226" fmla="*/ 2144892 w 2992617"/>
              <a:gd name="connsiteY226" fmla="*/ 1549919 h 3473969"/>
              <a:gd name="connsiteX227" fmla="*/ 2230617 w 2992617"/>
              <a:gd name="connsiteY227" fmla="*/ 1511819 h 3473969"/>
              <a:gd name="connsiteX228" fmla="*/ 2268717 w 2992617"/>
              <a:gd name="connsiteY228" fmla="*/ 1473719 h 3473969"/>
              <a:gd name="connsiteX229" fmla="*/ 2363967 w 2992617"/>
              <a:gd name="connsiteY229" fmla="*/ 1407044 h 3473969"/>
              <a:gd name="connsiteX230" fmla="*/ 2383017 w 2992617"/>
              <a:gd name="connsiteY230" fmla="*/ 1378469 h 3473969"/>
              <a:gd name="connsiteX231" fmla="*/ 2459217 w 2992617"/>
              <a:gd name="connsiteY231" fmla="*/ 1359419 h 3473969"/>
              <a:gd name="connsiteX232" fmla="*/ 2478267 w 2992617"/>
              <a:gd name="connsiteY232" fmla="*/ 1330844 h 3473969"/>
              <a:gd name="connsiteX233" fmla="*/ 2506842 w 2992617"/>
              <a:gd name="connsiteY233" fmla="*/ 1311794 h 3473969"/>
              <a:gd name="connsiteX234" fmla="*/ 2544942 w 2992617"/>
              <a:gd name="connsiteY234" fmla="*/ 1283219 h 3473969"/>
              <a:gd name="connsiteX235" fmla="*/ 2611617 w 2992617"/>
              <a:gd name="connsiteY235" fmla="*/ 1245119 h 3473969"/>
              <a:gd name="connsiteX236" fmla="*/ 2649717 w 2992617"/>
              <a:gd name="connsiteY236" fmla="*/ 1216544 h 3473969"/>
              <a:gd name="connsiteX237" fmla="*/ 2706867 w 2992617"/>
              <a:gd name="connsiteY237" fmla="*/ 1197494 h 3473969"/>
              <a:gd name="connsiteX238" fmla="*/ 2602092 w 2992617"/>
              <a:gd name="connsiteY238" fmla="*/ 1340369 h 3473969"/>
              <a:gd name="connsiteX239" fmla="*/ 2554467 w 2992617"/>
              <a:gd name="connsiteY239" fmla="*/ 1378469 h 3473969"/>
              <a:gd name="connsiteX240" fmla="*/ 2459217 w 2992617"/>
              <a:gd name="connsiteY240" fmla="*/ 1502294 h 3473969"/>
              <a:gd name="connsiteX241" fmla="*/ 2325867 w 2992617"/>
              <a:gd name="connsiteY241" fmla="*/ 1616594 h 3473969"/>
              <a:gd name="connsiteX242" fmla="*/ 2116317 w 2992617"/>
              <a:gd name="connsiteY242" fmla="*/ 1826144 h 3473969"/>
              <a:gd name="connsiteX243" fmla="*/ 2116317 w 2992617"/>
              <a:gd name="connsiteY243" fmla="*/ 1826144 h 3473969"/>
              <a:gd name="connsiteX244" fmla="*/ 1973442 w 2992617"/>
              <a:gd name="connsiteY244" fmla="*/ 1969019 h 3473969"/>
              <a:gd name="connsiteX245" fmla="*/ 1801992 w 2992617"/>
              <a:gd name="connsiteY245" fmla="*/ 2092844 h 3473969"/>
              <a:gd name="connsiteX246" fmla="*/ 1716267 w 2992617"/>
              <a:gd name="connsiteY246" fmla="*/ 2169044 h 3473969"/>
              <a:gd name="connsiteX247" fmla="*/ 1659117 w 2992617"/>
              <a:gd name="connsiteY247" fmla="*/ 2226194 h 3473969"/>
              <a:gd name="connsiteX248" fmla="*/ 1592442 w 2992617"/>
              <a:gd name="connsiteY248" fmla="*/ 2273819 h 3473969"/>
              <a:gd name="connsiteX249" fmla="*/ 1535292 w 2992617"/>
              <a:gd name="connsiteY249" fmla="*/ 2330969 h 3473969"/>
              <a:gd name="connsiteX250" fmla="*/ 1401942 w 2992617"/>
              <a:gd name="connsiteY250" fmla="*/ 2445269 h 3473969"/>
              <a:gd name="connsiteX251" fmla="*/ 1344792 w 2992617"/>
              <a:gd name="connsiteY251" fmla="*/ 2502419 h 3473969"/>
              <a:gd name="connsiteX252" fmla="*/ 1192392 w 2992617"/>
              <a:gd name="connsiteY252" fmla="*/ 2616719 h 3473969"/>
              <a:gd name="connsiteX253" fmla="*/ 1125717 w 2992617"/>
              <a:gd name="connsiteY253" fmla="*/ 2683394 h 3473969"/>
              <a:gd name="connsiteX254" fmla="*/ 1078092 w 2992617"/>
              <a:gd name="connsiteY254" fmla="*/ 2711969 h 3473969"/>
              <a:gd name="connsiteX255" fmla="*/ 1049517 w 2992617"/>
              <a:gd name="connsiteY255" fmla="*/ 2731019 h 3473969"/>
              <a:gd name="connsiteX256" fmla="*/ 1011417 w 2992617"/>
              <a:gd name="connsiteY256" fmla="*/ 2750069 h 3473969"/>
              <a:gd name="connsiteX257" fmla="*/ 954267 w 2992617"/>
              <a:gd name="connsiteY257" fmla="*/ 2788169 h 3473969"/>
              <a:gd name="connsiteX258" fmla="*/ 887592 w 2992617"/>
              <a:gd name="connsiteY258" fmla="*/ 2816744 h 3473969"/>
              <a:gd name="connsiteX259" fmla="*/ 830442 w 2992617"/>
              <a:gd name="connsiteY259" fmla="*/ 2854844 h 3473969"/>
              <a:gd name="connsiteX260" fmla="*/ 801867 w 2992617"/>
              <a:gd name="connsiteY260" fmla="*/ 2873894 h 3473969"/>
              <a:gd name="connsiteX261" fmla="*/ 773292 w 2992617"/>
              <a:gd name="connsiteY261" fmla="*/ 2892944 h 3473969"/>
              <a:gd name="connsiteX262" fmla="*/ 735192 w 2992617"/>
              <a:gd name="connsiteY262" fmla="*/ 2921519 h 3473969"/>
              <a:gd name="connsiteX263" fmla="*/ 706617 w 2992617"/>
              <a:gd name="connsiteY263" fmla="*/ 2931044 h 3473969"/>
              <a:gd name="connsiteX264" fmla="*/ 630417 w 2992617"/>
              <a:gd name="connsiteY264" fmla="*/ 2978669 h 3473969"/>
              <a:gd name="connsiteX265" fmla="*/ 601842 w 2992617"/>
              <a:gd name="connsiteY265" fmla="*/ 2997719 h 3473969"/>
              <a:gd name="connsiteX266" fmla="*/ 516117 w 2992617"/>
              <a:gd name="connsiteY266" fmla="*/ 3064394 h 3473969"/>
              <a:gd name="connsiteX267" fmla="*/ 468492 w 2992617"/>
              <a:gd name="connsiteY267" fmla="*/ 3102494 h 3473969"/>
              <a:gd name="connsiteX268" fmla="*/ 382767 w 2992617"/>
              <a:gd name="connsiteY268" fmla="*/ 3159644 h 3473969"/>
              <a:gd name="connsiteX269" fmla="*/ 325617 w 2992617"/>
              <a:gd name="connsiteY269" fmla="*/ 3197744 h 3473969"/>
              <a:gd name="connsiteX270" fmla="*/ 277992 w 2992617"/>
              <a:gd name="connsiteY270" fmla="*/ 3235844 h 3473969"/>
              <a:gd name="connsiteX271" fmla="*/ 249417 w 2992617"/>
              <a:gd name="connsiteY271" fmla="*/ 3254894 h 3473969"/>
              <a:gd name="connsiteX272" fmla="*/ 220842 w 2992617"/>
              <a:gd name="connsiteY272" fmla="*/ 3283469 h 3473969"/>
              <a:gd name="connsiteX273" fmla="*/ 182742 w 2992617"/>
              <a:gd name="connsiteY273" fmla="*/ 3302519 h 3473969"/>
              <a:gd name="connsiteX274" fmla="*/ 125592 w 2992617"/>
              <a:gd name="connsiteY274" fmla="*/ 3359669 h 3473969"/>
              <a:gd name="connsiteX275" fmla="*/ 87492 w 2992617"/>
              <a:gd name="connsiteY275" fmla="*/ 3388244 h 3473969"/>
              <a:gd name="connsiteX276" fmla="*/ 30342 w 2992617"/>
              <a:gd name="connsiteY276" fmla="*/ 3435869 h 3473969"/>
              <a:gd name="connsiteX277" fmla="*/ 11292 w 2992617"/>
              <a:gd name="connsiteY277" fmla="*/ 3464444 h 3473969"/>
              <a:gd name="connsiteX278" fmla="*/ 201792 w 2992617"/>
              <a:gd name="connsiteY278" fmla="*/ 3416819 h 3473969"/>
              <a:gd name="connsiteX279" fmla="*/ 268467 w 2992617"/>
              <a:gd name="connsiteY279" fmla="*/ 3388244 h 3473969"/>
              <a:gd name="connsiteX280" fmla="*/ 449442 w 2992617"/>
              <a:gd name="connsiteY280" fmla="*/ 3340619 h 3473969"/>
              <a:gd name="connsiteX281" fmla="*/ 525642 w 2992617"/>
              <a:gd name="connsiteY281" fmla="*/ 3302519 h 3473969"/>
              <a:gd name="connsiteX282" fmla="*/ 658992 w 2992617"/>
              <a:gd name="connsiteY282" fmla="*/ 3264419 h 3473969"/>
              <a:gd name="connsiteX283" fmla="*/ 773292 w 2992617"/>
              <a:gd name="connsiteY283" fmla="*/ 3226319 h 3473969"/>
              <a:gd name="connsiteX284" fmla="*/ 925692 w 2992617"/>
              <a:gd name="connsiteY284" fmla="*/ 3188219 h 3473969"/>
              <a:gd name="connsiteX285" fmla="*/ 1154292 w 2992617"/>
              <a:gd name="connsiteY285" fmla="*/ 3092969 h 3473969"/>
              <a:gd name="connsiteX286" fmla="*/ 1287642 w 2992617"/>
              <a:gd name="connsiteY286" fmla="*/ 3045344 h 3473969"/>
              <a:gd name="connsiteX287" fmla="*/ 1392417 w 2992617"/>
              <a:gd name="connsiteY287" fmla="*/ 2997719 h 3473969"/>
              <a:gd name="connsiteX288" fmla="*/ 1487667 w 2992617"/>
              <a:gd name="connsiteY288" fmla="*/ 2959619 h 3473969"/>
              <a:gd name="connsiteX289" fmla="*/ 1573392 w 2992617"/>
              <a:gd name="connsiteY289" fmla="*/ 2911994 h 3473969"/>
              <a:gd name="connsiteX290" fmla="*/ 1649592 w 2992617"/>
              <a:gd name="connsiteY290" fmla="*/ 2883419 h 3473969"/>
              <a:gd name="connsiteX291" fmla="*/ 1830567 w 2992617"/>
              <a:gd name="connsiteY291" fmla="*/ 2807219 h 3473969"/>
              <a:gd name="connsiteX292" fmla="*/ 1887717 w 2992617"/>
              <a:gd name="connsiteY292" fmla="*/ 2769119 h 3473969"/>
              <a:gd name="connsiteX293" fmla="*/ 1925817 w 2992617"/>
              <a:gd name="connsiteY293" fmla="*/ 2740544 h 3473969"/>
              <a:gd name="connsiteX294" fmla="*/ 2002017 w 2992617"/>
              <a:gd name="connsiteY294" fmla="*/ 2702444 h 3473969"/>
              <a:gd name="connsiteX295" fmla="*/ 2049642 w 2992617"/>
              <a:gd name="connsiteY295" fmla="*/ 2654819 h 3473969"/>
              <a:gd name="connsiteX296" fmla="*/ 2135367 w 2992617"/>
              <a:gd name="connsiteY296" fmla="*/ 2588144 h 3473969"/>
              <a:gd name="connsiteX297" fmla="*/ 2202042 w 2992617"/>
              <a:gd name="connsiteY297" fmla="*/ 2521469 h 3473969"/>
              <a:gd name="connsiteX298" fmla="*/ 2240142 w 2992617"/>
              <a:gd name="connsiteY298" fmla="*/ 2502419 h 3473969"/>
              <a:gd name="connsiteX299" fmla="*/ 2268717 w 2992617"/>
              <a:gd name="connsiteY299" fmla="*/ 2473844 h 3473969"/>
              <a:gd name="connsiteX300" fmla="*/ 2383017 w 2992617"/>
              <a:gd name="connsiteY300" fmla="*/ 2407169 h 3473969"/>
              <a:gd name="connsiteX301" fmla="*/ 2440167 w 2992617"/>
              <a:gd name="connsiteY301" fmla="*/ 2350019 h 3473969"/>
              <a:gd name="connsiteX302" fmla="*/ 2478267 w 2992617"/>
              <a:gd name="connsiteY302" fmla="*/ 2340494 h 3473969"/>
              <a:gd name="connsiteX303" fmla="*/ 2525892 w 2992617"/>
              <a:gd name="connsiteY303" fmla="*/ 2330969 h 3473969"/>
              <a:gd name="connsiteX304" fmla="*/ 2621142 w 2992617"/>
              <a:gd name="connsiteY304" fmla="*/ 2292869 h 3473969"/>
              <a:gd name="connsiteX305" fmla="*/ 2649717 w 2992617"/>
              <a:gd name="connsiteY305" fmla="*/ 2273819 h 3473969"/>
              <a:gd name="connsiteX306" fmla="*/ 2735442 w 2992617"/>
              <a:gd name="connsiteY306" fmla="*/ 2235719 h 3473969"/>
              <a:gd name="connsiteX307" fmla="*/ 2840217 w 2992617"/>
              <a:gd name="connsiteY307" fmla="*/ 2149994 h 3473969"/>
              <a:gd name="connsiteX308" fmla="*/ 2821167 w 2992617"/>
              <a:gd name="connsiteY308" fmla="*/ 2178569 h 3473969"/>
              <a:gd name="connsiteX309" fmla="*/ 2792592 w 2992617"/>
              <a:gd name="connsiteY309" fmla="*/ 2207144 h 3473969"/>
              <a:gd name="connsiteX310" fmla="*/ 2725917 w 2992617"/>
              <a:gd name="connsiteY310" fmla="*/ 2302394 h 3473969"/>
              <a:gd name="connsiteX311" fmla="*/ 2630667 w 2992617"/>
              <a:gd name="connsiteY311" fmla="*/ 2445269 h 3473969"/>
              <a:gd name="connsiteX312" fmla="*/ 2544942 w 2992617"/>
              <a:gd name="connsiteY312" fmla="*/ 2559569 h 3473969"/>
              <a:gd name="connsiteX313" fmla="*/ 2392542 w 2992617"/>
              <a:gd name="connsiteY313" fmla="*/ 2721494 h 3473969"/>
              <a:gd name="connsiteX314" fmla="*/ 2325867 w 2992617"/>
              <a:gd name="connsiteY314" fmla="*/ 2778644 h 3473969"/>
              <a:gd name="connsiteX315" fmla="*/ 2278242 w 2992617"/>
              <a:gd name="connsiteY315" fmla="*/ 2845319 h 3473969"/>
              <a:gd name="connsiteX316" fmla="*/ 2173467 w 2992617"/>
              <a:gd name="connsiteY316" fmla="*/ 2940569 h 3473969"/>
              <a:gd name="connsiteX317" fmla="*/ 2068692 w 2992617"/>
              <a:gd name="connsiteY317" fmla="*/ 3035819 h 3473969"/>
              <a:gd name="connsiteX318" fmla="*/ 1954392 w 2992617"/>
              <a:gd name="connsiteY318" fmla="*/ 3131069 h 3473969"/>
              <a:gd name="connsiteX319" fmla="*/ 1906767 w 2992617"/>
              <a:gd name="connsiteY319" fmla="*/ 3169169 h 3473969"/>
              <a:gd name="connsiteX320" fmla="*/ 1859142 w 2992617"/>
              <a:gd name="connsiteY320" fmla="*/ 3216794 h 3473969"/>
              <a:gd name="connsiteX321" fmla="*/ 1821042 w 2992617"/>
              <a:gd name="connsiteY321" fmla="*/ 3226319 h 3473969"/>
              <a:gd name="connsiteX322" fmla="*/ 1725792 w 2992617"/>
              <a:gd name="connsiteY322" fmla="*/ 3292994 h 3473969"/>
              <a:gd name="connsiteX323" fmla="*/ 1687692 w 2992617"/>
              <a:gd name="connsiteY323" fmla="*/ 3321569 h 3473969"/>
              <a:gd name="connsiteX324" fmla="*/ 1621017 w 2992617"/>
              <a:gd name="connsiteY324" fmla="*/ 3350144 h 3473969"/>
              <a:gd name="connsiteX325" fmla="*/ 1516242 w 2992617"/>
              <a:gd name="connsiteY325" fmla="*/ 3407294 h 3473969"/>
              <a:gd name="connsiteX326" fmla="*/ 1449567 w 2992617"/>
              <a:gd name="connsiteY326" fmla="*/ 3445394 h 3473969"/>
              <a:gd name="connsiteX327" fmla="*/ 1411467 w 2992617"/>
              <a:gd name="connsiteY327" fmla="*/ 3464444 h 3473969"/>
              <a:gd name="connsiteX328" fmla="*/ 1382892 w 2992617"/>
              <a:gd name="connsiteY328" fmla="*/ 3473969 h 3473969"/>
              <a:gd name="connsiteX329" fmla="*/ 1440042 w 2992617"/>
              <a:gd name="connsiteY329" fmla="*/ 3464444 h 3473969"/>
              <a:gd name="connsiteX330" fmla="*/ 1506717 w 2992617"/>
              <a:gd name="connsiteY330" fmla="*/ 3454919 h 3473969"/>
              <a:gd name="connsiteX331" fmla="*/ 1601967 w 2992617"/>
              <a:gd name="connsiteY331" fmla="*/ 3416819 h 3473969"/>
              <a:gd name="connsiteX332" fmla="*/ 1716267 w 2992617"/>
              <a:gd name="connsiteY332" fmla="*/ 3388244 h 3473969"/>
              <a:gd name="connsiteX333" fmla="*/ 1773417 w 2992617"/>
              <a:gd name="connsiteY333" fmla="*/ 3359669 h 3473969"/>
              <a:gd name="connsiteX334" fmla="*/ 1973442 w 2992617"/>
              <a:gd name="connsiteY334" fmla="*/ 3312044 h 3473969"/>
              <a:gd name="connsiteX335" fmla="*/ 2173467 w 2992617"/>
              <a:gd name="connsiteY335" fmla="*/ 3292994 h 3473969"/>
              <a:gd name="connsiteX336" fmla="*/ 2354442 w 2992617"/>
              <a:gd name="connsiteY336" fmla="*/ 3264419 h 3473969"/>
              <a:gd name="connsiteX337" fmla="*/ 2430642 w 2992617"/>
              <a:gd name="connsiteY337" fmla="*/ 3245369 h 3473969"/>
              <a:gd name="connsiteX338" fmla="*/ 2478267 w 2992617"/>
              <a:gd name="connsiteY338" fmla="*/ 3235844 h 3473969"/>
              <a:gd name="connsiteX339" fmla="*/ 2506842 w 2992617"/>
              <a:gd name="connsiteY339" fmla="*/ 3216794 h 3473969"/>
              <a:gd name="connsiteX340" fmla="*/ 2535417 w 2992617"/>
              <a:gd name="connsiteY340" fmla="*/ 3207269 h 3473969"/>
              <a:gd name="connsiteX341" fmla="*/ 2640192 w 2992617"/>
              <a:gd name="connsiteY341" fmla="*/ 3188219 h 3473969"/>
              <a:gd name="connsiteX342" fmla="*/ 2687817 w 2992617"/>
              <a:gd name="connsiteY342" fmla="*/ 3169169 h 3473969"/>
              <a:gd name="connsiteX343" fmla="*/ 2716392 w 2992617"/>
              <a:gd name="connsiteY343" fmla="*/ 3159644 h 3473969"/>
              <a:gd name="connsiteX344" fmla="*/ 2744967 w 2992617"/>
              <a:gd name="connsiteY344" fmla="*/ 3140594 h 3473969"/>
              <a:gd name="connsiteX345" fmla="*/ 2773542 w 2992617"/>
              <a:gd name="connsiteY345" fmla="*/ 3112019 h 3473969"/>
              <a:gd name="connsiteX346" fmla="*/ 2811642 w 2992617"/>
              <a:gd name="connsiteY346" fmla="*/ 3102494 h 3473969"/>
              <a:gd name="connsiteX347" fmla="*/ 2840217 w 2992617"/>
              <a:gd name="connsiteY347" fmla="*/ 3092969 h 3473969"/>
              <a:gd name="connsiteX348" fmla="*/ 2868792 w 2992617"/>
              <a:gd name="connsiteY348" fmla="*/ 3073919 h 3473969"/>
              <a:gd name="connsiteX349" fmla="*/ 2925942 w 2992617"/>
              <a:gd name="connsiteY349" fmla="*/ 3054869 h 3473969"/>
              <a:gd name="connsiteX350" fmla="*/ 2954517 w 2992617"/>
              <a:gd name="connsiteY350" fmla="*/ 3045344 h 3473969"/>
              <a:gd name="connsiteX351" fmla="*/ 2992617 w 2992617"/>
              <a:gd name="connsiteY351" fmla="*/ 3026294 h 34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2992617" h="3473969">
                <a:moveTo>
                  <a:pt x="1611492" y="83069"/>
                </a:moveTo>
                <a:cubicBezTo>
                  <a:pt x="1598792" y="89419"/>
                  <a:pt x="1585433" y="94594"/>
                  <a:pt x="1573392" y="102119"/>
                </a:cubicBezTo>
                <a:cubicBezTo>
                  <a:pt x="1509579" y="142002"/>
                  <a:pt x="1561618" y="122293"/>
                  <a:pt x="1487667" y="159269"/>
                </a:cubicBezTo>
                <a:cubicBezTo>
                  <a:pt x="1436867" y="184669"/>
                  <a:pt x="1480453" y="148203"/>
                  <a:pt x="1420992" y="187844"/>
                </a:cubicBezTo>
                <a:cubicBezTo>
                  <a:pt x="1332764" y="246662"/>
                  <a:pt x="1407590" y="201246"/>
                  <a:pt x="1344792" y="264044"/>
                </a:cubicBezTo>
                <a:cubicBezTo>
                  <a:pt x="1330417" y="278419"/>
                  <a:pt x="1311542" y="287769"/>
                  <a:pt x="1297167" y="302144"/>
                </a:cubicBezTo>
                <a:cubicBezTo>
                  <a:pt x="1286299" y="313012"/>
                  <a:pt x="1232048" y="392726"/>
                  <a:pt x="1230492" y="397394"/>
                </a:cubicBezTo>
                <a:cubicBezTo>
                  <a:pt x="1227317" y="406919"/>
                  <a:pt x="1225843" y="417192"/>
                  <a:pt x="1220967" y="425969"/>
                </a:cubicBezTo>
                <a:cubicBezTo>
                  <a:pt x="1209848" y="445983"/>
                  <a:pt x="1195567" y="464069"/>
                  <a:pt x="1182867" y="483119"/>
                </a:cubicBezTo>
                <a:cubicBezTo>
                  <a:pt x="1164136" y="511216"/>
                  <a:pt x="1162744" y="517350"/>
                  <a:pt x="1135242" y="540269"/>
                </a:cubicBezTo>
                <a:cubicBezTo>
                  <a:pt x="1126448" y="547598"/>
                  <a:pt x="1116192" y="552969"/>
                  <a:pt x="1106667" y="559319"/>
                </a:cubicBezTo>
                <a:lnTo>
                  <a:pt x="1068567" y="616469"/>
                </a:lnTo>
                <a:cubicBezTo>
                  <a:pt x="1062217" y="625994"/>
                  <a:pt x="1057612" y="636949"/>
                  <a:pt x="1049517" y="645044"/>
                </a:cubicBezTo>
                <a:cubicBezTo>
                  <a:pt x="966035" y="728526"/>
                  <a:pt x="1068197" y="622628"/>
                  <a:pt x="1001892" y="702194"/>
                </a:cubicBezTo>
                <a:cubicBezTo>
                  <a:pt x="993268" y="712542"/>
                  <a:pt x="981941" y="720421"/>
                  <a:pt x="973317" y="730769"/>
                </a:cubicBezTo>
                <a:cubicBezTo>
                  <a:pt x="965988" y="739563"/>
                  <a:pt x="962362" y="751249"/>
                  <a:pt x="954267" y="759344"/>
                </a:cubicBezTo>
                <a:cubicBezTo>
                  <a:pt x="946172" y="767439"/>
                  <a:pt x="934248" y="770789"/>
                  <a:pt x="925692" y="778394"/>
                </a:cubicBezTo>
                <a:cubicBezTo>
                  <a:pt x="905556" y="796292"/>
                  <a:pt x="846989" y="851708"/>
                  <a:pt x="868542" y="835544"/>
                </a:cubicBezTo>
                <a:cubicBezTo>
                  <a:pt x="914674" y="800945"/>
                  <a:pt x="891582" y="811989"/>
                  <a:pt x="935217" y="797444"/>
                </a:cubicBezTo>
                <a:cubicBezTo>
                  <a:pt x="944742" y="784744"/>
                  <a:pt x="951739" y="769675"/>
                  <a:pt x="963792" y="759344"/>
                </a:cubicBezTo>
                <a:cubicBezTo>
                  <a:pt x="974573" y="750103"/>
                  <a:pt x="990218" y="748376"/>
                  <a:pt x="1001892" y="740294"/>
                </a:cubicBezTo>
                <a:cubicBezTo>
                  <a:pt x="1031656" y="719688"/>
                  <a:pt x="1062019" y="699217"/>
                  <a:pt x="1087617" y="673619"/>
                </a:cubicBezTo>
                <a:cubicBezTo>
                  <a:pt x="1103492" y="657744"/>
                  <a:pt x="1117711" y="640019"/>
                  <a:pt x="1135242" y="625994"/>
                </a:cubicBezTo>
                <a:cubicBezTo>
                  <a:pt x="1149698" y="614429"/>
                  <a:pt x="1167248" y="607358"/>
                  <a:pt x="1182867" y="597419"/>
                </a:cubicBezTo>
                <a:cubicBezTo>
                  <a:pt x="1269640" y="542200"/>
                  <a:pt x="1210855" y="578809"/>
                  <a:pt x="1287642" y="521219"/>
                </a:cubicBezTo>
                <a:cubicBezTo>
                  <a:pt x="1296800" y="514350"/>
                  <a:pt x="1306278" y="507849"/>
                  <a:pt x="1316217" y="502169"/>
                </a:cubicBezTo>
                <a:cubicBezTo>
                  <a:pt x="1328545" y="495124"/>
                  <a:pt x="1342763" y="491372"/>
                  <a:pt x="1354317" y="483119"/>
                </a:cubicBezTo>
                <a:cubicBezTo>
                  <a:pt x="1365278" y="475289"/>
                  <a:pt x="1372544" y="463168"/>
                  <a:pt x="1382892" y="454544"/>
                </a:cubicBezTo>
                <a:cubicBezTo>
                  <a:pt x="1410702" y="431369"/>
                  <a:pt x="1468617" y="387869"/>
                  <a:pt x="1468617" y="387869"/>
                </a:cubicBezTo>
                <a:cubicBezTo>
                  <a:pt x="1479515" y="355175"/>
                  <a:pt x="1477884" y="350027"/>
                  <a:pt x="1506717" y="321194"/>
                </a:cubicBezTo>
                <a:cubicBezTo>
                  <a:pt x="1514812" y="313099"/>
                  <a:pt x="1525977" y="308798"/>
                  <a:pt x="1535292" y="302144"/>
                </a:cubicBezTo>
                <a:cubicBezTo>
                  <a:pt x="1548210" y="292917"/>
                  <a:pt x="1562167" y="284794"/>
                  <a:pt x="1573392" y="273569"/>
                </a:cubicBezTo>
                <a:cubicBezTo>
                  <a:pt x="1584617" y="262344"/>
                  <a:pt x="1590742" y="246694"/>
                  <a:pt x="1601967" y="235469"/>
                </a:cubicBezTo>
                <a:cubicBezTo>
                  <a:pt x="1610062" y="227374"/>
                  <a:pt x="1621227" y="223073"/>
                  <a:pt x="1630542" y="216419"/>
                </a:cubicBezTo>
                <a:cubicBezTo>
                  <a:pt x="1643460" y="207192"/>
                  <a:pt x="1657417" y="199069"/>
                  <a:pt x="1668642" y="187844"/>
                </a:cubicBezTo>
                <a:cubicBezTo>
                  <a:pt x="1711726" y="144760"/>
                  <a:pt x="1660637" y="168287"/>
                  <a:pt x="1716267" y="149744"/>
                </a:cubicBezTo>
                <a:cubicBezTo>
                  <a:pt x="1730324" y="128659"/>
                  <a:pt x="1741890" y="107262"/>
                  <a:pt x="1763892" y="92594"/>
                </a:cubicBezTo>
                <a:cubicBezTo>
                  <a:pt x="1772246" y="87025"/>
                  <a:pt x="1783690" y="87945"/>
                  <a:pt x="1792467" y="83069"/>
                </a:cubicBezTo>
                <a:cubicBezTo>
                  <a:pt x="1812481" y="71950"/>
                  <a:pt x="1830567" y="57669"/>
                  <a:pt x="1849617" y="44969"/>
                </a:cubicBezTo>
                <a:lnTo>
                  <a:pt x="1878192" y="25919"/>
                </a:lnTo>
                <a:cubicBezTo>
                  <a:pt x="1887717" y="19569"/>
                  <a:pt x="1915925" y="0"/>
                  <a:pt x="1906767" y="6869"/>
                </a:cubicBezTo>
                <a:cubicBezTo>
                  <a:pt x="1884694" y="23424"/>
                  <a:pt x="1857149" y="41276"/>
                  <a:pt x="1840092" y="64019"/>
                </a:cubicBezTo>
                <a:cubicBezTo>
                  <a:pt x="1831529" y="75436"/>
                  <a:pt x="1805770" y="124699"/>
                  <a:pt x="1792467" y="140219"/>
                </a:cubicBezTo>
                <a:cubicBezTo>
                  <a:pt x="1780778" y="153856"/>
                  <a:pt x="1766056" y="164682"/>
                  <a:pt x="1754367" y="178319"/>
                </a:cubicBezTo>
                <a:cubicBezTo>
                  <a:pt x="1746917" y="187011"/>
                  <a:pt x="1742646" y="198100"/>
                  <a:pt x="1735317" y="206894"/>
                </a:cubicBezTo>
                <a:cubicBezTo>
                  <a:pt x="1726693" y="217242"/>
                  <a:pt x="1715012" y="224836"/>
                  <a:pt x="1706742" y="235469"/>
                </a:cubicBezTo>
                <a:cubicBezTo>
                  <a:pt x="1692686" y="253541"/>
                  <a:pt x="1682379" y="274303"/>
                  <a:pt x="1668642" y="292619"/>
                </a:cubicBezTo>
                <a:cubicBezTo>
                  <a:pt x="1659117" y="305319"/>
                  <a:pt x="1649171" y="317714"/>
                  <a:pt x="1640067" y="330719"/>
                </a:cubicBezTo>
                <a:cubicBezTo>
                  <a:pt x="1626937" y="349476"/>
                  <a:pt x="1614667" y="368819"/>
                  <a:pt x="1601967" y="387869"/>
                </a:cubicBezTo>
                <a:cubicBezTo>
                  <a:pt x="1595617" y="397394"/>
                  <a:pt x="1591012" y="408349"/>
                  <a:pt x="1582917" y="416444"/>
                </a:cubicBezTo>
                <a:cubicBezTo>
                  <a:pt x="1573392" y="425969"/>
                  <a:pt x="1562172" y="434058"/>
                  <a:pt x="1554342" y="445019"/>
                </a:cubicBezTo>
                <a:cubicBezTo>
                  <a:pt x="1531883" y="476461"/>
                  <a:pt x="1536247" y="501214"/>
                  <a:pt x="1506717" y="530744"/>
                </a:cubicBezTo>
                <a:cubicBezTo>
                  <a:pt x="1496677" y="540784"/>
                  <a:pt x="1479705" y="540924"/>
                  <a:pt x="1468617" y="549794"/>
                </a:cubicBezTo>
                <a:cubicBezTo>
                  <a:pt x="1317012" y="671078"/>
                  <a:pt x="1468006" y="554338"/>
                  <a:pt x="1392417" y="645044"/>
                </a:cubicBezTo>
                <a:cubicBezTo>
                  <a:pt x="1385088" y="653838"/>
                  <a:pt x="1373157" y="657440"/>
                  <a:pt x="1363842" y="664094"/>
                </a:cubicBezTo>
                <a:cubicBezTo>
                  <a:pt x="1350924" y="673321"/>
                  <a:pt x="1338442" y="683144"/>
                  <a:pt x="1325742" y="692669"/>
                </a:cubicBezTo>
                <a:cubicBezTo>
                  <a:pt x="1303938" y="736277"/>
                  <a:pt x="1299608" y="753457"/>
                  <a:pt x="1268592" y="787919"/>
                </a:cubicBezTo>
                <a:cubicBezTo>
                  <a:pt x="1250570" y="807944"/>
                  <a:pt x="1231467" y="827047"/>
                  <a:pt x="1211442" y="845069"/>
                </a:cubicBezTo>
                <a:cubicBezTo>
                  <a:pt x="1199642" y="855689"/>
                  <a:pt x="1184567" y="862419"/>
                  <a:pt x="1173342" y="873644"/>
                </a:cubicBezTo>
                <a:cubicBezTo>
                  <a:pt x="1162117" y="884869"/>
                  <a:pt x="1155992" y="900519"/>
                  <a:pt x="1144767" y="911744"/>
                </a:cubicBezTo>
                <a:cubicBezTo>
                  <a:pt x="1133542" y="922969"/>
                  <a:pt x="1117892" y="929094"/>
                  <a:pt x="1106667" y="940319"/>
                </a:cubicBezTo>
                <a:cubicBezTo>
                  <a:pt x="1095442" y="951544"/>
                  <a:pt x="1088819" y="966717"/>
                  <a:pt x="1078092" y="978419"/>
                </a:cubicBezTo>
                <a:cubicBezTo>
                  <a:pt x="1053819" y="1004898"/>
                  <a:pt x="1021817" y="1024731"/>
                  <a:pt x="1001892" y="1054619"/>
                </a:cubicBezTo>
                <a:cubicBezTo>
                  <a:pt x="976492" y="1092719"/>
                  <a:pt x="992367" y="1076844"/>
                  <a:pt x="954267" y="1102244"/>
                </a:cubicBezTo>
                <a:cubicBezTo>
                  <a:pt x="917844" y="1156879"/>
                  <a:pt x="956522" y="1107697"/>
                  <a:pt x="887592" y="1159394"/>
                </a:cubicBezTo>
                <a:cubicBezTo>
                  <a:pt x="876816" y="1167476"/>
                  <a:pt x="869365" y="1179345"/>
                  <a:pt x="859017" y="1187969"/>
                </a:cubicBezTo>
                <a:cubicBezTo>
                  <a:pt x="850223" y="1195298"/>
                  <a:pt x="839967" y="1200669"/>
                  <a:pt x="830442" y="1207019"/>
                </a:cubicBezTo>
                <a:cubicBezTo>
                  <a:pt x="796448" y="1258010"/>
                  <a:pt x="819487" y="1227499"/>
                  <a:pt x="754242" y="1292744"/>
                </a:cubicBezTo>
                <a:cubicBezTo>
                  <a:pt x="717572" y="1329414"/>
                  <a:pt x="736875" y="1313847"/>
                  <a:pt x="697092" y="1340369"/>
                </a:cubicBezTo>
                <a:cubicBezTo>
                  <a:pt x="693917" y="1353069"/>
                  <a:pt x="678310" y="1369212"/>
                  <a:pt x="687567" y="1378469"/>
                </a:cubicBezTo>
                <a:cubicBezTo>
                  <a:pt x="696824" y="1387726"/>
                  <a:pt x="713704" y="1374261"/>
                  <a:pt x="725667" y="1368944"/>
                </a:cubicBezTo>
                <a:cubicBezTo>
                  <a:pt x="857275" y="1310452"/>
                  <a:pt x="673667" y="1370488"/>
                  <a:pt x="839967" y="1311794"/>
                </a:cubicBezTo>
                <a:cubicBezTo>
                  <a:pt x="871225" y="1300762"/>
                  <a:pt x="904989" y="1296822"/>
                  <a:pt x="935217" y="1283219"/>
                </a:cubicBezTo>
                <a:cubicBezTo>
                  <a:pt x="968982" y="1268025"/>
                  <a:pt x="998100" y="1244051"/>
                  <a:pt x="1030467" y="1226069"/>
                </a:cubicBezTo>
                <a:cubicBezTo>
                  <a:pt x="1108226" y="1182869"/>
                  <a:pt x="1121436" y="1182599"/>
                  <a:pt x="1211442" y="1149869"/>
                </a:cubicBezTo>
                <a:cubicBezTo>
                  <a:pt x="1233667" y="1130819"/>
                  <a:pt x="1254512" y="1110029"/>
                  <a:pt x="1278117" y="1092719"/>
                </a:cubicBezTo>
                <a:cubicBezTo>
                  <a:pt x="1341515" y="1046227"/>
                  <a:pt x="1418688" y="1012908"/>
                  <a:pt x="1487667" y="978419"/>
                </a:cubicBezTo>
                <a:cubicBezTo>
                  <a:pt x="1506717" y="968894"/>
                  <a:pt x="1527778" y="962623"/>
                  <a:pt x="1544817" y="949844"/>
                </a:cubicBezTo>
                <a:cubicBezTo>
                  <a:pt x="1557517" y="940319"/>
                  <a:pt x="1569912" y="930373"/>
                  <a:pt x="1582917" y="921269"/>
                </a:cubicBezTo>
                <a:cubicBezTo>
                  <a:pt x="1601674" y="908139"/>
                  <a:pt x="1621604" y="896708"/>
                  <a:pt x="1640067" y="883169"/>
                </a:cubicBezTo>
                <a:cubicBezTo>
                  <a:pt x="1786769" y="775588"/>
                  <a:pt x="1673369" y="858912"/>
                  <a:pt x="1773417" y="768869"/>
                </a:cubicBezTo>
                <a:cubicBezTo>
                  <a:pt x="1788528" y="755269"/>
                  <a:pt x="1805999" y="744444"/>
                  <a:pt x="1821042" y="730769"/>
                </a:cubicBezTo>
                <a:cubicBezTo>
                  <a:pt x="1840977" y="712647"/>
                  <a:pt x="1858056" y="691517"/>
                  <a:pt x="1878192" y="673619"/>
                </a:cubicBezTo>
                <a:cubicBezTo>
                  <a:pt x="1903030" y="651541"/>
                  <a:pt x="1915817" y="653675"/>
                  <a:pt x="1944867" y="635519"/>
                </a:cubicBezTo>
                <a:cubicBezTo>
                  <a:pt x="2055145" y="566595"/>
                  <a:pt x="1894791" y="651032"/>
                  <a:pt x="2040117" y="578369"/>
                </a:cubicBezTo>
                <a:cubicBezTo>
                  <a:pt x="2157754" y="431323"/>
                  <a:pt x="2007589" y="610897"/>
                  <a:pt x="2116317" y="502169"/>
                </a:cubicBezTo>
                <a:cubicBezTo>
                  <a:pt x="2124412" y="494074"/>
                  <a:pt x="2128038" y="482388"/>
                  <a:pt x="2135367" y="473594"/>
                </a:cubicBezTo>
                <a:cubicBezTo>
                  <a:pt x="2204599" y="390515"/>
                  <a:pt x="2121174" y="506800"/>
                  <a:pt x="2192517" y="406919"/>
                </a:cubicBezTo>
                <a:cubicBezTo>
                  <a:pt x="2199171" y="397604"/>
                  <a:pt x="2202773" y="385673"/>
                  <a:pt x="2211567" y="378344"/>
                </a:cubicBezTo>
                <a:cubicBezTo>
                  <a:pt x="2227260" y="365266"/>
                  <a:pt x="2258390" y="356386"/>
                  <a:pt x="2278242" y="349769"/>
                </a:cubicBezTo>
                <a:cubicBezTo>
                  <a:pt x="2310919" y="317092"/>
                  <a:pt x="2311803" y="314104"/>
                  <a:pt x="2354442" y="283094"/>
                </a:cubicBezTo>
                <a:cubicBezTo>
                  <a:pt x="2372958" y="269628"/>
                  <a:pt x="2393714" y="259297"/>
                  <a:pt x="2411592" y="244994"/>
                </a:cubicBezTo>
                <a:cubicBezTo>
                  <a:pt x="2439529" y="222645"/>
                  <a:pt x="2457821" y="197419"/>
                  <a:pt x="2478267" y="168794"/>
                </a:cubicBezTo>
                <a:cubicBezTo>
                  <a:pt x="2484921" y="159479"/>
                  <a:pt x="2489222" y="148314"/>
                  <a:pt x="2497317" y="140219"/>
                </a:cubicBezTo>
                <a:cubicBezTo>
                  <a:pt x="2505412" y="132124"/>
                  <a:pt x="2525892" y="132617"/>
                  <a:pt x="2525892" y="121169"/>
                </a:cubicBezTo>
                <a:cubicBezTo>
                  <a:pt x="2525892" y="111129"/>
                  <a:pt x="2506842" y="127519"/>
                  <a:pt x="2497317" y="130694"/>
                </a:cubicBezTo>
                <a:cubicBezTo>
                  <a:pt x="2327006" y="301005"/>
                  <a:pt x="2508011" y="115091"/>
                  <a:pt x="2392542" y="244994"/>
                </a:cubicBezTo>
                <a:cubicBezTo>
                  <a:pt x="2380610" y="258418"/>
                  <a:pt x="2366374" y="269670"/>
                  <a:pt x="2354442" y="283094"/>
                </a:cubicBezTo>
                <a:cubicBezTo>
                  <a:pt x="2316819" y="325420"/>
                  <a:pt x="2314703" y="341555"/>
                  <a:pt x="2268717" y="378344"/>
                </a:cubicBezTo>
                <a:cubicBezTo>
                  <a:pt x="2254261" y="389909"/>
                  <a:pt x="2235548" y="395354"/>
                  <a:pt x="2221092" y="406919"/>
                </a:cubicBezTo>
                <a:cubicBezTo>
                  <a:pt x="2064746" y="531996"/>
                  <a:pt x="2272925" y="379895"/>
                  <a:pt x="2135367" y="502169"/>
                </a:cubicBezTo>
                <a:cubicBezTo>
                  <a:pt x="2020577" y="604204"/>
                  <a:pt x="2171466" y="396554"/>
                  <a:pt x="1982967" y="616469"/>
                </a:cubicBezTo>
                <a:cubicBezTo>
                  <a:pt x="1963917" y="638694"/>
                  <a:pt x="1945916" y="661863"/>
                  <a:pt x="1925817" y="683144"/>
                </a:cubicBezTo>
                <a:cubicBezTo>
                  <a:pt x="1891904" y="719052"/>
                  <a:pt x="1853186" y="750418"/>
                  <a:pt x="1821042" y="787919"/>
                </a:cubicBezTo>
                <a:cubicBezTo>
                  <a:pt x="1801992" y="810144"/>
                  <a:pt x="1785342" y="834676"/>
                  <a:pt x="1763892" y="854594"/>
                </a:cubicBezTo>
                <a:cubicBezTo>
                  <a:pt x="1612163" y="995485"/>
                  <a:pt x="1759843" y="830068"/>
                  <a:pt x="1621017" y="968894"/>
                </a:cubicBezTo>
                <a:cubicBezTo>
                  <a:pt x="1600319" y="989592"/>
                  <a:pt x="1585527" y="1015878"/>
                  <a:pt x="1563867" y="1035569"/>
                </a:cubicBezTo>
                <a:cubicBezTo>
                  <a:pt x="1550168" y="1048022"/>
                  <a:pt x="1531409" y="1053527"/>
                  <a:pt x="1516242" y="1064144"/>
                </a:cubicBezTo>
                <a:cubicBezTo>
                  <a:pt x="1392079" y="1151058"/>
                  <a:pt x="1542584" y="1057864"/>
                  <a:pt x="1420992" y="1130819"/>
                </a:cubicBezTo>
                <a:cubicBezTo>
                  <a:pt x="1411467" y="1143519"/>
                  <a:pt x="1404470" y="1158588"/>
                  <a:pt x="1392417" y="1168919"/>
                </a:cubicBezTo>
                <a:cubicBezTo>
                  <a:pt x="1277062" y="1267795"/>
                  <a:pt x="1420161" y="1119863"/>
                  <a:pt x="1325742" y="1207019"/>
                </a:cubicBezTo>
                <a:cubicBezTo>
                  <a:pt x="1292748" y="1237475"/>
                  <a:pt x="1255399" y="1264909"/>
                  <a:pt x="1230492" y="1302269"/>
                </a:cubicBezTo>
                <a:cubicBezTo>
                  <a:pt x="1224142" y="1311794"/>
                  <a:pt x="1219537" y="1322749"/>
                  <a:pt x="1211442" y="1330844"/>
                </a:cubicBezTo>
                <a:cubicBezTo>
                  <a:pt x="1200217" y="1342069"/>
                  <a:pt x="1185207" y="1348872"/>
                  <a:pt x="1173342" y="1359419"/>
                </a:cubicBezTo>
                <a:cubicBezTo>
                  <a:pt x="1156562" y="1374334"/>
                  <a:pt x="1143438" y="1393261"/>
                  <a:pt x="1125717" y="1407044"/>
                </a:cubicBezTo>
                <a:cubicBezTo>
                  <a:pt x="1114509" y="1415761"/>
                  <a:pt x="1098976" y="1417575"/>
                  <a:pt x="1087617" y="1426094"/>
                </a:cubicBezTo>
                <a:cubicBezTo>
                  <a:pt x="951108" y="1528476"/>
                  <a:pt x="1152862" y="1402187"/>
                  <a:pt x="1001892" y="1492769"/>
                </a:cubicBezTo>
                <a:cubicBezTo>
                  <a:pt x="970183" y="1532405"/>
                  <a:pt x="955622" y="1554201"/>
                  <a:pt x="916167" y="1588019"/>
                </a:cubicBezTo>
                <a:cubicBezTo>
                  <a:pt x="888681" y="1611578"/>
                  <a:pt x="853617" y="1626884"/>
                  <a:pt x="830442" y="1654694"/>
                </a:cubicBezTo>
                <a:cubicBezTo>
                  <a:pt x="814567" y="1673744"/>
                  <a:pt x="798308" y="1692480"/>
                  <a:pt x="782817" y="1711844"/>
                </a:cubicBezTo>
                <a:cubicBezTo>
                  <a:pt x="760203" y="1740112"/>
                  <a:pt x="748521" y="1781380"/>
                  <a:pt x="716142" y="1797569"/>
                </a:cubicBezTo>
                <a:lnTo>
                  <a:pt x="678042" y="1816619"/>
                </a:lnTo>
                <a:cubicBezTo>
                  <a:pt x="655185" y="1850905"/>
                  <a:pt x="616510" y="1912965"/>
                  <a:pt x="582792" y="1921394"/>
                </a:cubicBezTo>
                <a:lnTo>
                  <a:pt x="544692" y="1930919"/>
                </a:lnTo>
                <a:cubicBezTo>
                  <a:pt x="525127" y="1989615"/>
                  <a:pt x="543199" y="1953470"/>
                  <a:pt x="458967" y="2016644"/>
                </a:cubicBezTo>
                <a:lnTo>
                  <a:pt x="420867" y="2045219"/>
                </a:lnTo>
                <a:cubicBezTo>
                  <a:pt x="408167" y="2054744"/>
                  <a:pt x="395976" y="2064988"/>
                  <a:pt x="382767" y="2073794"/>
                </a:cubicBezTo>
                <a:cubicBezTo>
                  <a:pt x="373242" y="2080144"/>
                  <a:pt x="364431" y="2087724"/>
                  <a:pt x="354192" y="2092844"/>
                </a:cubicBezTo>
                <a:cubicBezTo>
                  <a:pt x="345212" y="2097334"/>
                  <a:pt x="334597" y="2097879"/>
                  <a:pt x="325617" y="2102369"/>
                </a:cubicBezTo>
                <a:cubicBezTo>
                  <a:pt x="304210" y="2113073"/>
                  <a:pt x="283514" y="2131938"/>
                  <a:pt x="268467" y="2149994"/>
                </a:cubicBezTo>
                <a:cubicBezTo>
                  <a:pt x="261138" y="2158788"/>
                  <a:pt x="237969" y="2178569"/>
                  <a:pt x="249417" y="2178569"/>
                </a:cubicBezTo>
                <a:cubicBezTo>
                  <a:pt x="265292" y="2178569"/>
                  <a:pt x="274124" y="2158517"/>
                  <a:pt x="287517" y="2149994"/>
                </a:cubicBezTo>
                <a:cubicBezTo>
                  <a:pt x="309113" y="2136251"/>
                  <a:pt x="332242" y="2125064"/>
                  <a:pt x="354192" y="2111894"/>
                </a:cubicBezTo>
                <a:cubicBezTo>
                  <a:pt x="364008" y="2106004"/>
                  <a:pt x="372760" y="2098403"/>
                  <a:pt x="382767" y="2092844"/>
                </a:cubicBezTo>
                <a:cubicBezTo>
                  <a:pt x="401385" y="2082501"/>
                  <a:pt x="421299" y="2074612"/>
                  <a:pt x="439917" y="2064269"/>
                </a:cubicBezTo>
                <a:cubicBezTo>
                  <a:pt x="485581" y="2038900"/>
                  <a:pt x="467374" y="2036439"/>
                  <a:pt x="525642" y="1997594"/>
                </a:cubicBezTo>
                <a:cubicBezTo>
                  <a:pt x="562755" y="1972852"/>
                  <a:pt x="591379" y="1967714"/>
                  <a:pt x="630417" y="1949969"/>
                </a:cubicBezTo>
                <a:cubicBezTo>
                  <a:pt x="649806" y="1941156"/>
                  <a:pt x="668229" y="1930319"/>
                  <a:pt x="687567" y="1921394"/>
                </a:cubicBezTo>
                <a:cubicBezTo>
                  <a:pt x="709522" y="1911261"/>
                  <a:pt x="733356" y="1905003"/>
                  <a:pt x="754242" y="1892819"/>
                </a:cubicBezTo>
                <a:cubicBezTo>
                  <a:pt x="771803" y="1882575"/>
                  <a:pt x="784951" y="1865996"/>
                  <a:pt x="801867" y="1854719"/>
                </a:cubicBezTo>
                <a:cubicBezTo>
                  <a:pt x="823166" y="1840520"/>
                  <a:pt x="848064" y="1831978"/>
                  <a:pt x="868542" y="1816619"/>
                </a:cubicBezTo>
                <a:cubicBezTo>
                  <a:pt x="886503" y="1803149"/>
                  <a:pt x="899555" y="1784096"/>
                  <a:pt x="916167" y="1768994"/>
                </a:cubicBezTo>
                <a:cubicBezTo>
                  <a:pt x="934516" y="1752313"/>
                  <a:pt x="953662" y="1736488"/>
                  <a:pt x="973317" y="1721369"/>
                </a:cubicBezTo>
                <a:cubicBezTo>
                  <a:pt x="994965" y="1704716"/>
                  <a:pt x="1018344" y="1690397"/>
                  <a:pt x="1039992" y="1673744"/>
                </a:cubicBezTo>
                <a:cubicBezTo>
                  <a:pt x="1059647" y="1658625"/>
                  <a:pt x="1076963" y="1640532"/>
                  <a:pt x="1097142" y="1626119"/>
                </a:cubicBezTo>
                <a:cubicBezTo>
                  <a:pt x="1200153" y="1552540"/>
                  <a:pt x="1145640" y="1606370"/>
                  <a:pt x="1240017" y="1530869"/>
                </a:cubicBezTo>
                <a:cubicBezTo>
                  <a:pt x="1266372" y="1509785"/>
                  <a:pt x="1288922" y="1484045"/>
                  <a:pt x="1316217" y="1464194"/>
                </a:cubicBezTo>
                <a:cubicBezTo>
                  <a:pt x="1358953" y="1433114"/>
                  <a:pt x="1405262" y="1407268"/>
                  <a:pt x="1449567" y="1378469"/>
                </a:cubicBezTo>
                <a:cubicBezTo>
                  <a:pt x="1472983" y="1363249"/>
                  <a:pt x="1564040" y="1300834"/>
                  <a:pt x="1582917" y="1292744"/>
                </a:cubicBezTo>
                <a:lnTo>
                  <a:pt x="1649592" y="1264169"/>
                </a:lnTo>
                <a:cubicBezTo>
                  <a:pt x="1699454" y="1214307"/>
                  <a:pt x="1719220" y="1190517"/>
                  <a:pt x="1773417" y="1149869"/>
                </a:cubicBezTo>
                <a:cubicBezTo>
                  <a:pt x="1853825" y="1089563"/>
                  <a:pt x="1816632" y="1131877"/>
                  <a:pt x="1906767" y="1054619"/>
                </a:cubicBezTo>
                <a:cubicBezTo>
                  <a:pt x="1927222" y="1037086"/>
                  <a:pt x="1945644" y="1017265"/>
                  <a:pt x="1963917" y="997469"/>
                </a:cubicBezTo>
                <a:cubicBezTo>
                  <a:pt x="1983772" y="975960"/>
                  <a:pt x="1998763" y="949752"/>
                  <a:pt x="2021067" y="930794"/>
                </a:cubicBezTo>
                <a:cubicBezTo>
                  <a:pt x="2062688" y="895416"/>
                  <a:pt x="2115791" y="874170"/>
                  <a:pt x="2154417" y="835544"/>
                </a:cubicBezTo>
                <a:cubicBezTo>
                  <a:pt x="2163942" y="826019"/>
                  <a:pt x="2174122" y="817106"/>
                  <a:pt x="2182992" y="806969"/>
                </a:cubicBezTo>
                <a:cubicBezTo>
                  <a:pt x="2196379" y="791669"/>
                  <a:pt x="2206717" y="773719"/>
                  <a:pt x="2221092" y="759344"/>
                </a:cubicBezTo>
                <a:cubicBezTo>
                  <a:pt x="2232317" y="748119"/>
                  <a:pt x="2248645" y="742634"/>
                  <a:pt x="2259192" y="730769"/>
                </a:cubicBezTo>
                <a:cubicBezTo>
                  <a:pt x="2274403" y="713657"/>
                  <a:pt x="2290052" y="695339"/>
                  <a:pt x="2297292" y="673619"/>
                </a:cubicBezTo>
                <a:cubicBezTo>
                  <a:pt x="2309012" y="638460"/>
                  <a:pt x="2308399" y="633409"/>
                  <a:pt x="2335392" y="597419"/>
                </a:cubicBezTo>
                <a:cubicBezTo>
                  <a:pt x="2343474" y="586643"/>
                  <a:pt x="2356735" y="580208"/>
                  <a:pt x="2363967" y="568844"/>
                </a:cubicBezTo>
                <a:cubicBezTo>
                  <a:pt x="2379213" y="544886"/>
                  <a:pt x="2381987" y="512724"/>
                  <a:pt x="2402067" y="492644"/>
                </a:cubicBezTo>
                <a:cubicBezTo>
                  <a:pt x="2411592" y="483119"/>
                  <a:pt x="2422372" y="474702"/>
                  <a:pt x="2430642" y="464069"/>
                </a:cubicBezTo>
                <a:cubicBezTo>
                  <a:pt x="2444698" y="445997"/>
                  <a:pt x="2455612" y="425676"/>
                  <a:pt x="2468742" y="406919"/>
                </a:cubicBezTo>
                <a:cubicBezTo>
                  <a:pt x="2477846" y="393914"/>
                  <a:pt x="2487792" y="381519"/>
                  <a:pt x="2497317" y="368819"/>
                </a:cubicBezTo>
                <a:cubicBezTo>
                  <a:pt x="2500492" y="359294"/>
                  <a:pt x="2502352" y="349224"/>
                  <a:pt x="2506842" y="340244"/>
                </a:cubicBezTo>
                <a:cubicBezTo>
                  <a:pt x="2517978" y="317971"/>
                  <a:pt x="2546266" y="274017"/>
                  <a:pt x="2563992" y="254519"/>
                </a:cubicBezTo>
                <a:cubicBezTo>
                  <a:pt x="2585135" y="231262"/>
                  <a:pt x="2608442" y="210069"/>
                  <a:pt x="2630667" y="187844"/>
                </a:cubicBezTo>
                <a:lnTo>
                  <a:pt x="2659242" y="159269"/>
                </a:lnTo>
                <a:cubicBezTo>
                  <a:pt x="2689098" y="233908"/>
                  <a:pt x="2680782" y="186164"/>
                  <a:pt x="2659242" y="283094"/>
                </a:cubicBezTo>
                <a:cubicBezTo>
                  <a:pt x="2652218" y="314702"/>
                  <a:pt x="2658153" y="351403"/>
                  <a:pt x="2640192" y="378344"/>
                </a:cubicBezTo>
                <a:cubicBezTo>
                  <a:pt x="2555712" y="505063"/>
                  <a:pt x="2638148" y="372907"/>
                  <a:pt x="2583042" y="483119"/>
                </a:cubicBezTo>
                <a:cubicBezTo>
                  <a:pt x="2577922" y="493358"/>
                  <a:pt x="2569112" y="501455"/>
                  <a:pt x="2563992" y="511694"/>
                </a:cubicBezTo>
                <a:cubicBezTo>
                  <a:pt x="2556346" y="526987"/>
                  <a:pt x="2552988" y="544233"/>
                  <a:pt x="2544942" y="559319"/>
                </a:cubicBezTo>
                <a:cubicBezTo>
                  <a:pt x="2527518" y="591989"/>
                  <a:pt x="2506842" y="622819"/>
                  <a:pt x="2487792" y="654569"/>
                </a:cubicBezTo>
                <a:cubicBezTo>
                  <a:pt x="2478267" y="670444"/>
                  <a:pt x="2467496" y="685635"/>
                  <a:pt x="2459217" y="702194"/>
                </a:cubicBezTo>
                <a:cubicBezTo>
                  <a:pt x="2403767" y="813093"/>
                  <a:pt x="2462655" y="706226"/>
                  <a:pt x="2383017" y="816494"/>
                </a:cubicBezTo>
                <a:cubicBezTo>
                  <a:pt x="2356207" y="853615"/>
                  <a:pt x="2330376" y="891529"/>
                  <a:pt x="2306817" y="930794"/>
                </a:cubicBezTo>
                <a:cubicBezTo>
                  <a:pt x="2297292" y="946669"/>
                  <a:pt x="2289350" y="963608"/>
                  <a:pt x="2278242" y="978419"/>
                </a:cubicBezTo>
                <a:cubicBezTo>
                  <a:pt x="2251167" y="1014519"/>
                  <a:pt x="2212698" y="1042833"/>
                  <a:pt x="2192517" y="1083194"/>
                </a:cubicBezTo>
                <a:cubicBezTo>
                  <a:pt x="2186167" y="1095894"/>
                  <a:pt x="2181986" y="1109935"/>
                  <a:pt x="2173467" y="1121294"/>
                </a:cubicBezTo>
                <a:cubicBezTo>
                  <a:pt x="2162691" y="1135662"/>
                  <a:pt x="2147299" y="1145970"/>
                  <a:pt x="2135367" y="1159394"/>
                </a:cubicBezTo>
                <a:cubicBezTo>
                  <a:pt x="2121861" y="1174589"/>
                  <a:pt x="2109224" y="1190577"/>
                  <a:pt x="2097267" y="1207019"/>
                </a:cubicBezTo>
                <a:cubicBezTo>
                  <a:pt x="2083801" y="1225535"/>
                  <a:pt x="2073223" y="1246097"/>
                  <a:pt x="2059167" y="1264169"/>
                </a:cubicBezTo>
                <a:cubicBezTo>
                  <a:pt x="2050350" y="1275505"/>
                  <a:pt x="1923052" y="1428859"/>
                  <a:pt x="1897242" y="1454669"/>
                </a:cubicBezTo>
                <a:lnTo>
                  <a:pt x="1782942" y="1568969"/>
                </a:lnTo>
                <a:cubicBezTo>
                  <a:pt x="1763892" y="1588019"/>
                  <a:pt x="1743533" y="1605844"/>
                  <a:pt x="1725792" y="1626119"/>
                </a:cubicBezTo>
                <a:cubicBezTo>
                  <a:pt x="1703567" y="1651519"/>
                  <a:pt x="1682363" y="1677850"/>
                  <a:pt x="1659117" y="1702319"/>
                </a:cubicBezTo>
                <a:cubicBezTo>
                  <a:pt x="1622006" y="1741383"/>
                  <a:pt x="1577146" y="1773514"/>
                  <a:pt x="1544817" y="1816619"/>
                </a:cubicBezTo>
                <a:cubicBezTo>
                  <a:pt x="1525767" y="1842019"/>
                  <a:pt x="1508907" y="1869219"/>
                  <a:pt x="1487667" y="1892819"/>
                </a:cubicBezTo>
                <a:cubicBezTo>
                  <a:pt x="1451622" y="1932869"/>
                  <a:pt x="1404685" y="1963274"/>
                  <a:pt x="1373367" y="2007119"/>
                </a:cubicBezTo>
                <a:cubicBezTo>
                  <a:pt x="1357492" y="2029344"/>
                  <a:pt x="1343384" y="2052944"/>
                  <a:pt x="1325742" y="2073794"/>
                </a:cubicBezTo>
                <a:cubicBezTo>
                  <a:pt x="1308340" y="2094360"/>
                  <a:pt x="1285237" y="2109760"/>
                  <a:pt x="1268592" y="2130944"/>
                </a:cubicBezTo>
                <a:cubicBezTo>
                  <a:pt x="1116223" y="2324868"/>
                  <a:pt x="1295984" y="2133914"/>
                  <a:pt x="1182867" y="2235719"/>
                </a:cubicBezTo>
                <a:cubicBezTo>
                  <a:pt x="1162842" y="2253741"/>
                  <a:pt x="1145513" y="2274596"/>
                  <a:pt x="1125717" y="2292869"/>
                </a:cubicBezTo>
                <a:cubicBezTo>
                  <a:pt x="941388" y="2463018"/>
                  <a:pt x="1139729" y="2276776"/>
                  <a:pt x="1020942" y="2378594"/>
                </a:cubicBezTo>
                <a:cubicBezTo>
                  <a:pt x="987162" y="2407548"/>
                  <a:pt x="996048" y="2411869"/>
                  <a:pt x="954267" y="2435744"/>
                </a:cubicBezTo>
                <a:cubicBezTo>
                  <a:pt x="923446" y="2453356"/>
                  <a:pt x="886736" y="2461194"/>
                  <a:pt x="859017" y="2483369"/>
                </a:cubicBezTo>
                <a:cubicBezTo>
                  <a:pt x="843142" y="2496069"/>
                  <a:pt x="828308" y="2510192"/>
                  <a:pt x="811392" y="2521469"/>
                </a:cubicBezTo>
                <a:cubicBezTo>
                  <a:pt x="780584" y="2542008"/>
                  <a:pt x="745763" y="2556403"/>
                  <a:pt x="716142" y="2578619"/>
                </a:cubicBezTo>
                <a:cubicBezTo>
                  <a:pt x="703442" y="2588144"/>
                  <a:pt x="691919" y="2599484"/>
                  <a:pt x="678042" y="2607194"/>
                </a:cubicBezTo>
                <a:cubicBezTo>
                  <a:pt x="663096" y="2615497"/>
                  <a:pt x="645427" y="2618057"/>
                  <a:pt x="630417" y="2626244"/>
                </a:cubicBezTo>
                <a:cubicBezTo>
                  <a:pt x="610317" y="2637207"/>
                  <a:pt x="593146" y="2652985"/>
                  <a:pt x="573267" y="2664344"/>
                </a:cubicBezTo>
                <a:cubicBezTo>
                  <a:pt x="512686" y="2698962"/>
                  <a:pt x="510272" y="2690159"/>
                  <a:pt x="468492" y="2721494"/>
                </a:cubicBezTo>
                <a:cubicBezTo>
                  <a:pt x="439532" y="2743214"/>
                  <a:pt x="408365" y="2762571"/>
                  <a:pt x="382767" y="2788169"/>
                </a:cubicBezTo>
                <a:cubicBezTo>
                  <a:pt x="373242" y="2797694"/>
                  <a:pt x="340722" y="2816744"/>
                  <a:pt x="354192" y="2816744"/>
                </a:cubicBezTo>
                <a:cubicBezTo>
                  <a:pt x="372705" y="2816744"/>
                  <a:pt x="385633" y="2797160"/>
                  <a:pt x="401817" y="2788169"/>
                </a:cubicBezTo>
                <a:cubicBezTo>
                  <a:pt x="496876" y="2735359"/>
                  <a:pt x="376180" y="2821268"/>
                  <a:pt x="544692" y="2683394"/>
                </a:cubicBezTo>
                <a:lnTo>
                  <a:pt x="544692" y="2683394"/>
                </a:lnTo>
                <a:cubicBezTo>
                  <a:pt x="573267" y="2664344"/>
                  <a:pt x="600718" y="2643489"/>
                  <a:pt x="630417" y="2626244"/>
                </a:cubicBezTo>
                <a:cubicBezTo>
                  <a:pt x="699224" y="2586291"/>
                  <a:pt x="780499" y="2564804"/>
                  <a:pt x="839967" y="2511944"/>
                </a:cubicBezTo>
                <a:cubicBezTo>
                  <a:pt x="983351" y="2384492"/>
                  <a:pt x="866538" y="2484973"/>
                  <a:pt x="1011417" y="2369069"/>
                </a:cubicBezTo>
                <a:cubicBezTo>
                  <a:pt x="1062528" y="2328180"/>
                  <a:pt x="1117534" y="2291527"/>
                  <a:pt x="1163817" y="2245244"/>
                </a:cubicBezTo>
                <a:cubicBezTo>
                  <a:pt x="1182867" y="2226194"/>
                  <a:pt x="1199649" y="2204567"/>
                  <a:pt x="1220967" y="2188094"/>
                </a:cubicBezTo>
                <a:cubicBezTo>
                  <a:pt x="1269748" y="2150400"/>
                  <a:pt x="1326561" y="2123439"/>
                  <a:pt x="1373367" y="2083319"/>
                </a:cubicBezTo>
                <a:cubicBezTo>
                  <a:pt x="1395592" y="2064269"/>
                  <a:pt x="1417025" y="2044254"/>
                  <a:pt x="1440042" y="2026169"/>
                </a:cubicBezTo>
                <a:cubicBezTo>
                  <a:pt x="1461518" y="2009295"/>
                  <a:pt x="1486303" y="1996689"/>
                  <a:pt x="1506717" y="1978544"/>
                </a:cubicBezTo>
                <a:cubicBezTo>
                  <a:pt x="1543633" y="1945730"/>
                  <a:pt x="1576567" y="1908694"/>
                  <a:pt x="1611492" y="1873769"/>
                </a:cubicBezTo>
                <a:cubicBezTo>
                  <a:pt x="1627367" y="1857894"/>
                  <a:pt x="1640437" y="1838597"/>
                  <a:pt x="1659117" y="1826144"/>
                </a:cubicBezTo>
                <a:cubicBezTo>
                  <a:pt x="1678167" y="1813444"/>
                  <a:pt x="1698389" y="1802347"/>
                  <a:pt x="1716267" y="1788044"/>
                </a:cubicBezTo>
                <a:cubicBezTo>
                  <a:pt x="1730292" y="1776824"/>
                  <a:pt x="1739653" y="1760244"/>
                  <a:pt x="1754367" y="1749944"/>
                </a:cubicBezTo>
                <a:cubicBezTo>
                  <a:pt x="1771815" y="1737730"/>
                  <a:pt x="1792819" y="1731568"/>
                  <a:pt x="1811517" y="1721369"/>
                </a:cubicBezTo>
                <a:cubicBezTo>
                  <a:pt x="1827770" y="1712504"/>
                  <a:pt x="1842583" y="1701073"/>
                  <a:pt x="1859142" y="1692794"/>
                </a:cubicBezTo>
                <a:cubicBezTo>
                  <a:pt x="1874435" y="1685148"/>
                  <a:pt x="1891821" y="1682047"/>
                  <a:pt x="1906767" y="1673744"/>
                </a:cubicBezTo>
                <a:cubicBezTo>
                  <a:pt x="1920644" y="1666034"/>
                  <a:pt x="1930323" y="1651532"/>
                  <a:pt x="1944867" y="1645169"/>
                </a:cubicBezTo>
                <a:cubicBezTo>
                  <a:pt x="1978451" y="1630476"/>
                  <a:pt x="2056546" y="1615166"/>
                  <a:pt x="2097267" y="1588019"/>
                </a:cubicBezTo>
                <a:cubicBezTo>
                  <a:pt x="2114183" y="1576742"/>
                  <a:pt x="2127044" y="1559654"/>
                  <a:pt x="2144892" y="1549919"/>
                </a:cubicBezTo>
                <a:cubicBezTo>
                  <a:pt x="2210645" y="1514054"/>
                  <a:pt x="2186621" y="1549530"/>
                  <a:pt x="2230617" y="1511819"/>
                </a:cubicBezTo>
                <a:cubicBezTo>
                  <a:pt x="2244254" y="1500130"/>
                  <a:pt x="2255293" y="1485651"/>
                  <a:pt x="2268717" y="1473719"/>
                </a:cubicBezTo>
                <a:cubicBezTo>
                  <a:pt x="2311696" y="1435515"/>
                  <a:pt x="2316304" y="1435642"/>
                  <a:pt x="2363967" y="1407044"/>
                </a:cubicBezTo>
                <a:cubicBezTo>
                  <a:pt x="2370317" y="1397519"/>
                  <a:pt x="2374078" y="1385620"/>
                  <a:pt x="2383017" y="1378469"/>
                </a:cubicBezTo>
                <a:cubicBezTo>
                  <a:pt x="2392780" y="1370659"/>
                  <a:pt x="2456845" y="1359893"/>
                  <a:pt x="2459217" y="1359419"/>
                </a:cubicBezTo>
                <a:cubicBezTo>
                  <a:pt x="2465567" y="1349894"/>
                  <a:pt x="2470172" y="1338939"/>
                  <a:pt x="2478267" y="1330844"/>
                </a:cubicBezTo>
                <a:cubicBezTo>
                  <a:pt x="2486362" y="1322749"/>
                  <a:pt x="2497527" y="1318448"/>
                  <a:pt x="2506842" y="1311794"/>
                </a:cubicBezTo>
                <a:cubicBezTo>
                  <a:pt x="2519760" y="1302567"/>
                  <a:pt x="2531480" y="1291633"/>
                  <a:pt x="2544942" y="1283219"/>
                </a:cubicBezTo>
                <a:cubicBezTo>
                  <a:pt x="2634237" y="1227409"/>
                  <a:pt x="2538208" y="1297554"/>
                  <a:pt x="2611617" y="1245119"/>
                </a:cubicBezTo>
                <a:cubicBezTo>
                  <a:pt x="2624535" y="1235892"/>
                  <a:pt x="2635518" y="1223644"/>
                  <a:pt x="2649717" y="1216544"/>
                </a:cubicBezTo>
                <a:cubicBezTo>
                  <a:pt x="2667678" y="1207564"/>
                  <a:pt x="2706867" y="1197494"/>
                  <a:pt x="2706867" y="1197494"/>
                </a:cubicBezTo>
                <a:cubicBezTo>
                  <a:pt x="2684115" y="1231622"/>
                  <a:pt x="2626806" y="1320598"/>
                  <a:pt x="2602092" y="1340369"/>
                </a:cubicBezTo>
                <a:cubicBezTo>
                  <a:pt x="2586217" y="1353069"/>
                  <a:pt x="2567918" y="1363225"/>
                  <a:pt x="2554467" y="1378469"/>
                </a:cubicBezTo>
                <a:cubicBezTo>
                  <a:pt x="2520014" y="1417516"/>
                  <a:pt x="2498754" y="1468405"/>
                  <a:pt x="2459217" y="1502294"/>
                </a:cubicBezTo>
                <a:cubicBezTo>
                  <a:pt x="2414767" y="1540394"/>
                  <a:pt x="2360993" y="1569759"/>
                  <a:pt x="2325867" y="1616594"/>
                </a:cubicBezTo>
                <a:cubicBezTo>
                  <a:pt x="2228216" y="1746795"/>
                  <a:pt x="2292611" y="1671886"/>
                  <a:pt x="2116317" y="1826144"/>
                </a:cubicBezTo>
                <a:lnTo>
                  <a:pt x="2116317" y="1826144"/>
                </a:lnTo>
                <a:cubicBezTo>
                  <a:pt x="2056383" y="1893570"/>
                  <a:pt x="2041801" y="1917750"/>
                  <a:pt x="1973442" y="1969019"/>
                </a:cubicBezTo>
                <a:cubicBezTo>
                  <a:pt x="1813113" y="2089266"/>
                  <a:pt x="1961715" y="1959741"/>
                  <a:pt x="1801992" y="2092844"/>
                </a:cubicBezTo>
                <a:cubicBezTo>
                  <a:pt x="1772621" y="2117320"/>
                  <a:pt x="1744217" y="2142958"/>
                  <a:pt x="1716267" y="2169044"/>
                </a:cubicBezTo>
                <a:cubicBezTo>
                  <a:pt x="1696572" y="2187426"/>
                  <a:pt x="1679683" y="2208792"/>
                  <a:pt x="1659117" y="2226194"/>
                </a:cubicBezTo>
                <a:cubicBezTo>
                  <a:pt x="1638267" y="2243836"/>
                  <a:pt x="1613292" y="2256177"/>
                  <a:pt x="1592442" y="2273819"/>
                </a:cubicBezTo>
                <a:cubicBezTo>
                  <a:pt x="1571876" y="2291221"/>
                  <a:pt x="1555317" y="2312947"/>
                  <a:pt x="1535292" y="2330969"/>
                </a:cubicBezTo>
                <a:cubicBezTo>
                  <a:pt x="1491777" y="2370133"/>
                  <a:pt x="1443339" y="2403872"/>
                  <a:pt x="1401942" y="2445269"/>
                </a:cubicBezTo>
                <a:cubicBezTo>
                  <a:pt x="1382892" y="2464319"/>
                  <a:pt x="1365488" y="2485172"/>
                  <a:pt x="1344792" y="2502419"/>
                </a:cubicBezTo>
                <a:cubicBezTo>
                  <a:pt x="1239272" y="2590352"/>
                  <a:pt x="1331340" y="2477771"/>
                  <a:pt x="1192392" y="2616719"/>
                </a:cubicBezTo>
                <a:cubicBezTo>
                  <a:pt x="1170167" y="2638944"/>
                  <a:pt x="1152669" y="2667223"/>
                  <a:pt x="1125717" y="2683394"/>
                </a:cubicBezTo>
                <a:cubicBezTo>
                  <a:pt x="1109842" y="2692919"/>
                  <a:pt x="1093791" y="2702157"/>
                  <a:pt x="1078092" y="2711969"/>
                </a:cubicBezTo>
                <a:cubicBezTo>
                  <a:pt x="1068384" y="2718036"/>
                  <a:pt x="1059456" y="2725339"/>
                  <a:pt x="1049517" y="2731019"/>
                </a:cubicBezTo>
                <a:cubicBezTo>
                  <a:pt x="1037189" y="2738064"/>
                  <a:pt x="1023593" y="2742764"/>
                  <a:pt x="1011417" y="2750069"/>
                </a:cubicBezTo>
                <a:cubicBezTo>
                  <a:pt x="991784" y="2761849"/>
                  <a:pt x="975987" y="2780929"/>
                  <a:pt x="954267" y="2788169"/>
                </a:cubicBezTo>
                <a:cubicBezTo>
                  <a:pt x="924706" y="2798023"/>
                  <a:pt x="917017" y="2799089"/>
                  <a:pt x="887592" y="2816744"/>
                </a:cubicBezTo>
                <a:cubicBezTo>
                  <a:pt x="867959" y="2828524"/>
                  <a:pt x="849492" y="2842144"/>
                  <a:pt x="830442" y="2854844"/>
                </a:cubicBezTo>
                <a:lnTo>
                  <a:pt x="801867" y="2873894"/>
                </a:lnTo>
                <a:cubicBezTo>
                  <a:pt x="792342" y="2880244"/>
                  <a:pt x="782450" y="2886075"/>
                  <a:pt x="773292" y="2892944"/>
                </a:cubicBezTo>
                <a:cubicBezTo>
                  <a:pt x="760592" y="2902469"/>
                  <a:pt x="748975" y="2913643"/>
                  <a:pt x="735192" y="2921519"/>
                </a:cubicBezTo>
                <a:cubicBezTo>
                  <a:pt x="726475" y="2926500"/>
                  <a:pt x="715431" y="2926236"/>
                  <a:pt x="706617" y="2931044"/>
                </a:cubicBezTo>
                <a:cubicBezTo>
                  <a:pt x="680321" y="2945387"/>
                  <a:pt x="655339" y="2962054"/>
                  <a:pt x="630417" y="2978669"/>
                </a:cubicBezTo>
                <a:cubicBezTo>
                  <a:pt x="620892" y="2985019"/>
                  <a:pt x="611000" y="2990850"/>
                  <a:pt x="601842" y="2997719"/>
                </a:cubicBezTo>
                <a:cubicBezTo>
                  <a:pt x="572882" y="3019439"/>
                  <a:pt x="544582" y="3042029"/>
                  <a:pt x="516117" y="3064394"/>
                </a:cubicBezTo>
                <a:cubicBezTo>
                  <a:pt x="500131" y="3076954"/>
                  <a:pt x="485925" y="3092034"/>
                  <a:pt x="468492" y="3102494"/>
                </a:cubicBezTo>
                <a:cubicBezTo>
                  <a:pt x="376402" y="3157748"/>
                  <a:pt x="462133" y="3104088"/>
                  <a:pt x="382767" y="3159644"/>
                </a:cubicBezTo>
                <a:cubicBezTo>
                  <a:pt x="364010" y="3172774"/>
                  <a:pt x="343495" y="3183441"/>
                  <a:pt x="325617" y="3197744"/>
                </a:cubicBezTo>
                <a:cubicBezTo>
                  <a:pt x="309742" y="3210444"/>
                  <a:pt x="294256" y="3223646"/>
                  <a:pt x="277992" y="3235844"/>
                </a:cubicBezTo>
                <a:cubicBezTo>
                  <a:pt x="268834" y="3242713"/>
                  <a:pt x="258211" y="3247565"/>
                  <a:pt x="249417" y="3254894"/>
                </a:cubicBezTo>
                <a:cubicBezTo>
                  <a:pt x="239069" y="3263518"/>
                  <a:pt x="231803" y="3275639"/>
                  <a:pt x="220842" y="3283469"/>
                </a:cubicBezTo>
                <a:cubicBezTo>
                  <a:pt x="209288" y="3291722"/>
                  <a:pt x="193830" y="3293649"/>
                  <a:pt x="182742" y="3302519"/>
                </a:cubicBezTo>
                <a:cubicBezTo>
                  <a:pt x="161705" y="3319349"/>
                  <a:pt x="147145" y="3343505"/>
                  <a:pt x="125592" y="3359669"/>
                </a:cubicBezTo>
                <a:cubicBezTo>
                  <a:pt x="112892" y="3369194"/>
                  <a:pt x="100410" y="3379017"/>
                  <a:pt x="87492" y="3388244"/>
                </a:cubicBezTo>
                <a:cubicBezTo>
                  <a:pt x="56641" y="3410281"/>
                  <a:pt x="56502" y="3404477"/>
                  <a:pt x="30342" y="3435869"/>
                </a:cubicBezTo>
                <a:cubicBezTo>
                  <a:pt x="23013" y="3444663"/>
                  <a:pt x="0" y="3466326"/>
                  <a:pt x="11292" y="3464444"/>
                </a:cubicBezTo>
                <a:cubicBezTo>
                  <a:pt x="79423" y="3453089"/>
                  <a:pt x="132738" y="3446414"/>
                  <a:pt x="201792" y="3416819"/>
                </a:cubicBezTo>
                <a:cubicBezTo>
                  <a:pt x="224017" y="3407294"/>
                  <a:pt x="245356" y="3395355"/>
                  <a:pt x="268467" y="3388244"/>
                </a:cubicBezTo>
                <a:cubicBezTo>
                  <a:pt x="328087" y="3369899"/>
                  <a:pt x="393649" y="3368516"/>
                  <a:pt x="449442" y="3340619"/>
                </a:cubicBezTo>
                <a:cubicBezTo>
                  <a:pt x="474842" y="3327919"/>
                  <a:pt x="498954" y="3312224"/>
                  <a:pt x="525642" y="3302519"/>
                </a:cubicBezTo>
                <a:cubicBezTo>
                  <a:pt x="569087" y="3286721"/>
                  <a:pt x="614808" y="3278014"/>
                  <a:pt x="658992" y="3264419"/>
                </a:cubicBezTo>
                <a:cubicBezTo>
                  <a:pt x="697377" y="3252608"/>
                  <a:pt x="734676" y="3237352"/>
                  <a:pt x="773292" y="3226319"/>
                </a:cubicBezTo>
                <a:cubicBezTo>
                  <a:pt x="823641" y="3211934"/>
                  <a:pt x="875343" y="3202604"/>
                  <a:pt x="925692" y="3188219"/>
                </a:cubicBezTo>
                <a:cubicBezTo>
                  <a:pt x="1106083" y="3136679"/>
                  <a:pt x="976834" y="3168047"/>
                  <a:pt x="1154292" y="3092969"/>
                </a:cubicBezTo>
                <a:cubicBezTo>
                  <a:pt x="1197761" y="3074578"/>
                  <a:pt x="1243818" y="3062874"/>
                  <a:pt x="1287642" y="3045344"/>
                </a:cubicBezTo>
                <a:cubicBezTo>
                  <a:pt x="1323262" y="3031096"/>
                  <a:pt x="1357155" y="3012831"/>
                  <a:pt x="1392417" y="2997719"/>
                </a:cubicBezTo>
                <a:cubicBezTo>
                  <a:pt x="1423848" y="2984249"/>
                  <a:pt x="1456763" y="2974258"/>
                  <a:pt x="1487667" y="2959619"/>
                </a:cubicBezTo>
                <a:cubicBezTo>
                  <a:pt x="1517209" y="2945625"/>
                  <a:pt x="1543815" y="2925913"/>
                  <a:pt x="1573392" y="2911994"/>
                </a:cubicBezTo>
                <a:cubicBezTo>
                  <a:pt x="1597937" y="2900443"/>
                  <a:pt x="1624854" y="2894551"/>
                  <a:pt x="1649592" y="2883419"/>
                </a:cubicBezTo>
                <a:cubicBezTo>
                  <a:pt x="1825645" y="2804195"/>
                  <a:pt x="1700643" y="2844340"/>
                  <a:pt x="1830567" y="2807219"/>
                </a:cubicBezTo>
                <a:cubicBezTo>
                  <a:pt x="1849617" y="2794519"/>
                  <a:pt x="1868960" y="2782249"/>
                  <a:pt x="1887717" y="2769119"/>
                </a:cubicBezTo>
                <a:cubicBezTo>
                  <a:pt x="1900722" y="2760015"/>
                  <a:pt x="1912105" y="2748543"/>
                  <a:pt x="1925817" y="2740544"/>
                </a:cubicBezTo>
                <a:cubicBezTo>
                  <a:pt x="1950347" y="2726235"/>
                  <a:pt x="1978668" y="2718608"/>
                  <a:pt x="2002017" y="2702444"/>
                </a:cubicBezTo>
                <a:cubicBezTo>
                  <a:pt x="2020476" y="2689665"/>
                  <a:pt x="2032596" y="2669430"/>
                  <a:pt x="2049642" y="2654819"/>
                </a:cubicBezTo>
                <a:cubicBezTo>
                  <a:pt x="2077128" y="2631260"/>
                  <a:pt x="2109769" y="2613742"/>
                  <a:pt x="2135367" y="2588144"/>
                </a:cubicBezTo>
                <a:cubicBezTo>
                  <a:pt x="2157592" y="2565919"/>
                  <a:pt x="2173929" y="2535525"/>
                  <a:pt x="2202042" y="2521469"/>
                </a:cubicBezTo>
                <a:cubicBezTo>
                  <a:pt x="2214742" y="2515119"/>
                  <a:pt x="2228588" y="2510672"/>
                  <a:pt x="2240142" y="2502419"/>
                </a:cubicBezTo>
                <a:cubicBezTo>
                  <a:pt x="2251103" y="2494589"/>
                  <a:pt x="2257941" y="2481926"/>
                  <a:pt x="2268717" y="2473844"/>
                </a:cubicBezTo>
                <a:cubicBezTo>
                  <a:pt x="2343980" y="2417397"/>
                  <a:pt x="2327362" y="2425721"/>
                  <a:pt x="2383017" y="2407169"/>
                </a:cubicBezTo>
                <a:cubicBezTo>
                  <a:pt x="2402067" y="2388119"/>
                  <a:pt x="2414031" y="2356553"/>
                  <a:pt x="2440167" y="2350019"/>
                </a:cubicBezTo>
                <a:cubicBezTo>
                  <a:pt x="2452867" y="2346844"/>
                  <a:pt x="2465488" y="2343334"/>
                  <a:pt x="2478267" y="2340494"/>
                </a:cubicBezTo>
                <a:cubicBezTo>
                  <a:pt x="2494071" y="2336982"/>
                  <a:pt x="2510533" y="2336089"/>
                  <a:pt x="2525892" y="2330969"/>
                </a:cubicBezTo>
                <a:cubicBezTo>
                  <a:pt x="2558333" y="2320155"/>
                  <a:pt x="2592689" y="2311837"/>
                  <a:pt x="2621142" y="2292869"/>
                </a:cubicBezTo>
                <a:cubicBezTo>
                  <a:pt x="2630667" y="2286519"/>
                  <a:pt x="2639478" y="2278939"/>
                  <a:pt x="2649717" y="2273819"/>
                </a:cubicBezTo>
                <a:cubicBezTo>
                  <a:pt x="2664475" y="2266440"/>
                  <a:pt x="2720292" y="2248344"/>
                  <a:pt x="2735442" y="2235719"/>
                </a:cubicBezTo>
                <a:cubicBezTo>
                  <a:pt x="2846508" y="2143164"/>
                  <a:pt x="2769803" y="2173465"/>
                  <a:pt x="2840217" y="2149994"/>
                </a:cubicBezTo>
                <a:cubicBezTo>
                  <a:pt x="2833867" y="2159519"/>
                  <a:pt x="2828496" y="2169775"/>
                  <a:pt x="2821167" y="2178569"/>
                </a:cubicBezTo>
                <a:cubicBezTo>
                  <a:pt x="2812543" y="2188917"/>
                  <a:pt x="2800064" y="2195936"/>
                  <a:pt x="2792592" y="2207144"/>
                </a:cubicBezTo>
                <a:cubicBezTo>
                  <a:pt x="2719378" y="2316966"/>
                  <a:pt x="2809947" y="2218364"/>
                  <a:pt x="2725917" y="2302394"/>
                </a:cubicBezTo>
                <a:cubicBezTo>
                  <a:pt x="2667410" y="2448661"/>
                  <a:pt x="2775469" y="2191866"/>
                  <a:pt x="2630667" y="2445269"/>
                </a:cubicBezTo>
                <a:cubicBezTo>
                  <a:pt x="2569899" y="2551612"/>
                  <a:pt x="2620779" y="2476148"/>
                  <a:pt x="2544942" y="2559569"/>
                </a:cubicBezTo>
                <a:cubicBezTo>
                  <a:pt x="2469189" y="2642897"/>
                  <a:pt x="2507897" y="2622618"/>
                  <a:pt x="2392542" y="2721494"/>
                </a:cubicBezTo>
                <a:cubicBezTo>
                  <a:pt x="2370317" y="2740544"/>
                  <a:pt x="2345722" y="2757135"/>
                  <a:pt x="2325867" y="2778644"/>
                </a:cubicBezTo>
                <a:cubicBezTo>
                  <a:pt x="2307342" y="2798713"/>
                  <a:pt x="2295884" y="2824469"/>
                  <a:pt x="2278242" y="2845319"/>
                </a:cubicBezTo>
                <a:cubicBezTo>
                  <a:pt x="2178153" y="2963606"/>
                  <a:pt x="2263683" y="2850353"/>
                  <a:pt x="2173467" y="2940569"/>
                </a:cubicBezTo>
                <a:cubicBezTo>
                  <a:pt x="2013008" y="3101028"/>
                  <a:pt x="2237120" y="2904819"/>
                  <a:pt x="2068692" y="3035819"/>
                </a:cubicBezTo>
                <a:cubicBezTo>
                  <a:pt x="2029544" y="3066267"/>
                  <a:pt x="1992676" y="3099541"/>
                  <a:pt x="1954392" y="3131069"/>
                </a:cubicBezTo>
                <a:cubicBezTo>
                  <a:pt x="1938699" y="3143993"/>
                  <a:pt x="1921142" y="3154794"/>
                  <a:pt x="1906767" y="3169169"/>
                </a:cubicBezTo>
                <a:cubicBezTo>
                  <a:pt x="1890892" y="3185044"/>
                  <a:pt x="1877822" y="3204341"/>
                  <a:pt x="1859142" y="3216794"/>
                </a:cubicBezTo>
                <a:cubicBezTo>
                  <a:pt x="1848250" y="3224056"/>
                  <a:pt x="1833742" y="3223144"/>
                  <a:pt x="1821042" y="3226319"/>
                </a:cubicBezTo>
                <a:cubicBezTo>
                  <a:pt x="1723240" y="3304561"/>
                  <a:pt x="1823379" y="3227936"/>
                  <a:pt x="1725792" y="3292994"/>
                </a:cubicBezTo>
                <a:cubicBezTo>
                  <a:pt x="1712583" y="3301800"/>
                  <a:pt x="1701154" y="3313155"/>
                  <a:pt x="1687692" y="3321569"/>
                </a:cubicBezTo>
                <a:cubicBezTo>
                  <a:pt x="1636614" y="3353493"/>
                  <a:pt x="1665889" y="3330201"/>
                  <a:pt x="1621017" y="3350144"/>
                </a:cubicBezTo>
                <a:cubicBezTo>
                  <a:pt x="1588476" y="3364607"/>
                  <a:pt x="1546346" y="3387224"/>
                  <a:pt x="1516242" y="3407294"/>
                </a:cubicBezTo>
                <a:cubicBezTo>
                  <a:pt x="1426366" y="3467211"/>
                  <a:pt x="1520868" y="3414836"/>
                  <a:pt x="1449567" y="3445394"/>
                </a:cubicBezTo>
                <a:cubicBezTo>
                  <a:pt x="1436516" y="3450987"/>
                  <a:pt x="1424518" y="3458851"/>
                  <a:pt x="1411467" y="3464444"/>
                </a:cubicBezTo>
                <a:cubicBezTo>
                  <a:pt x="1402239" y="3468399"/>
                  <a:pt x="1372852" y="3473969"/>
                  <a:pt x="1382892" y="3473969"/>
                </a:cubicBezTo>
                <a:cubicBezTo>
                  <a:pt x="1402205" y="3473969"/>
                  <a:pt x="1420954" y="3467381"/>
                  <a:pt x="1440042" y="3464444"/>
                </a:cubicBezTo>
                <a:cubicBezTo>
                  <a:pt x="1462232" y="3461030"/>
                  <a:pt x="1484492" y="3458094"/>
                  <a:pt x="1506717" y="3454919"/>
                </a:cubicBezTo>
                <a:cubicBezTo>
                  <a:pt x="1538467" y="3442219"/>
                  <a:pt x="1568435" y="3423525"/>
                  <a:pt x="1601967" y="3416819"/>
                </a:cubicBezTo>
                <a:cubicBezTo>
                  <a:pt x="1641399" y="3408933"/>
                  <a:pt x="1678083" y="3402930"/>
                  <a:pt x="1716267" y="3388244"/>
                </a:cubicBezTo>
                <a:cubicBezTo>
                  <a:pt x="1736146" y="3380598"/>
                  <a:pt x="1753538" y="3367315"/>
                  <a:pt x="1773417" y="3359669"/>
                </a:cubicBezTo>
                <a:cubicBezTo>
                  <a:pt x="1813454" y="3344270"/>
                  <a:pt x="1955845" y="3313720"/>
                  <a:pt x="1973442" y="3312044"/>
                </a:cubicBezTo>
                <a:lnTo>
                  <a:pt x="2173467" y="3292994"/>
                </a:lnTo>
                <a:cubicBezTo>
                  <a:pt x="2294043" y="3252802"/>
                  <a:pt x="2160803" y="3292082"/>
                  <a:pt x="2354442" y="3264419"/>
                </a:cubicBezTo>
                <a:cubicBezTo>
                  <a:pt x="2380361" y="3260716"/>
                  <a:pt x="2405131" y="3251256"/>
                  <a:pt x="2430642" y="3245369"/>
                </a:cubicBezTo>
                <a:cubicBezTo>
                  <a:pt x="2446417" y="3241729"/>
                  <a:pt x="2462392" y="3239019"/>
                  <a:pt x="2478267" y="3235844"/>
                </a:cubicBezTo>
                <a:cubicBezTo>
                  <a:pt x="2487792" y="3229494"/>
                  <a:pt x="2496603" y="3221914"/>
                  <a:pt x="2506842" y="3216794"/>
                </a:cubicBezTo>
                <a:cubicBezTo>
                  <a:pt x="2515822" y="3212304"/>
                  <a:pt x="2525763" y="3210027"/>
                  <a:pt x="2535417" y="3207269"/>
                </a:cubicBezTo>
                <a:cubicBezTo>
                  <a:pt x="2580327" y="3194438"/>
                  <a:pt x="2586231" y="3195928"/>
                  <a:pt x="2640192" y="3188219"/>
                </a:cubicBezTo>
                <a:cubicBezTo>
                  <a:pt x="2656067" y="3181869"/>
                  <a:pt x="2671808" y="3175172"/>
                  <a:pt x="2687817" y="3169169"/>
                </a:cubicBezTo>
                <a:cubicBezTo>
                  <a:pt x="2697218" y="3165644"/>
                  <a:pt x="2707412" y="3164134"/>
                  <a:pt x="2716392" y="3159644"/>
                </a:cubicBezTo>
                <a:cubicBezTo>
                  <a:pt x="2726631" y="3154524"/>
                  <a:pt x="2736173" y="3147923"/>
                  <a:pt x="2744967" y="3140594"/>
                </a:cubicBezTo>
                <a:cubicBezTo>
                  <a:pt x="2755315" y="3131970"/>
                  <a:pt x="2761846" y="3118702"/>
                  <a:pt x="2773542" y="3112019"/>
                </a:cubicBezTo>
                <a:cubicBezTo>
                  <a:pt x="2784908" y="3105524"/>
                  <a:pt x="2799055" y="3106090"/>
                  <a:pt x="2811642" y="3102494"/>
                </a:cubicBezTo>
                <a:cubicBezTo>
                  <a:pt x="2821296" y="3099736"/>
                  <a:pt x="2831237" y="3097459"/>
                  <a:pt x="2840217" y="3092969"/>
                </a:cubicBezTo>
                <a:cubicBezTo>
                  <a:pt x="2850456" y="3087849"/>
                  <a:pt x="2858331" y="3078568"/>
                  <a:pt x="2868792" y="3073919"/>
                </a:cubicBezTo>
                <a:cubicBezTo>
                  <a:pt x="2887142" y="3065764"/>
                  <a:pt x="2906892" y="3061219"/>
                  <a:pt x="2925942" y="3054869"/>
                </a:cubicBezTo>
                <a:cubicBezTo>
                  <a:pt x="2935467" y="3051694"/>
                  <a:pt x="2946163" y="3050913"/>
                  <a:pt x="2954517" y="3045344"/>
                </a:cubicBezTo>
                <a:cubicBezTo>
                  <a:pt x="2985734" y="3024533"/>
                  <a:pt x="2971644" y="3026294"/>
                  <a:pt x="2992617" y="3026294"/>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4" name="フリーフォーム 223"/>
          <p:cNvSpPr/>
          <p:nvPr/>
        </p:nvSpPr>
        <p:spPr>
          <a:xfrm>
            <a:off x="2363788" y="142875"/>
            <a:ext cx="4437062" cy="3376613"/>
          </a:xfrm>
          <a:custGeom>
            <a:avLst/>
            <a:gdLst>
              <a:gd name="connsiteX0" fmla="*/ 141059 w 4436834"/>
              <a:gd name="connsiteY0" fmla="*/ 9525 h 3376870"/>
              <a:gd name="connsiteX1" fmla="*/ 1588859 w 4436834"/>
              <a:gd name="connsiteY1" fmla="*/ 0 h 3376870"/>
              <a:gd name="connsiteX2" fmla="*/ 2608034 w 4436834"/>
              <a:gd name="connsiteY2" fmla="*/ 9525 h 3376870"/>
              <a:gd name="connsiteX3" fmla="*/ 3846284 w 4436834"/>
              <a:gd name="connsiteY3" fmla="*/ 19050 h 3376870"/>
              <a:gd name="connsiteX4" fmla="*/ 4351109 w 4436834"/>
              <a:gd name="connsiteY4" fmla="*/ 38100 h 3376870"/>
              <a:gd name="connsiteX5" fmla="*/ 4436834 w 4436834"/>
              <a:gd name="connsiteY5" fmla="*/ 47625 h 3376870"/>
              <a:gd name="connsiteX6" fmla="*/ 4313009 w 4436834"/>
              <a:gd name="connsiteY6" fmla="*/ 66675 h 3376870"/>
              <a:gd name="connsiteX7" fmla="*/ 4284434 w 4436834"/>
              <a:gd name="connsiteY7" fmla="*/ 76200 h 3376870"/>
              <a:gd name="connsiteX8" fmla="*/ 4112984 w 4436834"/>
              <a:gd name="connsiteY8" fmla="*/ 85725 h 3376870"/>
              <a:gd name="connsiteX9" fmla="*/ 3970109 w 4436834"/>
              <a:gd name="connsiteY9" fmla="*/ 104775 h 3376870"/>
              <a:gd name="connsiteX10" fmla="*/ 3817709 w 4436834"/>
              <a:gd name="connsiteY10" fmla="*/ 133350 h 3376870"/>
              <a:gd name="connsiteX11" fmla="*/ 3560534 w 4436834"/>
              <a:gd name="connsiteY11" fmla="*/ 152400 h 3376870"/>
              <a:gd name="connsiteX12" fmla="*/ 3465284 w 4436834"/>
              <a:gd name="connsiteY12" fmla="*/ 161925 h 3376870"/>
              <a:gd name="connsiteX13" fmla="*/ 3046184 w 4436834"/>
              <a:gd name="connsiteY13" fmla="*/ 171450 h 3376870"/>
              <a:gd name="connsiteX14" fmla="*/ 2884259 w 4436834"/>
              <a:gd name="connsiteY14" fmla="*/ 180975 h 3376870"/>
              <a:gd name="connsiteX15" fmla="*/ 2789009 w 4436834"/>
              <a:gd name="connsiteY15" fmla="*/ 200025 h 3376870"/>
              <a:gd name="connsiteX16" fmla="*/ 2598509 w 4436834"/>
              <a:gd name="connsiteY16" fmla="*/ 209550 h 3376870"/>
              <a:gd name="connsiteX17" fmla="*/ 2512784 w 4436834"/>
              <a:gd name="connsiteY17" fmla="*/ 219075 h 3376870"/>
              <a:gd name="connsiteX18" fmla="*/ 2312759 w 4436834"/>
              <a:gd name="connsiteY18" fmla="*/ 247650 h 3376870"/>
              <a:gd name="connsiteX19" fmla="*/ 1522184 w 4436834"/>
              <a:gd name="connsiteY19" fmla="*/ 285750 h 3376870"/>
              <a:gd name="connsiteX20" fmla="*/ 969734 w 4436834"/>
              <a:gd name="connsiteY20" fmla="*/ 304800 h 3376870"/>
              <a:gd name="connsiteX21" fmla="*/ 912584 w 4436834"/>
              <a:gd name="connsiteY21" fmla="*/ 314325 h 3376870"/>
              <a:gd name="connsiteX22" fmla="*/ 645884 w 4436834"/>
              <a:gd name="connsiteY22" fmla="*/ 333375 h 3376870"/>
              <a:gd name="connsiteX23" fmla="*/ 1626959 w 4436834"/>
              <a:gd name="connsiteY23" fmla="*/ 314325 h 3376870"/>
              <a:gd name="connsiteX24" fmla="*/ 3122384 w 4436834"/>
              <a:gd name="connsiteY24" fmla="*/ 323850 h 3376870"/>
              <a:gd name="connsiteX25" fmla="*/ 4036784 w 4436834"/>
              <a:gd name="connsiteY25" fmla="*/ 342900 h 3376870"/>
              <a:gd name="connsiteX26" fmla="*/ 4122509 w 4436834"/>
              <a:gd name="connsiteY26" fmla="*/ 352425 h 3376870"/>
              <a:gd name="connsiteX27" fmla="*/ 4055834 w 4436834"/>
              <a:gd name="connsiteY27" fmla="*/ 361950 h 3376870"/>
              <a:gd name="connsiteX28" fmla="*/ 3922484 w 4436834"/>
              <a:gd name="connsiteY28" fmla="*/ 400050 h 3376870"/>
              <a:gd name="connsiteX29" fmla="*/ 3846284 w 4436834"/>
              <a:gd name="connsiteY29" fmla="*/ 419100 h 3376870"/>
              <a:gd name="connsiteX30" fmla="*/ 3674834 w 4436834"/>
              <a:gd name="connsiteY30" fmla="*/ 466725 h 3376870"/>
              <a:gd name="connsiteX31" fmla="*/ 3570059 w 4436834"/>
              <a:gd name="connsiteY31" fmla="*/ 476250 h 3376870"/>
              <a:gd name="connsiteX32" fmla="*/ 3484334 w 4436834"/>
              <a:gd name="connsiteY32" fmla="*/ 485775 h 3376870"/>
              <a:gd name="connsiteX33" fmla="*/ 3379559 w 4436834"/>
              <a:gd name="connsiteY33" fmla="*/ 495300 h 3376870"/>
              <a:gd name="connsiteX34" fmla="*/ 3170009 w 4436834"/>
              <a:gd name="connsiteY34" fmla="*/ 523875 h 3376870"/>
              <a:gd name="connsiteX35" fmla="*/ 3084284 w 4436834"/>
              <a:gd name="connsiteY35" fmla="*/ 542925 h 3376870"/>
              <a:gd name="connsiteX36" fmla="*/ 2922359 w 4436834"/>
              <a:gd name="connsiteY36" fmla="*/ 571500 h 3376870"/>
              <a:gd name="connsiteX37" fmla="*/ 2846159 w 4436834"/>
              <a:gd name="connsiteY37" fmla="*/ 590550 h 3376870"/>
              <a:gd name="connsiteX38" fmla="*/ 2769959 w 4436834"/>
              <a:gd name="connsiteY38" fmla="*/ 628650 h 3376870"/>
              <a:gd name="connsiteX39" fmla="*/ 2627084 w 4436834"/>
              <a:gd name="connsiteY39" fmla="*/ 657225 h 3376870"/>
              <a:gd name="connsiteX40" fmla="*/ 2560409 w 4436834"/>
              <a:gd name="connsiteY40" fmla="*/ 676275 h 3376870"/>
              <a:gd name="connsiteX41" fmla="*/ 2274659 w 4436834"/>
              <a:gd name="connsiteY41" fmla="*/ 695325 h 3376870"/>
              <a:gd name="connsiteX42" fmla="*/ 2112734 w 4436834"/>
              <a:gd name="connsiteY42" fmla="*/ 714375 h 3376870"/>
              <a:gd name="connsiteX43" fmla="*/ 2055584 w 4436834"/>
              <a:gd name="connsiteY43" fmla="*/ 723900 h 3376870"/>
              <a:gd name="connsiteX44" fmla="*/ 1865084 w 4436834"/>
              <a:gd name="connsiteY44" fmla="*/ 733425 h 3376870"/>
              <a:gd name="connsiteX45" fmla="*/ 1731734 w 4436834"/>
              <a:gd name="connsiteY45" fmla="*/ 742950 h 3376870"/>
              <a:gd name="connsiteX46" fmla="*/ 1560284 w 4436834"/>
              <a:gd name="connsiteY46" fmla="*/ 771525 h 3376870"/>
              <a:gd name="connsiteX47" fmla="*/ 1455509 w 4436834"/>
              <a:gd name="connsiteY47" fmla="*/ 781050 h 3376870"/>
              <a:gd name="connsiteX48" fmla="*/ 893534 w 4436834"/>
              <a:gd name="connsiteY48" fmla="*/ 800100 h 3376870"/>
              <a:gd name="connsiteX49" fmla="*/ 512534 w 4436834"/>
              <a:gd name="connsiteY49" fmla="*/ 819150 h 3376870"/>
              <a:gd name="connsiteX50" fmla="*/ 855434 w 4436834"/>
              <a:gd name="connsiteY50" fmla="*/ 828675 h 3376870"/>
              <a:gd name="connsiteX51" fmla="*/ 1141184 w 4436834"/>
              <a:gd name="connsiteY51" fmla="*/ 857250 h 3376870"/>
              <a:gd name="connsiteX52" fmla="*/ 1722209 w 4436834"/>
              <a:gd name="connsiteY52" fmla="*/ 866775 h 3376870"/>
              <a:gd name="connsiteX53" fmla="*/ 3884384 w 4436834"/>
              <a:gd name="connsiteY53" fmla="*/ 885825 h 3376870"/>
              <a:gd name="connsiteX54" fmla="*/ 3951059 w 4436834"/>
              <a:gd name="connsiteY54" fmla="*/ 895350 h 3376870"/>
              <a:gd name="connsiteX55" fmla="*/ 4284434 w 4436834"/>
              <a:gd name="connsiteY55" fmla="*/ 895350 h 3376870"/>
              <a:gd name="connsiteX56" fmla="*/ 4246334 w 4436834"/>
              <a:gd name="connsiteY56" fmla="*/ 904875 h 3376870"/>
              <a:gd name="connsiteX57" fmla="*/ 4208234 w 4436834"/>
              <a:gd name="connsiteY57" fmla="*/ 923925 h 3376870"/>
              <a:gd name="connsiteX58" fmla="*/ 4132034 w 4436834"/>
              <a:gd name="connsiteY58" fmla="*/ 933450 h 3376870"/>
              <a:gd name="connsiteX59" fmla="*/ 3989159 w 4436834"/>
              <a:gd name="connsiteY59" fmla="*/ 962025 h 3376870"/>
              <a:gd name="connsiteX60" fmla="*/ 3827234 w 4436834"/>
              <a:gd name="connsiteY60" fmla="*/ 1000125 h 3376870"/>
              <a:gd name="connsiteX61" fmla="*/ 3741509 w 4436834"/>
              <a:gd name="connsiteY61" fmla="*/ 1019175 h 3376870"/>
              <a:gd name="connsiteX62" fmla="*/ 3646259 w 4436834"/>
              <a:gd name="connsiteY62" fmla="*/ 1057275 h 3376870"/>
              <a:gd name="connsiteX63" fmla="*/ 3560534 w 4436834"/>
              <a:gd name="connsiteY63" fmla="*/ 1076325 h 3376870"/>
              <a:gd name="connsiteX64" fmla="*/ 3389084 w 4436834"/>
              <a:gd name="connsiteY64" fmla="*/ 1133475 h 3376870"/>
              <a:gd name="connsiteX65" fmla="*/ 3293834 w 4436834"/>
              <a:gd name="connsiteY65" fmla="*/ 1162050 h 3376870"/>
              <a:gd name="connsiteX66" fmla="*/ 3217634 w 4436834"/>
              <a:gd name="connsiteY66" fmla="*/ 1190625 h 3376870"/>
              <a:gd name="connsiteX67" fmla="*/ 3122384 w 4436834"/>
              <a:gd name="connsiteY67" fmla="*/ 1200150 h 3376870"/>
              <a:gd name="connsiteX68" fmla="*/ 2827109 w 4436834"/>
              <a:gd name="connsiteY68" fmla="*/ 1228725 h 3376870"/>
              <a:gd name="connsiteX69" fmla="*/ 2131784 w 4436834"/>
              <a:gd name="connsiteY69" fmla="*/ 1238250 h 3376870"/>
              <a:gd name="connsiteX70" fmla="*/ 483959 w 4436834"/>
              <a:gd name="connsiteY70" fmla="*/ 1257300 h 3376870"/>
              <a:gd name="connsiteX71" fmla="*/ 302984 w 4436834"/>
              <a:gd name="connsiteY71" fmla="*/ 1266825 h 3376870"/>
              <a:gd name="connsiteX72" fmla="*/ 331559 w 4436834"/>
              <a:gd name="connsiteY72" fmla="*/ 1276350 h 3376870"/>
              <a:gd name="connsiteX73" fmla="*/ 826859 w 4436834"/>
              <a:gd name="connsiteY73" fmla="*/ 1295400 h 3376870"/>
              <a:gd name="connsiteX74" fmla="*/ 1207859 w 4436834"/>
              <a:gd name="connsiteY74" fmla="*/ 1314450 h 3376870"/>
              <a:gd name="connsiteX75" fmla="*/ 2179409 w 4436834"/>
              <a:gd name="connsiteY75" fmla="*/ 1323975 h 3376870"/>
              <a:gd name="connsiteX76" fmla="*/ 3998684 w 4436834"/>
              <a:gd name="connsiteY76" fmla="*/ 1352550 h 3376870"/>
              <a:gd name="connsiteX77" fmla="*/ 4074884 w 4436834"/>
              <a:gd name="connsiteY77" fmla="*/ 1371600 h 3376870"/>
              <a:gd name="connsiteX78" fmla="*/ 4160609 w 4436834"/>
              <a:gd name="connsiteY78" fmla="*/ 1381125 h 3376870"/>
              <a:gd name="connsiteX79" fmla="*/ 4322534 w 4436834"/>
              <a:gd name="connsiteY79" fmla="*/ 1400175 h 3376870"/>
              <a:gd name="connsiteX80" fmla="*/ 4360634 w 4436834"/>
              <a:gd name="connsiteY80" fmla="*/ 1409700 h 3376870"/>
              <a:gd name="connsiteX81" fmla="*/ 4322534 w 4436834"/>
              <a:gd name="connsiteY81" fmla="*/ 1428750 h 3376870"/>
              <a:gd name="connsiteX82" fmla="*/ 4246334 w 4436834"/>
              <a:gd name="connsiteY82" fmla="*/ 1447800 h 3376870"/>
              <a:gd name="connsiteX83" fmla="*/ 4170134 w 4436834"/>
              <a:gd name="connsiteY83" fmla="*/ 1466850 h 3376870"/>
              <a:gd name="connsiteX84" fmla="*/ 4141559 w 4436834"/>
              <a:gd name="connsiteY84" fmla="*/ 1476375 h 3376870"/>
              <a:gd name="connsiteX85" fmla="*/ 3989159 w 4436834"/>
              <a:gd name="connsiteY85" fmla="*/ 1485900 h 3376870"/>
              <a:gd name="connsiteX86" fmla="*/ 3874859 w 4436834"/>
              <a:gd name="connsiteY86" fmla="*/ 1514475 h 3376870"/>
              <a:gd name="connsiteX87" fmla="*/ 3760559 w 4436834"/>
              <a:gd name="connsiteY87" fmla="*/ 1562100 h 3376870"/>
              <a:gd name="connsiteX88" fmla="*/ 3712934 w 4436834"/>
              <a:gd name="connsiteY88" fmla="*/ 1590675 h 3376870"/>
              <a:gd name="connsiteX89" fmla="*/ 3674834 w 4436834"/>
              <a:gd name="connsiteY89" fmla="*/ 1619250 h 3376870"/>
              <a:gd name="connsiteX90" fmla="*/ 3531959 w 4436834"/>
              <a:gd name="connsiteY90" fmla="*/ 1666875 h 3376870"/>
              <a:gd name="connsiteX91" fmla="*/ 3455759 w 4436834"/>
              <a:gd name="connsiteY91" fmla="*/ 1695450 h 3376870"/>
              <a:gd name="connsiteX92" fmla="*/ 3236684 w 4436834"/>
              <a:gd name="connsiteY92" fmla="*/ 1714500 h 3376870"/>
              <a:gd name="connsiteX93" fmla="*/ 3131909 w 4436834"/>
              <a:gd name="connsiteY93" fmla="*/ 1724025 h 3376870"/>
              <a:gd name="connsiteX94" fmla="*/ 3017609 w 4436834"/>
              <a:gd name="connsiteY94" fmla="*/ 1733550 h 3376870"/>
              <a:gd name="connsiteX95" fmla="*/ 2931884 w 4436834"/>
              <a:gd name="connsiteY95" fmla="*/ 1752600 h 3376870"/>
              <a:gd name="connsiteX96" fmla="*/ 2836634 w 4436834"/>
              <a:gd name="connsiteY96" fmla="*/ 1781175 h 3376870"/>
              <a:gd name="connsiteX97" fmla="*/ 2760434 w 4436834"/>
              <a:gd name="connsiteY97" fmla="*/ 1790700 h 3376870"/>
              <a:gd name="connsiteX98" fmla="*/ 2684234 w 4436834"/>
              <a:gd name="connsiteY98" fmla="*/ 1819275 h 3376870"/>
              <a:gd name="connsiteX99" fmla="*/ 2541359 w 4436834"/>
              <a:gd name="connsiteY99" fmla="*/ 1847850 h 3376870"/>
              <a:gd name="connsiteX100" fmla="*/ 2446109 w 4436834"/>
              <a:gd name="connsiteY100" fmla="*/ 1866900 h 3376870"/>
              <a:gd name="connsiteX101" fmla="*/ 2065109 w 4436834"/>
              <a:gd name="connsiteY101" fmla="*/ 1876425 h 3376870"/>
              <a:gd name="connsiteX102" fmla="*/ 1922234 w 4436834"/>
              <a:gd name="connsiteY102" fmla="*/ 1905000 h 3376870"/>
              <a:gd name="connsiteX103" fmla="*/ 1798409 w 4436834"/>
              <a:gd name="connsiteY103" fmla="*/ 1933575 h 3376870"/>
              <a:gd name="connsiteX104" fmla="*/ 1455509 w 4436834"/>
              <a:gd name="connsiteY104" fmla="*/ 1962150 h 3376870"/>
              <a:gd name="connsiteX105" fmla="*/ 1407884 w 4436834"/>
              <a:gd name="connsiteY105" fmla="*/ 1981200 h 3376870"/>
              <a:gd name="connsiteX106" fmla="*/ 1360259 w 4436834"/>
              <a:gd name="connsiteY106" fmla="*/ 1990725 h 3376870"/>
              <a:gd name="connsiteX107" fmla="*/ 1150709 w 4436834"/>
              <a:gd name="connsiteY107" fmla="*/ 2009775 h 3376870"/>
              <a:gd name="connsiteX108" fmla="*/ 988784 w 4436834"/>
              <a:gd name="connsiteY108" fmla="*/ 2028825 h 3376870"/>
              <a:gd name="connsiteX109" fmla="*/ 903059 w 4436834"/>
              <a:gd name="connsiteY109" fmla="*/ 2047875 h 3376870"/>
              <a:gd name="connsiteX110" fmla="*/ 845909 w 4436834"/>
              <a:gd name="connsiteY110" fmla="*/ 2057400 h 3376870"/>
              <a:gd name="connsiteX111" fmla="*/ 788759 w 4436834"/>
              <a:gd name="connsiteY111" fmla="*/ 2076450 h 3376870"/>
              <a:gd name="connsiteX112" fmla="*/ 645884 w 4436834"/>
              <a:gd name="connsiteY112" fmla="*/ 2085975 h 3376870"/>
              <a:gd name="connsiteX113" fmla="*/ 607784 w 4436834"/>
              <a:gd name="connsiteY113" fmla="*/ 2095500 h 3376870"/>
              <a:gd name="connsiteX114" fmla="*/ 369659 w 4436834"/>
              <a:gd name="connsiteY114" fmla="*/ 2114550 h 3376870"/>
              <a:gd name="connsiteX115" fmla="*/ 407759 w 4436834"/>
              <a:gd name="connsiteY115" fmla="*/ 2124075 h 3376870"/>
              <a:gd name="connsiteX116" fmla="*/ 503009 w 4436834"/>
              <a:gd name="connsiteY116" fmla="*/ 2152650 h 3376870"/>
              <a:gd name="connsiteX117" fmla="*/ 579209 w 4436834"/>
              <a:gd name="connsiteY117" fmla="*/ 2162175 h 3376870"/>
              <a:gd name="connsiteX118" fmla="*/ 731609 w 4436834"/>
              <a:gd name="connsiteY118" fmla="*/ 2190750 h 3376870"/>
              <a:gd name="connsiteX119" fmla="*/ 912584 w 4436834"/>
              <a:gd name="connsiteY119" fmla="*/ 2228850 h 3376870"/>
              <a:gd name="connsiteX120" fmla="*/ 1026884 w 4436834"/>
              <a:gd name="connsiteY120" fmla="*/ 2266950 h 3376870"/>
              <a:gd name="connsiteX121" fmla="*/ 1141184 w 4436834"/>
              <a:gd name="connsiteY121" fmla="*/ 2286000 h 3376870"/>
              <a:gd name="connsiteX122" fmla="*/ 1293584 w 4436834"/>
              <a:gd name="connsiteY122" fmla="*/ 2333625 h 3376870"/>
              <a:gd name="connsiteX123" fmla="*/ 1646009 w 4436834"/>
              <a:gd name="connsiteY123" fmla="*/ 2409825 h 3376870"/>
              <a:gd name="connsiteX124" fmla="*/ 1769834 w 4436834"/>
              <a:gd name="connsiteY124" fmla="*/ 2438400 h 3376870"/>
              <a:gd name="connsiteX125" fmla="*/ 1903184 w 4436834"/>
              <a:gd name="connsiteY125" fmla="*/ 2476500 h 3376870"/>
              <a:gd name="connsiteX126" fmla="*/ 2246084 w 4436834"/>
              <a:gd name="connsiteY126" fmla="*/ 2524125 h 3376870"/>
              <a:gd name="connsiteX127" fmla="*/ 2388959 w 4436834"/>
              <a:gd name="connsiteY127" fmla="*/ 2562225 h 3376870"/>
              <a:gd name="connsiteX128" fmla="*/ 2484209 w 4436834"/>
              <a:gd name="connsiteY128" fmla="*/ 2571750 h 3376870"/>
              <a:gd name="connsiteX129" fmla="*/ 2617559 w 4436834"/>
              <a:gd name="connsiteY129" fmla="*/ 2619375 h 3376870"/>
              <a:gd name="connsiteX130" fmla="*/ 2760434 w 4436834"/>
              <a:gd name="connsiteY130" fmla="*/ 2657475 h 3376870"/>
              <a:gd name="connsiteX131" fmla="*/ 2874734 w 4436834"/>
              <a:gd name="connsiteY131" fmla="*/ 2695575 h 3376870"/>
              <a:gd name="connsiteX132" fmla="*/ 2941409 w 4436834"/>
              <a:gd name="connsiteY132" fmla="*/ 2705100 h 3376870"/>
              <a:gd name="connsiteX133" fmla="*/ 3017609 w 4436834"/>
              <a:gd name="connsiteY133" fmla="*/ 2724150 h 3376870"/>
              <a:gd name="connsiteX134" fmla="*/ 3160484 w 4436834"/>
              <a:gd name="connsiteY134" fmla="*/ 2733675 h 3376870"/>
              <a:gd name="connsiteX135" fmla="*/ 3512909 w 4436834"/>
              <a:gd name="connsiteY135" fmla="*/ 2724150 h 3376870"/>
              <a:gd name="connsiteX136" fmla="*/ 3493859 w 4436834"/>
              <a:gd name="connsiteY136" fmla="*/ 2695575 h 3376870"/>
              <a:gd name="connsiteX137" fmla="*/ 3474809 w 4436834"/>
              <a:gd name="connsiteY137" fmla="*/ 2638425 h 3376870"/>
              <a:gd name="connsiteX138" fmla="*/ 3465284 w 4436834"/>
              <a:gd name="connsiteY138" fmla="*/ 2552700 h 3376870"/>
              <a:gd name="connsiteX139" fmla="*/ 3379559 w 4436834"/>
              <a:gd name="connsiteY139" fmla="*/ 2562225 h 3376870"/>
              <a:gd name="connsiteX140" fmla="*/ 2855684 w 4436834"/>
              <a:gd name="connsiteY140" fmla="*/ 2571750 h 3376870"/>
              <a:gd name="connsiteX141" fmla="*/ 2065109 w 4436834"/>
              <a:gd name="connsiteY141" fmla="*/ 2590800 h 3376870"/>
              <a:gd name="connsiteX142" fmla="*/ 1922234 w 4436834"/>
              <a:gd name="connsiteY142" fmla="*/ 2609850 h 3376870"/>
              <a:gd name="connsiteX143" fmla="*/ 1855559 w 4436834"/>
              <a:gd name="connsiteY143" fmla="*/ 2628900 h 3376870"/>
              <a:gd name="connsiteX144" fmla="*/ 1788884 w 4436834"/>
              <a:gd name="connsiteY144" fmla="*/ 2638425 h 3376870"/>
              <a:gd name="connsiteX145" fmla="*/ 1665059 w 4436834"/>
              <a:gd name="connsiteY145" fmla="*/ 2657475 h 3376870"/>
              <a:gd name="connsiteX146" fmla="*/ 1588859 w 4436834"/>
              <a:gd name="connsiteY146" fmla="*/ 2667000 h 3376870"/>
              <a:gd name="connsiteX147" fmla="*/ 1445984 w 4436834"/>
              <a:gd name="connsiteY147" fmla="*/ 2676525 h 3376870"/>
              <a:gd name="connsiteX148" fmla="*/ 1341209 w 4436834"/>
              <a:gd name="connsiteY148" fmla="*/ 2695575 h 3376870"/>
              <a:gd name="connsiteX149" fmla="*/ 1245959 w 4436834"/>
              <a:gd name="connsiteY149" fmla="*/ 2705100 h 3376870"/>
              <a:gd name="connsiteX150" fmla="*/ 1160234 w 4436834"/>
              <a:gd name="connsiteY150" fmla="*/ 2714625 h 3376870"/>
              <a:gd name="connsiteX151" fmla="*/ 1026884 w 4436834"/>
              <a:gd name="connsiteY151" fmla="*/ 2733675 h 3376870"/>
              <a:gd name="connsiteX152" fmla="*/ 845909 w 4436834"/>
              <a:gd name="connsiteY152" fmla="*/ 2762250 h 3376870"/>
              <a:gd name="connsiteX153" fmla="*/ 798284 w 4436834"/>
              <a:gd name="connsiteY153" fmla="*/ 2771775 h 3376870"/>
              <a:gd name="connsiteX154" fmla="*/ 760184 w 4436834"/>
              <a:gd name="connsiteY154" fmla="*/ 2790825 h 3376870"/>
              <a:gd name="connsiteX155" fmla="*/ 712559 w 4436834"/>
              <a:gd name="connsiteY155" fmla="*/ 2800350 h 3376870"/>
              <a:gd name="connsiteX156" fmla="*/ 750659 w 4436834"/>
              <a:gd name="connsiteY156" fmla="*/ 2809875 h 3376870"/>
              <a:gd name="connsiteX157" fmla="*/ 788759 w 4436834"/>
              <a:gd name="connsiteY157" fmla="*/ 2828925 h 3376870"/>
              <a:gd name="connsiteX158" fmla="*/ 845909 w 4436834"/>
              <a:gd name="connsiteY158" fmla="*/ 2838450 h 3376870"/>
              <a:gd name="connsiteX159" fmla="*/ 912584 w 4436834"/>
              <a:gd name="connsiteY159" fmla="*/ 2857500 h 3376870"/>
              <a:gd name="connsiteX160" fmla="*/ 1169759 w 4436834"/>
              <a:gd name="connsiteY160" fmla="*/ 2886075 h 3376870"/>
              <a:gd name="connsiteX161" fmla="*/ 1455509 w 4436834"/>
              <a:gd name="connsiteY161" fmla="*/ 2914650 h 3376870"/>
              <a:gd name="connsiteX162" fmla="*/ 1912709 w 4436834"/>
              <a:gd name="connsiteY162" fmla="*/ 2962275 h 3376870"/>
              <a:gd name="connsiteX163" fmla="*/ 3150959 w 4436834"/>
              <a:gd name="connsiteY163" fmla="*/ 2971800 h 3376870"/>
              <a:gd name="connsiteX164" fmla="*/ 3446234 w 4436834"/>
              <a:gd name="connsiteY164" fmla="*/ 2981325 h 3376870"/>
              <a:gd name="connsiteX165" fmla="*/ 3503384 w 4436834"/>
              <a:gd name="connsiteY165" fmla="*/ 2990850 h 3376870"/>
              <a:gd name="connsiteX166" fmla="*/ 3760559 w 4436834"/>
              <a:gd name="connsiteY166" fmla="*/ 3000375 h 3376870"/>
              <a:gd name="connsiteX167" fmla="*/ 3808184 w 4436834"/>
              <a:gd name="connsiteY167" fmla="*/ 3009900 h 3376870"/>
              <a:gd name="connsiteX168" fmla="*/ 3770084 w 4436834"/>
              <a:gd name="connsiteY168" fmla="*/ 2990850 h 3376870"/>
              <a:gd name="connsiteX169" fmla="*/ 3703409 w 4436834"/>
              <a:gd name="connsiteY169" fmla="*/ 3000375 h 3376870"/>
              <a:gd name="connsiteX170" fmla="*/ 3522434 w 4436834"/>
              <a:gd name="connsiteY170" fmla="*/ 3019425 h 3376870"/>
              <a:gd name="connsiteX171" fmla="*/ 3408134 w 4436834"/>
              <a:gd name="connsiteY171" fmla="*/ 3038475 h 3376870"/>
              <a:gd name="connsiteX172" fmla="*/ 3236684 w 4436834"/>
              <a:gd name="connsiteY172" fmla="*/ 3067050 h 3376870"/>
              <a:gd name="connsiteX173" fmla="*/ 3027134 w 4436834"/>
              <a:gd name="connsiteY173" fmla="*/ 3076575 h 3376870"/>
              <a:gd name="connsiteX174" fmla="*/ 2903309 w 4436834"/>
              <a:gd name="connsiteY174" fmla="*/ 3114675 h 3376870"/>
              <a:gd name="connsiteX175" fmla="*/ 2865209 w 4436834"/>
              <a:gd name="connsiteY175" fmla="*/ 3124200 h 3376870"/>
              <a:gd name="connsiteX176" fmla="*/ 2808059 w 4436834"/>
              <a:gd name="connsiteY176" fmla="*/ 3143250 h 3376870"/>
              <a:gd name="connsiteX177" fmla="*/ 2722334 w 4436834"/>
              <a:gd name="connsiteY177" fmla="*/ 3181350 h 3376870"/>
              <a:gd name="connsiteX178" fmla="*/ 2617559 w 4436834"/>
              <a:gd name="connsiteY178" fmla="*/ 3190875 h 3376870"/>
              <a:gd name="connsiteX179" fmla="*/ 2569934 w 4436834"/>
              <a:gd name="connsiteY179" fmla="*/ 3200400 h 3376870"/>
              <a:gd name="connsiteX180" fmla="*/ 2465159 w 4436834"/>
              <a:gd name="connsiteY180" fmla="*/ 3238500 h 3376870"/>
              <a:gd name="connsiteX181" fmla="*/ 2398484 w 4436834"/>
              <a:gd name="connsiteY181" fmla="*/ 3257550 h 3376870"/>
              <a:gd name="connsiteX182" fmla="*/ 2369909 w 4436834"/>
              <a:gd name="connsiteY182" fmla="*/ 3267075 h 3376870"/>
              <a:gd name="connsiteX183" fmla="*/ 2293709 w 4436834"/>
              <a:gd name="connsiteY183" fmla="*/ 3286125 h 3376870"/>
              <a:gd name="connsiteX184" fmla="*/ 2322284 w 4436834"/>
              <a:gd name="connsiteY184" fmla="*/ 3305175 h 3376870"/>
              <a:gd name="connsiteX185" fmla="*/ 2360384 w 4436834"/>
              <a:gd name="connsiteY185" fmla="*/ 3314700 h 3376870"/>
              <a:gd name="connsiteX186" fmla="*/ 2503259 w 4436834"/>
              <a:gd name="connsiteY186" fmla="*/ 3333750 h 3376870"/>
              <a:gd name="connsiteX187" fmla="*/ 2998559 w 4436834"/>
              <a:gd name="connsiteY187" fmla="*/ 3352800 h 3376870"/>
              <a:gd name="connsiteX188" fmla="*/ 3131909 w 4436834"/>
              <a:gd name="connsiteY188" fmla="*/ 3362325 h 3376870"/>
              <a:gd name="connsiteX189" fmla="*/ 3208109 w 4436834"/>
              <a:gd name="connsiteY189" fmla="*/ 3371850 h 33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4436834" h="3376870">
                <a:moveTo>
                  <a:pt x="141059" y="9525"/>
                </a:moveTo>
                <a:cubicBezTo>
                  <a:pt x="749692" y="47565"/>
                  <a:pt x="28528" y="6421"/>
                  <a:pt x="1588859" y="0"/>
                </a:cubicBezTo>
                <a:lnTo>
                  <a:pt x="2608034" y="9525"/>
                </a:lnTo>
                <a:lnTo>
                  <a:pt x="3846284" y="19050"/>
                </a:lnTo>
                <a:lnTo>
                  <a:pt x="4351109" y="38100"/>
                </a:lnTo>
                <a:cubicBezTo>
                  <a:pt x="4379804" y="39893"/>
                  <a:pt x="4408259" y="44450"/>
                  <a:pt x="4436834" y="47625"/>
                </a:cubicBezTo>
                <a:cubicBezTo>
                  <a:pt x="4415565" y="50663"/>
                  <a:pt x="4336798" y="61389"/>
                  <a:pt x="4313009" y="66675"/>
                </a:cubicBezTo>
                <a:cubicBezTo>
                  <a:pt x="4303208" y="68853"/>
                  <a:pt x="4294429" y="75248"/>
                  <a:pt x="4284434" y="76200"/>
                </a:cubicBezTo>
                <a:cubicBezTo>
                  <a:pt x="4227454" y="81627"/>
                  <a:pt x="4170134" y="82550"/>
                  <a:pt x="4112984" y="85725"/>
                </a:cubicBezTo>
                <a:cubicBezTo>
                  <a:pt x="4094441" y="88043"/>
                  <a:pt x="3992017" y="100393"/>
                  <a:pt x="3970109" y="104775"/>
                </a:cubicBezTo>
                <a:cubicBezTo>
                  <a:pt x="3828574" y="133082"/>
                  <a:pt x="3959486" y="117597"/>
                  <a:pt x="3817709" y="133350"/>
                </a:cubicBezTo>
                <a:cubicBezTo>
                  <a:pt x="3666285" y="150175"/>
                  <a:pt x="3758334" y="137748"/>
                  <a:pt x="3560534" y="152400"/>
                </a:cubicBezTo>
                <a:cubicBezTo>
                  <a:pt x="3528713" y="154757"/>
                  <a:pt x="3497170" y="160744"/>
                  <a:pt x="3465284" y="161925"/>
                </a:cubicBezTo>
                <a:cubicBezTo>
                  <a:pt x="3325644" y="167097"/>
                  <a:pt x="3185884" y="168275"/>
                  <a:pt x="3046184" y="171450"/>
                </a:cubicBezTo>
                <a:cubicBezTo>
                  <a:pt x="2992209" y="174625"/>
                  <a:pt x="2937997" y="175004"/>
                  <a:pt x="2884259" y="180975"/>
                </a:cubicBezTo>
                <a:cubicBezTo>
                  <a:pt x="2852078" y="184551"/>
                  <a:pt x="2821227" y="196803"/>
                  <a:pt x="2789009" y="200025"/>
                </a:cubicBezTo>
                <a:cubicBezTo>
                  <a:pt x="2725745" y="206351"/>
                  <a:pt x="2662009" y="206375"/>
                  <a:pt x="2598509" y="209550"/>
                </a:cubicBezTo>
                <a:cubicBezTo>
                  <a:pt x="2569934" y="212725"/>
                  <a:pt x="2541217" y="214810"/>
                  <a:pt x="2512784" y="219075"/>
                </a:cubicBezTo>
                <a:cubicBezTo>
                  <a:pt x="2363198" y="241513"/>
                  <a:pt x="2455391" y="236678"/>
                  <a:pt x="2312759" y="247650"/>
                </a:cubicBezTo>
                <a:cubicBezTo>
                  <a:pt x="1802450" y="286905"/>
                  <a:pt x="2245734" y="247668"/>
                  <a:pt x="1522184" y="285750"/>
                </a:cubicBezTo>
                <a:cubicBezTo>
                  <a:pt x="1217515" y="301785"/>
                  <a:pt x="1401598" y="293727"/>
                  <a:pt x="969734" y="304800"/>
                </a:cubicBezTo>
                <a:cubicBezTo>
                  <a:pt x="950684" y="307975"/>
                  <a:pt x="931878" y="313468"/>
                  <a:pt x="912584" y="314325"/>
                </a:cubicBezTo>
                <a:cubicBezTo>
                  <a:pt x="562527" y="329883"/>
                  <a:pt x="401762" y="311182"/>
                  <a:pt x="645884" y="333375"/>
                </a:cubicBezTo>
                <a:lnTo>
                  <a:pt x="1626959" y="314325"/>
                </a:lnTo>
                <a:lnTo>
                  <a:pt x="3122384" y="323850"/>
                </a:lnTo>
                <a:cubicBezTo>
                  <a:pt x="3601898" y="328209"/>
                  <a:pt x="3640592" y="330894"/>
                  <a:pt x="4036784" y="342900"/>
                </a:cubicBezTo>
                <a:cubicBezTo>
                  <a:pt x="4065359" y="346075"/>
                  <a:pt x="4102179" y="332095"/>
                  <a:pt x="4122509" y="352425"/>
                </a:cubicBezTo>
                <a:cubicBezTo>
                  <a:pt x="4138384" y="368300"/>
                  <a:pt x="4077674" y="356750"/>
                  <a:pt x="4055834" y="361950"/>
                </a:cubicBezTo>
                <a:cubicBezTo>
                  <a:pt x="4010862" y="372658"/>
                  <a:pt x="3967332" y="388838"/>
                  <a:pt x="3922484" y="400050"/>
                </a:cubicBezTo>
                <a:cubicBezTo>
                  <a:pt x="3897084" y="406400"/>
                  <a:pt x="3871402" y="411712"/>
                  <a:pt x="3846284" y="419100"/>
                </a:cubicBezTo>
                <a:cubicBezTo>
                  <a:pt x="3761274" y="444103"/>
                  <a:pt x="3762281" y="453608"/>
                  <a:pt x="3674834" y="466725"/>
                </a:cubicBezTo>
                <a:cubicBezTo>
                  <a:pt x="3640153" y="471927"/>
                  <a:pt x="3604954" y="472761"/>
                  <a:pt x="3570059" y="476250"/>
                </a:cubicBezTo>
                <a:cubicBezTo>
                  <a:pt x="3541451" y="479111"/>
                  <a:pt x="3512942" y="482914"/>
                  <a:pt x="3484334" y="485775"/>
                </a:cubicBezTo>
                <a:cubicBezTo>
                  <a:pt x="3449439" y="489264"/>
                  <a:pt x="3414306" y="490562"/>
                  <a:pt x="3379559" y="495300"/>
                </a:cubicBezTo>
                <a:cubicBezTo>
                  <a:pt x="3101002" y="533285"/>
                  <a:pt x="3447733" y="498627"/>
                  <a:pt x="3170009" y="523875"/>
                </a:cubicBezTo>
                <a:cubicBezTo>
                  <a:pt x="3141434" y="530225"/>
                  <a:pt x="3113055" y="537530"/>
                  <a:pt x="3084284" y="542925"/>
                </a:cubicBezTo>
                <a:cubicBezTo>
                  <a:pt x="2910657" y="575480"/>
                  <a:pt x="3147645" y="521437"/>
                  <a:pt x="2922359" y="571500"/>
                </a:cubicBezTo>
                <a:cubicBezTo>
                  <a:pt x="2896801" y="577180"/>
                  <a:pt x="2870674" y="581357"/>
                  <a:pt x="2846159" y="590550"/>
                </a:cubicBezTo>
                <a:cubicBezTo>
                  <a:pt x="2819569" y="600521"/>
                  <a:pt x="2796738" y="619199"/>
                  <a:pt x="2769959" y="628650"/>
                </a:cubicBezTo>
                <a:cubicBezTo>
                  <a:pt x="2708863" y="650213"/>
                  <a:pt x="2684420" y="643994"/>
                  <a:pt x="2627084" y="657225"/>
                </a:cubicBezTo>
                <a:cubicBezTo>
                  <a:pt x="2604562" y="662422"/>
                  <a:pt x="2583127" y="672015"/>
                  <a:pt x="2560409" y="676275"/>
                </a:cubicBezTo>
                <a:cubicBezTo>
                  <a:pt x="2491386" y="689217"/>
                  <a:pt x="2310600" y="693614"/>
                  <a:pt x="2274659" y="695325"/>
                </a:cubicBezTo>
                <a:cubicBezTo>
                  <a:pt x="2145667" y="716824"/>
                  <a:pt x="2304383" y="691828"/>
                  <a:pt x="2112734" y="714375"/>
                </a:cubicBezTo>
                <a:cubicBezTo>
                  <a:pt x="2093554" y="716632"/>
                  <a:pt x="2074840" y="722419"/>
                  <a:pt x="2055584" y="723900"/>
                </a:cubicBezTo>
                <a:cubicBezTo>
                  <a:pt x="1992192" y="728776"/>
                  <a:pt x="1928554" y="729691"/>
                  <a:pt x="1865084" y="733425"/>
                </a:cubicBezTo>
                <a:cubicBezTo>
                  <a:pt x="1820598" y="736042"/>
                  <a:pt x="1776184" y="739775"/>
                  <a:pt x="1731734" y="742950"/>
                </a:cubicBezTo>
                <a:cubicBezTo>
                  <a:pt x="1674584" y="752475"/>
                  <a:pt x="1617984" y="766280"/>
                  <a:pt x="1560284" y="771525"/>
                </a:cubicBezTo>
                <a:cubicBezTo>
                  <a:pt x="1525359" y="774700"/>
                  <a:pt x="1490518" y="778991"/>
                  <a:pt x="1455509" y="781050"/>
                </a:cubicBezTo>
                <a:cubicBezTo>
                  <a:pt x="1262107" y="792427"/>
                  <a:pt x="1090633" y="793419"/>
                  <a:pt x="893534" y="800100"/>
                </a:cubicBezTo>
                <a:cubicBezTo>
                  <a:pt x="725404" y="805799"/>
                  <a:pt x="669785" y="809900"/>
                  <a:pt x="512534" y="819150"/>
                </a:cubicBezTo>
                <a:cubicBezTo>
                  <a:pt x="626834" y="822325"/>
                  <a:pt x="741280" y="822089"/>
                  <a:pt x="855434" y="828675"/>
                </a:cubicBezTo>
                <a:cubicBezTo>
                  <a:pt x="1172943" y="846993"/>
                  <a:pt x="851539" y="849526"/>
                  <a:pt x="1141184" y="857250"/>
                </a:cubicBezTo>
                <a:cubicBezTo>
                  <a:pt x="1334816" y="862414"/>
                  <a:pt x="1528518" y="864757"/>
                  <a:pt x="1722209" y="866775"/>
                </a:cubicBezTo>
                <a:lnTo>
                  <a:pt x="3884384" y="885825"/>
                </a:lnTo>
                <a:cubicBezTo>
                  <a:pt x="3906609" y="889000"/>
                  <a:pt x="3928608" y="895350"/>
                  <a:pt x="3951059" y="895350"/>
                </a:cubicBezTo>
                <a:cubicBezTo>
                  <a:pt x="4307729" y="895350"/>
                  <a:pt x="4123591" y="868543"/>
                  <a:pt x="4284434" y="895350"/>
                </a:cubicBezTo>
                <a:cubicBezTo>
                  <a:pt x="4271734" y="898525"/>
                  <a:pt x="4258591" y="900278"/>
                  <a:pt x="4246334" y="904875"/>
                </a:cubicBezTo>
                <a:cubicBezTo>
                  <a:pt x="4233039" y="909861"/>
                  <a:pt x="4222009" y="920481"/>
                  <a:pt x="4208234" y="923925"/>
                </a:cubicBezTo>
                <a:cubicBezTo>
                  <a:pt x="4183401" y="930133"/>
                  <a:pt x="4157434" y="930275"/>
                  <a:pt x="4132034" y="933450"/>
                </a:cubicBezTo>
                <a:cubicBezTo>
                  <a:pt x="4009415" y="968484"/>
                  <a:pt x="4122992" y="939719"/>
                  <a:pt x="3989159" y="962025"/>
                </a:cubicBezTo>
                <a:cubicBezTo>
                  <a:pt x="3859691" y="983603"/>
                  <a:pt x="3933289" y="973611"/>
                  <a:pt x="3827234" y="1000125"/>
                </a:cubicBezTo>
                <a:cubicBezTo>
                  <a:pt x="3798836" y="1007225"/>
                  <a:pt x="3769422" y="1010360"/>
                  <a:pt x="3741509" y="1019175"/>
                </a:cubicBezTo>
                <a:cubicBezTo>
                  <a:pt x="3708900" y="1029472"/>
                  <a:pt x="3678868" y="1046978"/>
                  <a:pt x="3646259" y="1057275"/>
                </a:cubicBezTo>
                <a:cubicBezTo>
                  <a:pt x="3618346" y="1066090"/>
                  <a:pt x="3588600" y="1068009"/>
                  <a:pt x="3560534" y="1076325"/>
                </a:cubicBezTo>
                <a:cubicBezTo>
                  <a:pt x="3502775" y="1093439"/>
                  <a:pt x="3446436" y="1115041"/>
                  <a:pt x="3389084" y="1133475"/>
                </a:cubicBezTo>
                <a:cubicBezTo>
                  <a:pt x="3357526" y="1143619"/>
                  <a:pt x="3324871" y="1150411"/>
                  <a:pt x="3293834" y="1162050"/>
                </a:cubicBezTo>
                <a:cubicBezTo>
                  <a:pt x="3268434" y="1171575"/>
                  <a:pt x="3244115" y="1184740"/>
                  <a:pt x="3217634" y="1190625"/>
                </a:cubicBezTo>
                <a:cubicBezTo>
                  <a:pt x="3186485" y="1197547"/>
                  <a:pt x="3154134" y="1196975"/>
                  <a:pt x="3122384" y="1200150"/>
                </a:cubicBezTo>
                <a:cubicBezTo>
                  <a:pt x="2980528" y="1231674"/>
                  <a:pt x="3036935" y="1224308"/>
                  <a:pt x="2827109" y="1228725"/>
                </a:cubicBezTo>
                <a:lnTo>
                  <a:pt x="2131784" y="1238250"/>
                </a:lnTo>
                <a:cubicBezTo>
                  <a:pt x="0" y="1263038"/>
                  <a:pt x="2216128" y="1233892"/>
                  <a:pt x="483959" y="1257300"/>
                </a:cubicBezTo>
                <a:cubicBezTo>
                  <a:pt x="423634" y="1260475"/>
                  <a:pt x="362926" y="1259332"/>
                  <a:pt x="302984" y="1266825"/>
                </a:cubicBezTo>
                <a:cubicBezTo>
                  <a:pt x="293021" y="1268070"/>
                  <a:pt x="321534" y="1275803"/>
                  <a:pt x="331559" y="1276350"/>
                </a:cubicBezTo>
                <a:cubicBezTo>
                  <a:pt x="496536" y="1285349"/>
                  <a:pt x="661843" y="1287149"/>
                  <a:pt x="826859" y="1295400"/>
                </a:cubicBezTo>
                <a:cubicBezTo>
                  <a:pt x="953859" y="1301750"/>
                  <a:pt x="1080729" y="1311764"/>
                  <a:pt x="1207859" y="1314450"/>
                </a:cubicBezTo>
                <a:cubicBezTo>
                  <a:pt x="1531652" y="1321291"/>
                  <a:pt x="1855563" y="1320416"/>
                  <a:pt x="2179409" y="1323975"/>
                </a:cubicBezTo>
                <a:lnTo>
                  <a:pt x="3998684" y="1352550"/>
                </a:lnTo>
                <a:cubicBezTo>
                  <a:pt x="4024084" y="1358900"/>
                  <a:pt x="4049101" y="1367050"/>
                  <a:pt x="4074884" y="1371600"/>
                </a:cubicBezTo>
                <a:cubicBezTo>
                  <a:pt x="4103197" y="1376596"/>
                  <a:pt x="4132080" y="1377559"/>
                  <a:pt x="4160609" y="1381125"/>
                </a:cubicBezTo>
                <a:cubicBezTo>
                  <a:pt x="4329059" y="1402181"/>
                  <a:pt x="4105189" y="1378441"/>
                  <a:pt x="4322534" y="1400175"/>
                </a:cubicBezTo>
                <a:cubicBezTo>
                  <a:pt x="4335234" y="1403350"/>
                  <a:pt x="4360634" y="1396609"/>
                  <a:pt x="4360634" y="1409700"/>
                </a:cubicBezTo>
                <a:cubicBezTo>
                  <a:pt x="4360634" y="1423899"/>
                  <a:pt x="4336004" y="1424260"/>
                  <a:pt x="4322534" y="1428750"/>
                </a:cubicBezTo>
                <a:cubicBezTo>
                  <a:pt x="4297696" y="1437029"/>
                  <a:pt x="4271172" y="1439521"/>
                  <a:pt x="4246334" y="1447800"/>
                </a:cubicBezTo>
                <a:cubicBezTo>
                  <a:pt x="4181015" y="1469573"/>
                  <a:pt x="4262086" y="1443862"/>
                  <a:pt x="4170134" y="1466850"/>
                </a:cubicBezTo>
                <a:cubicBezTo>
                  <a:pt x="4160394" y="1469285"/>
                  <a:pt x="4151544" y="1475324"/>
                  <a:pt x="4141559" y="1476375"/>
                </a:cubicBezTo>
                <a:cubicBezTo>
                  <a:pt x="4090940" y="1481703"/>
                  <a:pt x="4039959" y="1482725"/>
                  <a:pt x="3989159" y="1485900"/>
                </a:cubicBezTo>
                <a:cubicBezTo>
                  <a:pt x="3947155" y="1494301"/>
                  <a:pt x="3916714" y="1499055"/>
                  <a:pt x="3874859" y="1514475"/>
                </a:cubicBezTo>
                <a:cubicBezTo>
                  <a:pt x="3836129" y="1528744"/>
                  <a:pt x="3795952" y="1540864"/>
                  <a:pt x="3760559" y="1562100"/>
                </a:cubicBezTo>
                <a:cubicBezTo>
                  <a:pt x="3744684" y="1571625"/>
                  <a:pt x="3728338" y="1580406"/>
                  <a:pt x="3712934" y="1590675"/>
                </a:cubicBezTo>
                <a:cubicBezTo>
                  <a:pt x="3699725" y="1599481"/>
                  <a:pt x="3689033" y="1612150"/>
                  <a:pt x="3674834" y="1619250"/>
                </a:cubicBezTo>
                <a:cubicBezTo>
                  <a:pt x="3619270" y="1647032"/>
                  <a:pt x="3588693" y="1647964"/>
                  <a:pt x="3531959" y="1666875"/>
                </a:cubicBezTo>
                <a:cubicBezTo>
                  <a:pt x="3506224" y="1675453"/>
                  <a:pt x="3482540" y="1691130"/>
                  <a:pt x="3455759" y="1695450"/>
                </a:cubicBezTo>
                <a:cubicBezTo>
                  <a:pt x="3383394" y="1707122"/>
                  <a:pt x="3309701" y="1708057"/>
                  <a:pt x="3236684" y="1714500"/>
                </a:cubicBezTo>
                <a:lnTo>
                  <a:pt x="3131909" y="1724025"/>
                </a:lnTo>
                <a:lnTo>
                  <a:pt x="3017609" y="1733550"/>
                </a:lnTo>
                <a:cubicBezTo>
                  <a:pt x="2989034" y="1739900"/>
                  <a:pt x="2960192" y="1745150"/>
                  <a:pt x="2931884" y="1752600"/>
                </a:cubicBezTo>
                <a:cubicBezTo>
                  <a:pt x="2899827" y="1761036"/>
                  <a:pt x="2868993" y="1773984"/>
                  <a:pt x="2836634" y="1781175"/>
                </a:cubicBezTo>
                <a:cubicBezTo>
                  <a:pt x="2811646" y="1786728"/>
                  <a:pt x="2785834" y="1787525"/>
                  <a:pt x="2760434" y="1790700"/>
                </a:cubicBezTo>
                <a:cubicBezTo>
                  <a:pt x="2735034" y="1800225"/>
                  <a:pt x="2710259" y="1811621"/>
                  <a:pt x="2684234" y="1819275"/>
                </a:cubicBezTo>
                <a:cubicBezTo>
                  <a:pt x="2624699" y="1836785"/>
                  <a:pt x="2597665" y="1837293"/>
                  <a:pt x="2541359" y="1847850"/>
                </a:cubicBezTo>
                <a:cubicBezTo>
                  <a:pt x="2509535" y="1853817"/>
                  <a:pt x="2478430" y="1864961"/>
                  <a:pt x="2446109" y="1866900"/>
                </a:cubicBezTo>
                <a:cubicBezTo>
                  <a:pt x="2319297" y="1874509"/>
                  <a:pt x="2192109" y="1873250"/>
                  <a:pt x="2065109" y="1876425"/>
                </a:cubicBezTo>
                <a:cubicBezTo>
                  <a:pt x="1751165" y="1954911"/>
                  <a:pt x="2200015" y="1845476"/>
                  <a:pt x="1922234" y="1905000"/>
                </a:cubicBezTo>
                <a:cubicBezTo>
                  <a:pt x="1843255" y="1921924"/>
                  <a:pt x="1873124" y="1926459"/>
                  <a:pt x="1798409" y="1933575"/>
                </a:cubicBezTo>
                <a:cubicBezTo>
                  <a:pt x="1684229" y="1944449"/>
                  <a:pt x="1455509" y="1962150"/>
                  <a:pt x="1455509" y="1962150"/>
                </a:cubicBezTo>
                <a:cubicBezTo>
                  <a:pt x="1439634" y="1968500"/>
                  <a:pt x="1424261" y="1976287"/>
                  <a:pt x="1407884" y="1981200"/>
                </a:cubicBezTo>
                <a:cubicBezTo>
                  <a:pt x="1392377" y="1985852"/>
                  <a:pt x="1376349" y="1988937"/>
                  <a:pt x="1360259" y="1990725"/>
                </a:cubicBezTo>
                <a:cubicBezTo>
                  <a:pt x="1290550" y="1998470"/>
                  <a:pt x="1219893" y="1998244"/>
                  <a:pt x="1150709" y="2009775"/>
                </a:cubicBezTo>
                <a:cubicBezTo>
                  <a:pt x="1058967" y="2025065"/>
                  <a:pt x="1112792" y="2017552"/>
                  <a:pt x="988784" y="2028825"/>
                </a:cubicBezTo>
                <a:cubicBezTo>
                  <a:pt x="960209" y="2035175"/>
                  <a:pt x="931763" y="2042134"/>
                  <a:pt x="903059" y="2047875"/>
                </a:cubicBezTo>
                <a:cubicBezTo>
                  <a:pt x="884121" y="2051663"/>
                  <a:pt x="864645" y="2052716"/>
                  <a:pt x="845909" y="2057400"/>
                </a:cubicBezTo>
                <a:cubicBezTo>
                  <a:pt x="826428" y="2062270"/>
                  <a:pt x="808638" y="2073610"/>
                  <a:pt x="788759" y="2076450"/>
                </a:cubicBezTo>
                <a:cubicBezTo>
                  <a:pt x="741508" y="2083200"/>
                  <a:pt x="693509" y="2082800"/>
                  <a:pt x="645884" y="2085975"/>
                </a:cubicBezTo>
                <a:cubicBezTo>
                  <a:pt x="633184" y="2089150"/>
                  <a:pt x="620836" y="2094496"/>
                  <a:pt x="607784" y="2095500"/>
                </a:cubicBezTo>
                <a:cubicBezTo>
                  <a:pt x="361256" y="2114464"/>
                  <a:pt x="468438" y="2081624"/>
                  <a:pt x="369659" y="2114550"/>
                </a:cubicBezTo>
                <a:cubicBezTo>
                  <a:pt x="382359" y="2117725"/>
                  <a:pt x="395220" y="2120313"/>
                  <a:pt x="407759" y="2124075"/>
                </a:cubicBezTo>
                <a:cubicBezTo>
                  <a:pt x="439517" y="2133602"/>
                  <a:pt x="470078" y="2147161"/>
                  <a:pt x="503009" y="2152650"/>
                </a:cubicBezTo>
                <a:cubicBezTo>
                  <a:pt x="528258" y="2156858"/>
                  <a:pt x="554050" y="2157458"/>
                  <a:pt x="579209" y="2162175"/>
                </a:cubicBezTo>
                <a:cubicBezTo>
                  <a:pt x="781276" y="2200063"/>
                  <a:pt x="530650" y="2165630"/>
                  <a:pt x="731609" y="2190750"/>
                </a:cubicBezTo>
                <a:cubicBezTo>
                  <a:pt x="922457" y="2262318"/>
                  <a:pt x="675030" y="2177208"/>
                  <a:pt x="912584" y="2228850"/>
                </a:cubicBezTo>
                <a:cubicBezTo>
                  <a:pt x="951828" y="2237381"/>
                  <a:pt x="987922" y="2257210"/>
                  <a:pt x="1026884" y="2266950"/>
                </a:cubicBezTo>
                <a:cubicBezTo>
                  <a:pt x="1064356" y="2276318"/>
                  <a:pt x="1103712" y="2276632"/>
                  <a:pt x="1141184" y="2286000"/>
                </a:cubicBezTo>
                <a:cubicBezTo>
                  <a:pt x="1192818" y="2298908"/>
                  <a:pt x="1242114" y="2320080"/>
                  <a:pt x="1293584" y="2333625"/>
                </a:cubicBezTo>
                <a:cubicBezTo>
                  <a:pt x="1453731" y="2375769"/>
                  <a:pt x="1498503" y="2378216"/>
                  <a:pt x="1646009" y="2409825"/>
                </a:cubicBezTo>
                <a:cubicBezTo>
                  <a:pt x="1687428" y="2418701"/>
                  <a:pt x="1728830" y="2427769"/>
                  <a:pt x="1769834" y="2438400"/>
                </a:cubicBezTo>
                <a:cubicBezTo>
                  <a:pt x="1814583" y="2450002"/>
                  <a:pt x="1858056" y="2466472"/>
                  <a:pt x="1903184" y="2476500"/>
                </a:cubicBezTo>
                <a:cubicBezTo>
                  <a:pt x="1953964" y="2487784"/>
                  <a:pt x="2242770" y="2523591"/>
                  <a:pt x="2246084" y="2524125"/>
                </a:cubicBezTo>
                <a:cubicBezTo>
                  <a:pt x="2517076" y="2567833"/>
                  <a:pt x="2144936" y="2519162"/>
                  <a:pt x="2388959" y="2562225"/>
                </a:cubicBezTo>
                <a:cubicBezTo>
                  <a:pt x="2420382" y="2567770"/>
                  <a:pt x="2452459" y="2568575"/>
                  <a:pt x="2484209" y="2571750"/>
                </a:cubicBezTo>
                <a:cubicBezTo>
                  <a:pt x="2593838" y="2618734"/>
                  <a:pt x="2506882" y="2584789"/>
                  <a:pt x="2617559" y="2619375"/>
                </a:cubicBezTo>
                <a:cubicBezTo>
                  <a:pt x="2736470" y="2656535"/>
                  <a:pt x="2664043" y="2641410"/>
                  <a:pt x="2760434" y="2657475"/>
                </a:cubicBezTo>
                <a:cubicBezTo>
                  <a:pt x="2805874" y="2675651"/>
                  <a:pt x="2823586" y="2684615"/>
                  <a:pt x="2874734" y="2695575"/>
                </a:cubicBezTo>
                <a:cubicBezTo>
                  <a:pt x="2896686" y="2700279"/>
                  <a:pt x="2919394" y="2700697"/>
                  <a:pt x="2941409" y="2705100"/>
                </a:cubicBezTo>
                <a:cubicBezTo>
                  <a:pt x="2967082" y="2710235"/>
                  <a:pt x="2991647" y="2720764"/>
                  <a:pt x="3017609" y="2724150"/>
                </a:cubicBezTo>
                <a:cubicBezTo>
                  <a:pt x="3064939" y="2730323"/>
                  <a:pt x="3112859" y="2730500"/>
                  <a:pt x="3160484" y="2733675"/>
                </a:cubicBezTo>
                <a:cubicBezTo>
                  <a:pt x="3277959" y="2730500"/>
                  <a:pt x="3396151" y="2737494"/>
                  <a:pt x="3512909" y="2724150"/>
                </a:cubicBezTo>
                <a:cubicBezTo>
                  <a:pt x="3524283" y="2722850"/>
                  <a:pt x="3498508" y="2706036"/>
                  <a:pt x="3493859" y="2695575"/>
                </a:cubicBezTo>
                <a:cubicBezTo>
                  <a:pt x="3485704" y="2677225"/>
                  <a:pt x="3474809" y="2638425"/>
                  <a:pt x="3474809" y="2638425"/>
                </a:cubicBezTo>
                <a:cubicBezTo>
                  <a:pt x="3471634" y="2609850"/>
                  <a:pt x="3487735" y="2570661"/>
                  <a:pt x="3465284" y="2552700"/>
                </a:cubicBezTo>
                <a:cubicBezTo>
                  <a:pt x="3442833" y="2534739"/>
                  <a:pt x="3408296" y="2561327"/>
                  <a:pt x="3379559" y="2562225"/>
                </a:cubicBezTo>
                <a:cubicBezTo>
                  <a:pt x="3204990" y="2567680"/>
                  <a:pt x="3030305" y="2568359"/>
                  <a:pt x="2855684" y="2571750"/>
                </a:cubicBezTo>
                <a:lnTo>
                  <a:pt x="2065109" y="2590800"/>
                </a:lnTo>
                <a:cubicBezTo>
                  <a:pt x="2050563" y="2592618"/>
                  <a:pt x="1940637" y="2605906"/>
                  <a:pt x="1922234" y="2609850"/>
                </a:cubicBezTo>
                <a:cubicBezTo>
                  <a:pt x="1899633" y="2614693"/>
                  <a:pt x="1878160" y="2624057"/>
                  <a:pt x="1855559" y="2628900"/>
                </a:cubicBezTo>
                <a:cubicBezTo>
                  <a:pt x="1833607" y="2633604"/>
                  <a:pt x="1811074" y="2635011"/>
                  <a:pt x="1788884" y="2638425"/>
                </a:cubicBezTo>
                <a:cubicBezTo>
                  <a:pt x="1694295" y="2652977"/>
                  <a:pt x="1768632" y="2643665"/>
                  <a:pt x="1665059" y="2657475"/>
                </a:cubicBezTo>
                <a:cubicBezTo>
                  <a:pt x="1639686" y="2660858"/>
                  <a:pt x="1614360" y="2664782"/>
                  <a:pt x="1588859" y="2667000"/>
                </a:cubicBezTo>
                <a:cubicBezTo>
                  <a:pt x="1541308" y="2671135"/>
                  <a:pt x="1493609" y="2673350"/>
                  <a:pt x="1445984" y="2676525"/>
                </a:cubicBezTo>
                <a:cubicBezTo>
                  <a:pt x="1411059" y="2682875"/>
                  <a:pt x="1376350" y="2690555"/>
                  <a:pt x="1341209" y="2695575"/>
                </a:cubicBezTo>
                <a:cubicBezTo>
                  <a:pt x="1309621" y="2700088"/>
                  <a:pt x="1277692" y="2701760"/>
                  <a:pt x="1245959" y="2705100"/>
                </a:cubicBezTo>
                <a:lnTo>
                  <a:pt x="1160234" y="2714625"/>
                </a:lnTo>
                <a:cubicBezTo>
                  <a:pt x="1115710" y="2720432"/>
                  <a:pt x="1071511" y="2728716"/>
                  <a:pt x="1026884" y="2733675"/>
                </a:cubicBezTo>
                <a:cubicBezTo>
                  <a:pt x="908978" y="2746776"/>
                  <a:pt x="969352" y="2737561"/>
                  <a:pt x="845909" y="2762250"/>
                </a:cubicBezTo>
                <a:lnTo>
                  <a:pt x="798284" y="2771775"/>
                </a:lnTo>
                <a:cubicBezTo>
                  <a:pt x="785584" y="2778125"/>
                  <a:pt x="773654" y="2786335"/>
                  <a:pt x="760184" y="2790825"/>
                </a:cubicBezTo>
                <a:cubicBezTo>
                  <a:pt x="744825" y="2795945"/>
                  <a:pt x="719799" y="2785870"/>
                  <a:pt x="712559" y="2800350"/>
                </a:cubicBezTo>
                <a:cubicBezTo>
                  <a:pt x="706705" y="2812059"/>
                  <a:pt x="738402" y="2805278"/>
                  <a:pt x="750659" y="2809875"/>
                </a:cubicBezTo>
                <a:cubicBezTo>
                  <a:pt x="763954" y="2814861"/>
                  <a:pt x="775159" y="2824845"/>
                  <a:pt x="788759" y="2828925"/>
                </a:cubicBezTo>
                <a:cubicBezTo>
                  <a:pt x="807257" y="2834474"/>
                  <a:pt x="827091" y="2834107"/>
                  <a:pt x="845909" y="2838450"/>
                </a:cubicBezTo>
                <a:cubicBezTo>
                  <a:pt x="868431" y="2843647"/>
                  <a:pt x="890062" y="2852303"/>
                  <a:pt x="912584" y="2857500"/>
                </a:cubicBezTo>
                <a:cubicBezTo>
                  <a:pt x="976933" y="2872350"/>
                  <a:pt x="1154656" y="2884913"/>
                  <a:pt x="1169759" y="2886075"/>
                </a:cubicBezTo>
                <a:cubicBezTo>
                  <a:pt x="1324118" y="2897949"/>
                  <a:pt x="1283524" y="2893152"/>
                  <a:pt x="1455509" y="2914650"/>
                </a:cubicBezTo>
                <a:cubicBezTo>
                  <a:pt x="1603482" y="2933147"/>
                  <a:pt x="1763432" y="2959386"/>
                  <a:pt x="1912709" y="2962275"/>
                </a:cubicBezTo>
                <a:cubicBezTo>
                  <a:pt x="2325394" y="2970262"/>
                  <a:pt x="2738209" y="2968625"/>
                  <a:pt x="3150959" y="2971800"/>
                </a:cubicBezTo>
                <a:cubicBezTo>
                  <a:pt x="3249384" y="2974975"/>
                  <a:pt x="3347901" y="2976010"/>
                  <a:pt x="3446234" y="2981325"/>
                </a:cubicBezTo>
                <a:cubicBezTo>
                  <a:pt x="3465519" y="2982367"/>
                  <a:pt x="3484107" y="2989682"/>
                  <a:pt x="3503384" y="2990850"/>
                </a:cubicBezTo>
                <a:cubicBezTo>
                  <a:pt x="3589011" y="2996039"/>
                  <a:pt x="3674834" y="2997200"/>
                  <a:pt x="3760559" y="3000375"/>
                </a:cubicBezTo>
                <a:cubicBezTo>
                  <a:pt x="3776434" y="3003550"/>
                  <a:pt x="3796736" y="3021348"/>
                  <a:pt x="3808184" y="3009900"/>
                </a:cubicBezTo>
                <a:cubicBezTo>
                  <a:pt x="3818224" y="2999860"/>
                  <a:pt x="3784225" y="2992136"/>
                  <a:pt x="3770084" y="2990850"/>
                </a:cubicBezTo>
                <a:cubicBezTo>
                  <a:pt x="3747726" y="2988817"/>
                  <a:pt x="3725712" y="2997802"/>
                  <a:pt x="3703409" y="3000375"/>
                </a:cubicBezTo>
                <a:cubicBezTo>
                  <a:pt x="3643151" y="3007328"/>
                  <a:pt x="3582483" y="3010847"/>
                  <a:pt x="3522434" y="3019425"/>
                </a:cubicBezTo>
                <a:cubicBezTo>
                  <a:pt x="3358611" y="3042828"/>
                  <a:pt x="3536271" y="3016190"/>
                  <a:pt x="3408134" y="3038475"/>
                </a:cubicBezTo>
                <a:cubicBezTo>
                  <a:pt x="3351052" y="3048402"/>
                  <a:pt x="3294563" y="3064419"/>
                  <a:pt x="3236684" y="3067050"/>
                </a:cubicBezTo>
                <a:lnTo>
                  <a:pt x="3027134" y="3076575"/>
                </a:lnTo>
                <a:cubicBezTo>
                  <a:pt x="2964062" y="3097599"/>
                  <a:pt x="2970867" y="3096250"/>
                  <a:pt x="2903309" y="3114675"/>
                </a:cubicBezTo>
                <a:cubicBezTo>
                  <a:pt x="2890679" y="3118119"/>
                  <a:pt x="2877748" y="3120438"/>
                  <a:pt x="2865209" y="3124200"/>
                </a:cubicBezTo>
                <a:cubicBezTo>
                  <a:pt x="2845975" y="3129970"/>
                  <a:pt x="2826703" y="3135792"/>
                  <a:pt x="2808059" y="3143250"/>
                </a:cubicBezTo>
                <a:cubicBezTo>
                  <a:pt x="2780039" y="3154458"/>
                  <a:pt x="2752590" y="3175677"/>
                  <a:pt x="2722334" y="3181350"/>
                </a:cubicBezTo>
                <a:cubicBezTo>
                  <a:pt x="2687866" y="3187813"/>
                  <a:pt x="2652484" y="3187700"/>
                  <a:pt x="2617559" y="3190875"/>
                </a:cubicBezTo>
                <a:cubicBezTo>
                  <a:pt x="2601684" y="3194050"/>
                  <a:pt x="2585553" y="3196140"/>
                  <a:pt x="2569934" y="3200400"/>
                </a:cubicBezTo>
                <a:cubicBezTo>
                  <a:pt x="2484322" y="3223749"/>
                  <a:pt x="2541852" y="3212936"/>
                  <a:pt x="2465159" y="3238500"/>
                </a:cubicBezTo>
                <a:cubicBezTo>
                  <a:pt x="2443231" y="3245809"/>
                  <a:pt x="2420624" y="3250908"/>
                  <a:pt x="2398484" y="3257550"/>
                </a:cubicBezTo>
                <a:cubicBezTo>
                  <a:pt x="2388867" y="3260435"/>
                  <a:pt x="2379595" y="3264433"/>
                  <a:pt x="2369909" y="3267075"/>
                </a:cubicBezTo>
                <a:cubicBezTo>
                  <a:pt x="2344650" y="3273964"/>
                  <a:pt x="2293709" y="3286125"/>
                  <a:pt x="2293709" y="3286125"/>
                </a:cubicBezTo>
                <a:cubicBezTo>
                  <a:pt x="2303234" y="3292475"/>
                  <a:pt x="2311762" y="3300666"/>
                  <a:pt x="2322284" y="3305175"/>
                </a:cubicBezTo>
                <a:cubicBezTo>
                  <a:pt x="2334316" y="3310332"/>
                  <a:pt x="2347797" y="3311104"/>
                  <a:pt x="2360384" y="3314700"/>
                </a:cubicBezTo>
                <a:cubicBezTo>
                  <a:pt x="2440487" y="3337587"/>
                  <a:pt x="2320854" y="3318550"/>
                  <a:pt x="2503259" y="3333750"/>
                </a:cubicBezTo>
                <a:cubicBezTo>
                  <a:pt x="2700708" y="3373240"/>
                  <a:pt x="2502768" y="3336545"/>
                  <a:pt x="2998559" y="3352800"/>
                </a:cubicBezTo>
                <a:cubicBezTo>
                  <a:pt x="3043098" y="3354260"/>
                  <a:pt x="3087459" y="3359150"/>
                  <a:pt x="3131909" y="3362325"/>
                </a:cubicBezTo>
                <a:cubicBezTo>
                  <a:pt x="3175544" y="3376870"/>
                  <a:pt x="3150444" y="3371850"/>
                  <a:pt x="3208109" y="3371850"/>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4" name="グループ化 140"/>
          <p:cNvGrpSpPr>
            <a:grpSpLocks/>
          </p:cNvGrpSpPr>
          <p:nvPr/>
        </p:nvGrpSpPr>
        <p:grpSpPr bwMode="auto">
          <a:xfrm>
            <a:off x="5786438" y="0"/>
            <a:ext cx="3357562" cy="3857625"/>
            <a:chOff x="5786446" y="0"/>
            <a:chExt cx="3357554" cy="3857628"/>
          </a:xfrm>
        </p:grpSpPr>
        <p:cxnSp>
          <p:nvCxnSpPr>
            <p:cNvPr id="109" name="直線コネクタ 108"/>
            <p:cNvCxnSpPr/>
            <p:nvPr/>
          </p:nvCxnSpPr>
          <p:spPr>
            <a:xfrm flipV="1">
              <a:off x="5786446" y="3286128"/>
              <a:ext cx="3357554"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143755" y="0"/>
              <a:ext cx="2000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7500936" y="1643064"/>
              <a:ext cx="3286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rot="5400000">
              <a:off x="4536286" y="1250160"/>
              <a:ext cx="3857628" cy="135730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グループ化 177"/>
          <p:cNvGrpSpPr>
            <a:grpSpLocks/>
          </p:cNvGrpSpPr>
          <p:nvPr/>
        </p:nvGrpSpPr>
        <p:grpSpPr bwMode="auto">
          <a:xfrm>
            <a:off x="0" y="2786063"/>
            <a:ext cx="3357563" cy="4071937"/>
            <a:chOff x="0" y="2786058"/>
            <a:chExt cx="3357554" cy="4071942"/>
          </a:xfrm>
        </p:grpSpPr>
        <p:cxnSp>
          <p:nvCxnSpPr>
            <p:cNvPr id="171" name="直線コネクタ 170"/>
            <p:cNvCxnSpPr/>
            <p:nvPr/>
          </p:nvCxnSpPr>
          <p:spPr>
            <a:xfrm rot="10800000">
              <a:off x="0" y="2786058"/>
              <a:ext cx="1714495"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rot="16200000" flipH="1">
              <a:off x="678648" y="4179093"/>
              <a:ext cx="3714755" cy="1643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rot="5400000">
              <a:off x="-2035971" y="4822030"/>
              <a:ext cx="4071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0" y="6858000"/>
              <a:ext cx="335755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グループ化 197"/>
          <p:cNvGrpSpPr>
            <a:grpSpLocks/>
          </p:cNvGrpSpPr>
          <p:nvPr/>
        </p:nvGrpSpPr>
        <p:grpSpPr bwMode="auto">
          <a:xfrm>
            <a:off x="2357438" y="0"/>
            <a:ext cx="4786312" cy="3857625"/>
            <a:chOff x="2357422" y="0"/>
            <a:chExt cx="4786346" cy="3857628"/>
          </a:xfrm>
        </p:grpSpPr>
        <p:grpSp>
          <p:nvGrpSpPr>
            <p:cNvPr id="86063" name="グループ化 135"/>
            <p:cNvGrpSpPr>
              <a:grpSpLocks/>
            </p:cNvGrpSpPr>
            <p:nvPr/>
          </p:nvGrpSpPr>
          <p:grpSpPr bwMode="auto">
            <a:xfrm>
              <a:off x="2357422" y="0"/>
              <a:ext cx="4786346" cy="3857628"/>
              <a:chOff x="2357422" y="0"/>
              <a:chExt cx="4786346" cy="3857628"/>
            </a:xfrm>
          </p:grpSpPr>
          <p:cxnSp>
            <p:nvCxnSpPr>
              <p:cNvPr id="107" name="直線コネクタ 106"/>
              <p:cNvCxnSpPr/>
              <p:nvPr/>
            </p:nvCxnSpPr>
            <p:spPr>
              <a:xfrm rot="5400000">
                <a:off x="4536293" y="1250154"/>
                <a:ext cx="3857628" cy="1357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2857488" y="3357566"/>
                <a:ext cx="2928959"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rot="16200000" flipH="1">
                <a:off x="928671" y="1428751"/>
                <a:ext cx="3357566"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2357422" y="0"/>
                <a:ext cx="4786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5400000">
                <a:off x="4536293" y="1250154"/>
                <a:ext cx="3857628" cy="135732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0" name="フリーフォーム 179"/>
            <p:cNvSpPr/>
            <p:nvPr/>
          </p:nvSpPr>
          <p:spPr>
            <a:xfrm rot="20514584">
              <a:off x="2532048" y="450850"/>
              <a:ext cx="803281" cy="1247776"/>
            </a:xfrm>
            <a:custGeom>
              <a:avLst/>
              <a:gdLst>
                <a:gd name="connsiteX0" fmla="*/ 804045 w 804045"/>
                <a:gd name="connsiteY0" fmla="*/ 0 h 1247775"/>
                <a:gd name="connsiteX1" fmla="*/ 699270 w 804045"/>
                <a:gd name="connsiteY1" fmla="*/ 28575 h 1247775"/>
                <a:gd name="connsiteX2" fmla="*/ 680220 w 804045"/>
                <a:gd name="connsiteY2" fmla="*/ 57150 h 1247775"/>
                <a:gd name="connsiteX3" fmla="*/ 632595 w 804045"/>
                <a:gd name="connsiteY3" fmla="*/ 95250 h 1247775"/>
                <a:gd name="connsiteX4" fmla="*/ 594495 w 804045"/>
                <a:gd name="connsiteY4" fmla="*/ 114300 h 1247775"/>
                <a:gd name="connsiteX5" fmla="*/ 537345 w 804045"/>
                <a:gd name="connsiteY5" fmla="*/ 152400 h 1247775"/>
                <a:gd name="connsiteX6" fmla="*/ 489720 w 804045"/>
                <a:gd name="connsiteY6" fmla="*/ 190500 h 1247775"/>
                <a:gd name="connsiteX7" fmla="*/ 451620 w 804045"/>
                <a:gd name="connsiteY7" fmla="*/ 228600 h 1247775"/>
                <a:gd name="connsiteX8" fmla="*/ 384945 w 804045"/>
                <a:gd name="connsiteY8" fmla="*/ 257175 h 1247775"/>
                <a:gd name="connsiteX9" fmla="*/ 327795 w 804045"/>
                <a:gd name="connsiteY9" fmla="*/ 304800 h 1247775"/>
                <a:gd name="connsiteX10" fmla="*/ 289695 w 804045"/>
                <a:gd name="connsiteY10" fmla="*/ 361950 h 1247775"/>
                <a:gd name="connsiteX11" fmla="*/ 242070 w 804045"/>
                <a:gd name="connsiteY11" fmla="*/ 419100 h 1247775"/>
                <a:gd name="connsiteX12" fmla="*/ 232545 w 804045"/>
                <a:gd name="connsiteY12" fmla="*/ 447675 h 1247775"/>
                <a:gd name="connsiteX13" fmla="*/ 203970 w 804045"/>
                <a:gd name="connsiteY13" fmla="*/ 466725 h 1247775"/>
                <a:gd name="connsiteX14" fmla="*/ 137295 w 804045"/>
                <a:gd name="connsiteY14" fmla="*/ 533400 h 1247775"/>
                <a:gd name="connsiteX15" fmla="*/ 127770 w 804045"/>
                <a:gd name="connsiteY15" fmla="*/ 561975 h 1247775"/>
                <a:gd name="connsiteX16" fmla="*/ 99195 w 804045"/>
                <a:gd name="connsiteY16" fmla="*/ 590550 h 1247775"/>
                <a:gd name="connsiteX17" fmla="*/ 70620 w 804045"/>
                <a:gd name="connsiteY17" fmla="*/ 628650 h 1247775"/>
                <a:gd name="connsiteX18" fmla="*/ 42045 w 804045"/>
                <a:gd name="connsiteY18" fmla="*/ 704850 h 1247775"/>
                <a:gd name="connsiteX19" fmla="*/ 13470 w 804045"/>
                <a:gd name="connsiteY19" fmla="*/ 771525 h 1247775"/>
                <a:gd name="connsiteX20" fmla="*/ 22995 w 804045"/>
                <a:gd name="connsiteY20" fmla="*/ 1009650 h 1247775"/>
                <a:gd name="connsiteX21" fmla="*/ 32520 w 804045"/>
                <a:gd name="connsiteY21" fmla="*/ 1038225 h 1247775"/>
                <a:gd name="connsiteX22" fmla="*/ 61095 w 804045"/>
                <a:gd name="connsiteY22" fmla="*/ 1057275 h 1247775"/>
                <a:gd name="connsiteX23" fmla="*/ 108720 w 804045"/>
                <a:gd name="connsiteY23" fmla="*/ 1095375 h 1247775"/>
                <a:gd name="connsiteX24" fmla="*/ 127770 w 804045"/>
                <a:gd name="connsiteY24" fmla="*/ 1123950 h 1247775"/>
                <a:gd name="connsiteX25" fmla="*/ 156345 w 804045"/>
                <a:gd name="connsiteY25" fmla="*/ 1143000 h 1247775"/>
                <a:gd name="connsiteX26" fmla="*/ 175395 w 804045"/>
                <a:gd name="connsiteY26" fmla="*/ 1171575 h 1247775"/>
                <a:gd name="connsiteX27" fmla="*/ 261120 w 804045"/>
                <a:gd name="connsiteY27" fmla="*/ 1219200 h 1247775"/>
                <a:gd name="connsiteX28" fmla="*/ 299220 w 804045"/>
                <a:gd name="connsiteY28" fmla="*/ 1228725 h 1247775"/>
                <a:gd name="connsiteX29" fmla="*/ 356370 w 804045"/>
                <a:gd name="connsiteY29" fmla="*/ 1247775 h 1247775"/>
                <a:gd name="connsiteX30" fmla="*/ 613545 w 804045"/>
                <a:gd name="connsiteY30" fmla="*/ 1238250 h 1247775"/>
                <a:gd name="connsiteX31" fmla="*/ 689745 w 804045"/>
                <a:gd name="connsiteY31" fmla="*/ 1219200 h 1247775"/>
                <a:gd name="connsiteX32" fmla="*/ 756420 w 804045"/>
                <a:gd name="connsiteY32" fmla="*/ 1209675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045" h="1247775">
                  <a:moveTo>
                    <a:pt x="804045" y="0"/>
                  </a:moveTo>
                  <a:cubicBezTo>
                    <a:pt x="783164" y="5220"/>
                    <a:pt x="708534" y="23428"/>
                    <a:pt x="699270" y="28575"/>
                  </a:cubicBezTo>
                  <a:cubicBezTo>
                    <a:pt x="689263" y="34134"/>
                    <a:pt x="688315" y="49055"/>
                    <a:pt x="680220" y="57150"/>
                  </a:cubicBezTo>
                  <a:cubicBezTo>
                    <a:pt x="665845" y="71525"/>
                    <a:pt x="649511" y="83973"/>
                    <a:pt x="632595" y="95250"/>
                  </a:cubicBezTo>
                  <a:cubicBezTo>
                    <a:pt x="620781" y="103126"/>
                    <a:pt x="606671" y="106995"/>
                    <a:pt x="594495" y="114300"/>
                  </a:cubicBezTo>
                  <a:cubicBezTo>
                    <a:pt x="574862" y="126080"/>
                    <a:pt x="555861" y="138934"/>
                    <a:pt x="537345" y="152400"/>
                  </a:cubicBezTo>
                  <a:cubicBezTo>
                    <a:pt x="520903" y="164357"/>
                    <a:pt x="504915" y="176994"/>
                    <a:pt x="489720" y="190500"/>
                  </a:cubicBezTo>
                  <a:cubicBezTo>
                    <a:pt x="476296" y="202432"/>
                    <a:pt x="465988" y="217824"/>
                    <a:pt x="451620" y="228600"/>
                  </a:cubicBezTo>
                  <a:cubicBezTo>
                    <a:pt x="411979" y="258331"/>
                    <a:pt x="421730" y="238783"/>
                    <a:pt x="384945" y="257175"/>
                  </a:cubicBezTo>
                  <a:cubicBezTo>
                    <a:pt x="364933" y="267181"/>
                    <a:pt x="341200" y="287565"/>
                    <a:pt x="327795" y="304800"/>
                  </a:cubicBezTo>
                  <a:cubicBezTo>
                    <a:pt x="313739" y="322872"/>
                    <a:pt x="305884" y="345761"/>
                    <a:pt x="289695" y="361950"/>
                  </a:cubicBezTo>
                  <a:cubicBezTo>
                    <a:pt x="268629" y="383016"/>
                    <a:pt x="255331" y="392578"/>
                    <a:pt x="242070" y="419100"/>
                  </a:cubicBezTo>
                  <a:cubicBezTo>
                    <a:pt x="237580" y="428080"/>
                    <a:pt x="238817" y="439835"/>
                    <a:pt x="232545" y="447675"/>
                  </a:cubicBezTo>
                  <a:cubicBezTo>
                    <a:pt x="225394" y="456614"/>
                    <a:pt x="212479" y="459067"/>
                    <a:pt x="203970" y="466725"/>
                  </a:cubicBezTo>
                  <a:cubicBezTo>
                    <a:pt x="180608" y="487751"/>
                    <a:pt x="137295" y="533400"/>
                    <a:pt x="137295" y="533400"/>
                  </a:cubicBezTo>
                  <a:cubicBezTo>
                    <a:pt x="134120" y="542925"/>
                    <a:pt x="133339" y="553621"/>
                    <a:pt x="127770" y="561975"/>
                  </a:cubicBezTo>
                  <a:cubicBezTo>
                    <a:pt x="120298" y="573183"/>
                    <a:pt x="107961" y="580323"/>
                    <a:pt x="99195" y="590550"/>
                  </a:cubicBezTo>
                  <a:cubicBezTo>
                    <a:pt x="88864" y="602603"/>
                    <a:pt x="80145" y="615950"/>
                    <a:pt x="70620" y="628650"/>
                  </a:cubicBezTo>
                  <a:cubicBezTo>
                    <a:pt x="53059" y="698894"/>
                    <a:pt x="71930" y="635118"/>
                    <a:pt x="42045" y="704850"/>
                  </a:cubicBezTo>
                  <a:cubicBezTo>
                    <a:pt x="0" y="802956"/>
                    <a:pt x="76651" y="645163"/>
                    <a:pt x="13470" y="771525"/>
                  </a:cubicBezTo>
                  <a:cubicBezTo>
                    <a:pt x="16645" y="850900"/>
                    <a:pt x="17335" y="930413"/>
                    <a:pt x="22995" y="1009650"/>
                  </a:cubicBezTo>
                  <a:cubicBezTo>
                    <a:pt x="23710" y="1019665"/>
                    <a:pt x="26248" y="1030385"/>
                    <a:pt x="32520" y="1038225"/>
                  </a:cubicBezTo>
                  <a:cubicBezTo>
                    <a:pt x="39671" y="1047164"/>
                    <a:pt x="51570" y="1050925"/>
                    <a:pt x="61095" y="1057275"/>
                  </a:cubicBezTo>
                  <a:cubicBezTo>
                    <a:pt x="115690" y="1139167"/>
                    <a:pt x="42995" y="1042795"/>
                    <a:pt x="108720" y="1095375"/>
                  </a:cubicBezTo>
                  <a:cubicBezTo>
                    <a:pt x="117659" y="1102526"/>
                    <a:pt x="119675" y="1115855"/>
                    <a:pt x="127770" y="1123950"/>
                  </a:cubicBezTo>
                  <a:cubicBezTo>
                    <a:pt x="135865" y="1132045"/>
                    <a:pt x="146820" y="1136650"/>
                    <a:pt x="156345" y="1143000"/>
                  </a:cubicBezTo>
                  <a:cubicBezTo>
                    <a:pt x="162695" y="1152525"/>
                    <a:pt x="166780" y="1164037"/>
                    <a:pt x="175395" y="1171575"/>
                  </a:cubicBezTo>
                  <a:cubicBezTo>
                    <a:pt x="208473" y="1200518"/>
                    <a:pt x="225044" y="1208893"/>
                    <a:pt x="261120" y="1219200"/>
                  </a:cubicBezTo>
                  <a:cubicBezTo>
                    <a:pt x="273707" y="1222796"/>
                    <a:pt x="286681" y="1224963"/>
                    <a:pt x="299220" y="1228725"/>
                  </a:cubicBezTo>
                  <a:cubicBezTo>
                    <a:pt x="318454" y="1234495"/>
                    <a:pt x="356370" y="1247775"/>
                    <a:pt x="356370" y="1247775"/>
                  </a:cubicBezTo>
                  <a:cubicBezTo>
                    <a:pt x="442095" y="1244600"/>
                    <a:pt x="528075" y="1245576"/>
                    <a:pt x="613545" y="1238250"/>
                  </a:cubicBezTo>
                  <a:cubicBezTo>
                    <a:pt x="639631" y="1236014"/>
                    <a:pt x="663920" y="1223504"/>
                    <a:pt x="689745" y="1219200"/>
                  </a:cubicBezTo>
                  <a:cubicBezTo>
                    <a:pt x="750027" y="1209153"/>
                    <a:pt x="727582" y="1209675"/>
                    <a:pt x="756420" y="120967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1" name="フリーフォーム 180"/>
            <p:cNvSpPr/>
            <p:nvPr/>
          </p:nvSpPr>
          <p:spPr>
            <a:xfrm>
              <a:off x="3324216" y="1036639"/>
              <a:ext cx="436566" cy="425450"/>
            </a:xfrm>
            <a:custGeom>
              <a:avLst/>
              <a:gdLst>
                <a:gd name="connsiteX0" fmla="*/ 0 w 436391"/>
                <a:gd name="connsiteY0" fmla="*/ 1781 h 426271"/>
                <a:gd name="connsiteX1" fmla="*/ 323850 w 436391"/>
                <a:gd name="connsiteY1" fmla="*/ 11306 h 426271"/>
                <a:gd name="connsiteX2" fmla="*/ 361950 w 436391"/>
                <a:gd name="connsiteY2" fmla="*/ 39881 h 426271"/>
                <a:gd name="connsiteX3" fmla="*/ 409575 w 436391"/>
                <a:gd name="connsiteY3" fmla="*/ 125606 h 426271"/>
                <a:gd name="connsiteX4" fmla="*/ 419100 w 436391"/>
                <a:gd name="connsiteY4" fmla="*/ 163706 h 426271"/>
                <a:gd name="connsiteX5" fmla="*/ 381000 w 436391"/>
                <a:gd name="connsiteY5" fmla="*/ 325631 h 426271"/>
                <a:gd name="connsiteX6" fmla="*/ 371475 w 436391"/>
                <a:gd name="connsiteY6" fmla="*/ 354206 h 426271"/>
                <a:gd name="connsiteX7" fmla="*/ 361950 w 436391"/>
                <a:gd name="connsiteY7" fmla="*/ 392306 h 426271"/>
                <a:gd name="connsiteX8" fmla="*/ 333375 w 436391"/>
                <a:gd name="connsiteY8" fmla="*/ 411356 h 426271"/>
                <a:gd name="connsiteX9" fmla="*/ 228600 w 436391"/>
                <a:gd name="connsiteY9" fmla="*/ 420881 h 42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391" h="426271">
                  <a:moveTo>
                    <a:pt x="0" y="1781"/>
                  </a:moveTo>
                  <a:cubicBezTo>
                    <a:pt x="107950" y="4956"/>
                    <a:pt x="216447" y="0"/>
                    <a:pt x="323850" y="11306"/>
                  </a:cubicBezTo>
                  <a:cubicBezTo>
                    <a:pt x="339638" y="12968"/>
                    <a:pt x="351403" y="28016"/>
                    <a:pt x="361950" y="39881"/>
                  </a:cubicBezTo>
                  <a:cubicBezTo>
                    <a:pt x="390676" y="72197"/>
                    <a:pt x="399363" y="89864"/>
                    <a:pt x="409575" y="125606"/>
                  </a:cubicBezTo>
                  <a:cubicBezTo>
                    <a:pt x="413171" y="138193"/>
                    <a:pt x="415925" y="151006"/>
                    <a:pt x="419100" y="163706"/>
                  </a:cubicBezTo>
                  <a:cubicBezTo>
                    <a:pt x="403199" y="370422"/>
                    <a:pt x="436391" y="228696"/>
                    <a:pt x="381000" y="325631"/>
                  </a:cubicBezTo>
                  <a:cubicBezTo>
                    <a:pt x="376019" y="334348"/>
                    <a:pt x="374233" y="344552"/>
                    <a:pt x="371475" y="354206"/>
                  </a:cubicBezTo>
                  <a:cubicBezTo>
                    <a:pt x="367879" y="366793"/>
                    <a:pt x="369212" y="381414"/>
                    <a:pt x="361950" y="392306"/>
                  </a:cubicBezTo>
                  <a:cubicBezTo>
                    <a:pt x="355600" y="401831"/>
                    <a:pt x="343897" y="406847"/>
                    <a:pt x="333375" y="411356"/>
                  </a:cubicBezTo>
                  <a:cubicBezTo>
                    <a:pt x="298573" y="426271"/>
                    <a:pt x="266162" y="420881"/>
                    <a:pt x="228600" y="420881"/>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2" name="フリーフォーム 181"/>
            <p:cNvSpPr/>
            <p:nvPr/>
          </p:nvSpPr>
          <p:spPr>
            <a:xfrm>
              <a:off x="4095746" y="523875"/>
              <a:ext cx="809631" cy="1362076"/>
            </a:xfrm>
            <a:custGeom>
              <a:avLst/>
              <a:gdLst>
                <a:gd name="connsiteX0" fmla="*/ 0 w 809625"/>
                <a:gd name="connsiteY0" fmla="*/ 0 h 1362075"/>
                <a:gd name="connsiteX1" fmla="*/ 95250 w 809625"/>
                <a:gd name="connsiteY1" fmla="*/ 38100 h 1362075"/>
                <a:gd name="connsiteX2" fmla="*/ 152400 w 809625"/>
                <a:gd name="connsiteY2" fmla="*/ 57150 h 1362075"/>
                <a:gd name="connsiteX3" fmla="*/ 276225 w 809625"/>
                <a:gd name="connsiteY3" fmla="*/ 114300 h 1362075"/>
                <a:gd name="connsiteX4" fmla="*/ 352425 w 809625"/>
                <a:gd name="connsiteY4" fmla="*/ 133350 h 1362075"/>
                <a:gd name="connsiteX5" fmla="*/ 419100 w 809625"/>
                <a:gd name="connsiteY5" fmla="*/ 161925 h 1362075"/>
                <a:gd name="connsiteX6" fmla="*/ 523875 w 809625"/>
                <a:gd name="connsiteY6" fmla="*/ 190500 h 1362075"/>
                <a:gd name="connsiteX7" fmla="*/ 600075 w 809625"/>
                <a:gd name="connsiteY7" fmla="*/ 247650 h 1362075"/>
                <a:gd name="connsiteX8" fmla="*/ 657225 w 809625"/>
                <a:gd name="connsiteY8" fmla="*/ 266700 h 1362075"/>
                <a:gd name="connsiteX9" fmla="*/ 695325 w 809625"/>
                <a:gd name="connsiteY9" fmla="*/ 295275 h 1362075"/>
                <a:gd name="connsiteX10" fmla="*/ 723900 w 809625"/>
                <a:gd name="connsiteY10" fmla="*/ 314325 h 1362075"/>
                <a:gd name="connsiteX11" fmla="*/ 742950 w 809625"/>
                <a:gd name="connsiteY11" fmla="*/ 342900 h 1362075"/>
                <a:gd name="connsiteX12" fmla="*/ 809625 w 809625"/>
                <a:gd name="connsiteY12" fmla="*/ 371475 h 1362075"/>
                <a:gd name="connsiteX13" fmla="*/ 771525 w 809625"/>
                <a:gd name="connsiteY13" fmla="*/ 390525 h 1362075"/>
                <a:gd name="connsiteX14" fmla="*/ 723900 w 809625"/>
                <a:gd name="connsiteY14" fmla="*/ 419100 h 1362075"/>
                <a:gd name="connsiteX15" fmla="*/ 695325 w 809625"/>
                <a:gd name="connsiteY15" fmla="*/ 428625 h 1362075"/>
                <a:gd name="connsiteX16" fmla="*/ 647700 w 809625"/>
                <a:gd name="connsiteY16" fmla="*/ 457200 h 1362075"/>
                <a:gd name="connsiteX17" fmla="*/ 609600 w 809625"/>
                <a:gd name="connsiteY17" fmla="*/ 476250 h 1362075"/>
                <a:gd name="connsiteX18" fmla="*/ 581025 w 809625"/>
                <a:gd name="connsiteY18" fmla="*/ 485775 h 1362075"/>
                <a:gd name="connsiteX19" fmla="*/ 495300 w 809625"/>
                <a:gd name="connsiteY19" fmla="*/ 533400 h 1362075"/>
                <a:gd name="connsiteX20" fmla="*/ 466725 w 809625"/>
                <a:gd name="connsiteY20" fmla="*/ 561975 h 1362075"/>
                <a:gd name="connsiteX21" fmla="*/ 390525 w 809625"/>
                <a:gd name="connsiteY21" fmla="*/ 609600 h 1362075"/>
                <a:gd name="connsiteX22" fmla="*/ 361950 w 809625"/>
                <a:gd name="connsiteY22" fmla="*/ 647700 h 1362075"/>
                <a:gd name="connsiteX23" fmla="*/ 333375 w 809625"/>
                <a:gd name="connsiteY23" fmla="*/ 657225 h 1362075"/>
                <a:gd name="connsiteX24" fmla="*/ 247650 w 809625"/>
                <a:gd name="connsiteY24" fmla="*/ 714375 h 1362075"/>
                <a:gd name="connsiteX25" fmla="*/ 200025 w 809625"/>
                <a:gd name="connsiteY25" fmla="*/ 771525 h 1362075"/>
                <a:gd name="connsiteX26" fmla="*/ 171450 w 809625"/>
                <a:gd name="connsiteY26" fmla="*/ 809625 h 1362075"/>
                <a:gd name="connsiteX27" fmla="*/ 152400 w 809625"/>
                <a:gd name="connsiteY27" fmla="*/ 866775 h 1362075"/>
                <a:gd name="connsiteX28" fmla="*/ 123825 w 809625"/>
                <a:gd name="connsiteY28" fmla="*/ 971550 h 1362075"/>
                <a:gd name="connsiteX29" fmla="*/ 133350 w 809625"/>
                <a:gd name="connsiteY29" fmla="*/ 1104900 h 1362075"/>
                <a:gd name="connsiteX30" fmla="*/ 152400 w 809625"/>
                <a:gd name="connsiteY30" fmla="*/ 1133475 h 1362075"/>
                <a:gd name="connsiteX31" fmla="*/ 161925 w 809625"/>
                <a:gd name="connsiteY31" fmla="*/ 1162050 h 1362075"/>
                <a:gd name="connsiteX32" fmla="*/ 209550 w 809625"/>
                <a:gd name="connsiteY32" fmla="*/ 1238250 h 1362075"/>
                <a:gd name="connsiteX33" fmla="*/ 238125 w 809625"/>
                <a:gd name="connsiteY33" fmla="*/ 1266825 h 1362075"/>
                <a:gd name="connsiteX34" fmla="*/ 314325 w 809625"/>
                <a:gd name="connsiteY34" fmla="*/ 1323975 h 1362075"/>
                <a:gd name="connsiteX35" fmla="*/ 390525 w 809625"/>
                <a:gd name="connsiteY35" fmla="*/ 1362075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9625" h="1362075">
                  <a:moveTo>
                    <a:pt x="0" y="0"/>
                  </a:moveTo>
                  <a:cubicBezTo>
                    <a:pt x="31750" y="12700"/>
                    <a:pt x="62809" y="27286"/>
                    <a:pt x="95250" y="38100"/>
                  </a:cubicBezTo>
                  <a:cubicBezTo>
                    <a:pt x="114300" y="44450"/>
                    <a:pt x="133864" y="49427"/>
                    <a:pt x="152400" y="57150"/>
                  </a:cubicBezTo>
                  <a:cubicBezTo>
                    <a:pt x="223128" y="86620"/>
                    <a:pt x="199111" y="88595"/>
                    <a:pt x="276225" y="114300"/>
                  </a:cubicBezTo>
                  <a:cubicBezTo>
                    <a:pt x="301063" y="122579"/>
                    <a:pt x="327587" y="125071"/>
                    <a:pt x="352425" y="133350"/>
                  </a:cubicBezTo>
                  <a:cubicBezTo>
                    <a:pt x="375364" y="140996"/>
                    <a:pt x="396532" y="153245"/>
                    <a:pt x="419100" y="161925"/>
                  </a:cubicBezTo>
                  <a:cubicBezTo>
                    <a:pt x="471467" y="182066"/>
                    <a:pt x="472798" y="180285"/>
                    <a:pt x="523875" y="190500"/>
                  </a:cubicBezTo>
                  <a:cubicBezTo>
                    <a:pt x="549275" y="209550"/>
                    <a:pt x="569954" y="237610"/>
                    <a:pt x="600075" y="247650"/>
                  </a:cubicBezTo>
                  <a:lnTo>
                    <a:pt x="657225" y="266700"/>
                  </a:lnTo>
                  <a:cubicBezTo>
                    <a:pt x="669925" y="276225"/>
                    <a:pt x="682407" y="286048"/>
                    <a:pt x="695325" y="295275"/>
                  </a:cubicBezTo>
                  <a:cubicBezTo>
                    <a:pt x="704640" y="301929"/>
                    <a:pt x="715805" y="306230"/>
                    <a:pt x="723900" y="314325"/>
                  </a:cubicBezTo>
                  <a:cubicBezTo>
                    <a:pt x="731995" y="322420"/>
                    <a:pt x="734156" y="335571"/>
                    <a:pt x="742950" y="342900"/>
                  </a:cubicBezTo>
                  <a:cubicBezTo>
                    <a:pt x="758643" y="355978"/>
                    <a:pt x="789773" y="364858"/>
                    <a:pt x="809625" y="371475"/>
                  </a:cubicBezTo>
                  <a:cubicBezTo>
                    <a:pt x="796925" y="377825"/>
                    <a:pt x="783937" y="383629"/>
                    <a:pt x="771525" y="390525"/>
                  </a:cubicBezTo>
                  <a:cubicBezTo>
                    <a:pt x="755341" y="399516"/>
                    <a:pt x="740459" y="410821"/>
                    <a:pt x="723900" y="419100"/>
                  </a:cubicBezTo>
                  <a:cubicBezTo>
                    <a:pt x="714920" y="423590"/>
                    <a:pt x="704305" y="424135"/>
                    <a:pt x="695325" y="428625"/>
                  </a:cubicBezTo>
                  <a:cubicBezTo>
                    <a:pt x="678766" y="436904"/>
                    <a:pt x="663884" y="448209"/>
                    <a:pt x="647700" y="457200"/>
                  </a:cubicBezTo>
                  <a:cubicBezTo>
                    <a:pt x="635288" y="464096"/>
                    <a:pt x="622651" y="470657"/>
                    <a:pt x="609600" y="476250"/>
                  </a:cubicBezTo>
                  <a:cubicBezTo>
                    <a:pt x="600372" y="480205"/>
                    <a:pt x="589802" y="480899"/>
                    <a:pt x="581025" y="485775"/>
                  </a:cubicBezTo>
                  <a:cubicBezTo>
                    <a:pt x="482769" y="540362"/>
                    <a:pt x="559958" y="511847"/>
                    <a:pt x="495300" y="533400"/>
                  </a:cubicBezTo>
                  <a:cubicBezTo>
                    <a:pt x="485775" y="542925"/>
                    <a:pt x="477619" y="554052"/>
                    <a:pt x="466725" y="561975"/>
                  </a:cubicBezTo>
                  <a:cubicBezTo>
                    <a:pt x="442501" y="579592"/>
                    <a:pt x="390525" y="609600"/>
                    <a:pt x="390525" y="609600"/>
                  </a:cubicBezTo>
                  <a:cubicBezTo>
                    <a:pt x="381000" y="622300"/>
                    <a:pt x="374146" y="637537"/>
                    <a:pt x="361950" y="647700"/>
                  </a:cubicBezTo>
                  <a:cubicBezTo>
                    <a:pt x="354237" y="654128"/>
                    <a:pt x="342355" y="652735"/>
                    <a:pt x="333375" y="657225"/>
                  </a:cubicBezTo>
                  <a:cubicBezTo>
                    <a:pt x="307795" y="670015"/>
                    <a:pt x="269984" y="695231"/>
                    <a:pt x="247650" y="714375"/>
                  </a:cubicBezTo>
                  <a:cubicBezTo>
                    <a:pt x="214881" y="742462"/>
                    <a:pt x="223232" y="739035"/>
                    <a:pt x="200025" y="771525"/>
                  </a:cubicBezTo>
                  <a:cubicBezTo>
                    <a:pt x="190798" y="784443"/>
                    <a:pt x="180975" y="796925"/>
                    <a:pt x="171450" y="809625"/>
                  </a:cubicBezTo>
                  <a:cubicBezTo>
                    <a:pt x="165100" y="828675"/>
                    <a:pt x="157270" y="847294"/>
                    <a:pt x="152400" y="866775"/>
                  </a:cubicBezTo>
                  <a:cubicBezTo>
                    <a:pt x="130915" y="952715"/>
                    <a:pt x="141629" y="918137"/>
                    <a:pt x="123825" y="971550"/>
                  </a:cubicBezTo>
                  <a:cubicBezTo>
                    <a:pt x="127000" y="1016000"/>
                    <a:pt x="125606" y="1061015"/>
                    <a:pt x="133350" y="1104900"/>
                  </a:cubicBezTo>
                  <a:cubicBezTo>
                    <a:pt x="135339" y="1116173"/>
                    <a:pt x="147280" y="1123236"/>
                    <a:pt x="152400" y="1133475"/>
                  </a:cubicBezTo>
                  <a:cubicBezTo>
                    <a:pt x="156890" y="1142455"/>
                    <a:pt x="157970" y="1152822"/>
                    <a:pt x="161925" y="1162050"/>
                  </a:cubicBezTo>
                  <a:cubicBezTo>
                    <a:pt x="175863" y="1194573"/>
                    <a:pt x="186108" y="1210901"/>
                    <a:pt x="209550" y="1238250"/>
                  </a:cubicBezTo>
                  <a:cubicBezTo>
                    <a:pt x="218316" y="1248477"/>
                    <a:pt x="227699" y="1258295"/>
                    <a:pt x="238125" y="1266825"/>
                  </a:cubicBezTo>
                  <a:cubicBezTo>
                    <a:pt x="262698" y="1286930"/>
                    <a:pt x="284204" y="1313935"/>
                    <a:pt x="314325" y="1323975"/>
                  </a:cubicBezTo>
                  <a:cubicBezTo>
                    <a:pt x="379994" y="1345865"/>
                    <a:pt x="357276" y="1328826"/>
                    <a:pt x="390525" y="136207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3" name="フリーフォーム 182"/>
            <p:cNvSpPr/>
            <p:nvPr/>
          </p:nvSpPr>
          <p:spPr>
            <a:xfrm>
              <a:off x="5224467" y="933451"/>
              <a:ext cx="795343" cy="1895476"/>
            </a:xfrm>
            <a:custGeom>
              <a:avLst/>
              <a:gdLst>
                <a:gd name="connsiteX0" fmla="*/ 747351 w 794976"/>
                <a:gd name="connsiteY0" fmla="*/ 0 h 1895475"/>
                <a:gd name="connsiteX1" fmla="*/ 680676 w 794976"/>
                <a:gd name="connsiteY1" fmla="*/ 66675 h 1895475"/>
                <a:gd name="connsiteX2" fmla="*/ 652101 w 794976"/>
                <a:gd name="connsiteY2" fmla="*/ 95250 h 1895475"/>
                <a:gd name="connsiteX3" fmla="*/ 575901 w 794976"/>
                <a:gd name="connsiteY3" fmla="*/ 180975 h 1895475"/>
                <a:gd name="connsiteX4" fmla="*/ 461601 w 794976"/>
                <a:gd name="connsiteY4" fmla="*/ 276225 h 1895475"/>
                <a:gd name="connsiteX5" fmla="*/ 442551 w 794976"/>
                <a:gd name="connsiteY5" fmla="*/ 304800 h 1895475"/>
                <a:gd name="connsiteX6" fmla="*/ 375876 w 794976"/>
                <a:gd name="connsiteY6" fmla="*/ 390525 h 1895475"/>
                <a:gd name="connsiteX7" fmla="*/ 356826 w 794976"/>
                <a:gd name="connsiteY7" fmla="*/ 428625 h 1895475"/>
                <a:gd name="connsiteX8" fmla="*/ 328251 w 794976"/>
                <a:gd name="connsiteY8" fmla="*/ 457200 h 1895475"/>
                <a:gd name="connsiteX9" fmla="*/ 299676 w 794976"/>
                <a:gd name="connsiteY9" fmla="*/ 504825 h 1895475"/>
                <a:gd name="connsiteX10" fmla="*/ 271101 w 794976"/>
                <a:gd name="connsiteY10" fmla="*/ 533400 h 1895475"/>
                <a:gd name="connsiteX11" fmla="*/ 242526 w 794976"/>
                <a:gd name="connsiteY11" fmla="*/ 590550 h 1895475"/>
                <a:gd name="connsiteX12" fmla="*/ 213951 w 794976"/>
                <a:gd name="connsiteY12" fmla="*/ 628650 h 1895475"/>
                <a:gd name="connsiteX13" fmla="*/ 204426 w 794976"/>
                <a:gd name="connsiteY13" fmla="*/ 666750 h 1895475"/>
                <a:gd name="connsiteX14" fmla="*/ 156801 w 794976"/>
                <a:gd name="connsiteY14" fmla="*/ 742950 h 1895475"/>
                <a:gd name="connsiteX15" fmla="*/ 137751 w 794976"/>
                <a:gd name="connsiteY15" fmla="*/ 790575 h 1895475"/>
                <a:gd name="connsiteX16" fmla="*/ 128226 w 794976"/>
                <a:gd name="connsiteY16" fmla="*/ 819150 h 1895475"/>
                <a:gd name="connsiteX17" fmla="*/ 80601 w 794976"/>
                <a:gd name="connsiteY17" fmla="*/ 885825 h 1895475"/>
                <a:gd name="connsiteX18" fmla="*/ 61551 w 794976"/>
                <a:gd name="connsiteY18" fmla="*/ 962025 h 1895475"/>
                <a:gd name="connsiteX19" fmla="*/ 52026 w 794976"/>
                <a:gd name="connsiteY19" fmla="*/ 990600 h 1895475"/>
                <a:gd name="connsiteX20" fmla="*/ 32976 w 794976"/>
                <a:gd name="connsiteY20" fmla="*/ 1095375 h 1895475"/>
                <a:gd name="connsiteX21" fmla="*/ 13926 w 794976"/>
                <a:gd name="connsiteY21" fmla="*/ 1190625 h 1895475"/>
                <a:gd name="connsiteX22" fmla="*/ 52026 w 794976"/>
                <a:gd name="connsiteY22" fmla="*/ 1514475 h 1895475"/>
                <a:gd name="connsiteX23" fmla="*/ 80601 w 794976"/>
                <a:gd name="connsiteY23" fmla="*/ 1571625 h 1895475"/>
                <a:gd name="connsiteX24" fmla="*/ 109176 w 794976"/>
                <a:gd name="connsiteY24" fmla="*/ 1600200 h 1895475"/>
                <a:gd name="connsiteX25" fmla="*/ 128226 w 794976"/>
                <a:gd name="connsiteY25" fmla="*/ 1647825 h 1895475"/>
                <a:gd name="connsiteX26" fmla="*/ 156801 w 794976"/>
                <a:gd name="connsiteY26" fmla="*/ 1676400 h 1895475"/>
                <a:gd name="connsiteX27" fmla="*/ 213951 w 794976"/>
                <a:gd name="connsiteY27" fmla="*/ 1733550 h 1895475"/>
                <a:gd name="connsiteX28" fmla="*/ 233001 w 794976"/>
                <a:gd name="connsiteY28" fmla="*/ 1762125 h 1895475"/>
                <a:gd name="connsiteX29" fmla="*/ 356826 w 794976"/>
                <a:gd name="connsiteY29" fmla="*/ 1828800 h 1895475"/>
                <a:gd name="connsiteX30" fmla="*/ 394926 w 794976"/>
                <a:gd name="connsiteY30" fmla="*/ 1857375 h 1895475"/>
                <a:gd name="connsiteX31" fmla="*/ 509226 w 794976"/>
                <a:gd name="connsiteY31" fmla="*/ 1876425 h 1895475"/>
                <a:gd name="connsiteX32" fmla="*/ 594951 w 794976"/>
                <a:gd name="connsiteY32" fmla="*/ 1895475 h 1895475"/>
                <a:gd name="connsiteX33" fmla="*/ 718776 w 794976"/>
                <a:gd name="connsiteY33" fmla="*/ 1885950 h 1895475"/>
                <a:gd name="connsiteX34" fmla="*/ 775926 w 794976"/>
                <a:gd name="connsiteY34" fmla="*/ 1828800 h 1895475"/>
                <a:gd name="connsiteX35" fmla="*/ 794976 w 794976"/>
                <a:gd name="connsiteY35" fmla="*/ 17716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76" h="1895475">
                  <a:moveTo>
                    <a:pt x="747351" y="0"/>
                  </a:moveTo>
                  <a:lnTo>
                    <a:pt x="680676" y="66675"/>
                  </a:lnTo>
                  <a:cubicBezTo>
                    <a:pt x="671151" y="76200"/>
                    <a:pt x="660183" y="84474"/>
                    <a:pt x="652101" y="95250"/>
                  </a:cubicBezTo>
                  <a:cubicBezTo>
                    <a:pt x="623197" y="133789"/>
                    <a:pt x="616167" y="146904"/>
                    <a:pt x="575901" y="180975"/>
                  </a:cubicBezTo>
                  <a:cubicBezTo>
                    <a:pt x="513823" y="233503"/>
                    <a:pt x="506035" y="224385"/>
                    <a:pt x="461601" y="276225"/>
                  </a:cubicBezTo>
                  <a:cubicBezTo>
                    <a:pt x="454151" y="284917"/>
                    <a:pt x="449420" y="295642"/>
                    <a:pt x="442551" y="304800"/>
                  </a:cubicBezTo>
                  <a:cubicBezTo>
                    <a:pt x="420831" y="333760"/>
                    <a:pt x="392065" y="358146"/>
                    <a:pt x="375876" y="390525"/>
                  </a:cubicBezTo>
                  <a:cubicBezTo>
                    <a:pt x="369526" y="403225"/>
                    <a:pt x="365079" y="417071"/>
                    <a:pt x="356826" y="428625"/>
                  </a:cubicBezTo>
                  <a:cubicBezTo>
                    <a:pt x="348996" y="439586"/>
                    <a:pt x="336333" y="446424"/>
                    <a:pt x="328251" y="457200"/>
                  </a:cubicBezTo>
                  <a:cubicBezTo>
                    <a:pt x="317143" y="472011"/>
                    <a:pt x="310784" y="490014"/>
                    <a:pt x="299676" y="504825"/>
                  </a:cubicBezTo>
                  <a:cubicBezTo>
                    <a:pt x="291594" y="515601"/>
                    <a:pt x="278573" y="522192"/>
                    <a:pt x="271101" y="533400"/>
                  </a:cubicBezTo>
                  <a:cubicBezTo>
                    <a:pt x="259287" y="551121"/>
                    <a:pt x="253484" y="572287"/>
                    <a:pt x="242526" y="590550"/>
                  </a:cubicBezTo>
                  <a:cubicBezTo>
                    <a:pt x="234358" y="604163"/>
                    <a:pt x="223476" y="615950"/>
                    <a:pt x="213951" y="628650"/>
                  </a:cubicBezTo>
                  <a:cubicBezTo>
                    <a:pt x="210776" y="641350"/>
                    <a:pt x="209743" y="654787"/>
                    <a:pt x="204426" y="666750"/>
                  </a:cubicBezTo>
                  <a:cubicBezTo>
                    <a:pt x="155548" y="776726"/>
                    <a:pt x="195033" y="666486"/>
                    <a:pt x="156801" y="742950"/>
                  </a:cubicBezTo>
                  <a:cubicBezTo>
                    <a:pt x="149155" y="758243"/>
                    <a:pt x="143754" y="774566"/>
                    <a:pt x="137751" y="790575"/>
                  </a:cubicBezTo>
                  <a:cubicBezTo>
                    <a:pt x="134226" y="799976"/>
                    <a:pt x="133207" y="810433"/>
                    <a:pt x="128226" y="819150"/>
                  </a:cubicBezTo>
                  <a:cubicBezTo>
                    <a:pt x="110968" y="849351"/>
                    <a:pt x="95343" y="856341"/>
                    <a:pt x="80601" y="885825"/>
                  </a:cubicBezTo>
                  <a:cubicBezTo>
                    <a:pt x="69715" y="907598"/>
                    <a:pt x="66985" y="940288"/>
                    <a:pt x="61551" y="962025"/>
                  </a:cubicBezTo>
                  <a:cubicBezTo>
                    <a:pt x="59116" y="971765"/>
                    <a:pt x="54461" y="980860"/>
                    <a:pt x="52026" y="990600"/>
                  </a:cubicBezTo>
                  <a:cubicBezTo>
                    <a:pt x="43590" y="1024344"/>
                    <a:pt x="39345" y="1061406"/>
                    <a:pt x="32976" y="1095375"/>
                  </a:cubicBezTo>
                  <a:cubicBezTo>
                    <a:pt x="27009" y="1127199"/>
                    <a:pt x="13926" y="1190625"/>
                    <a:pt x="13926" y="1190625"/>
                  </a:cubicBezTo>
                  <a:cubicBezTo>
                    <a:pt x="27131" y="1382104"/>
                    <a:pt x="0" y="1400017"/>
                    <a:pt x="52026" y="1514475"/>
                  </a:cubicBezTo>
                  <a:cubicBezTo>
                    <a:pt x="60839" y="1533864"/>
                    <a:pt x="68787" y="1553904"/>
                    <a:pt x="80601" y="1571625"/>
                  </a:cubicBezTo>
                  <a:cubicBezTo>
                    <a:pt x="88073" y="1582833"/>
                    <a:pt x="99651" y="1590675"/>
                    <a:pt x="109176" y="1600200"/>
                  </a:cubicBezTo>
                  <a:cubicBezTo>
                    <a:pt x="115526" y="1616075"/>
                    <a:pt x="119164" y="1633326"/>
                    <a:pt x="128226" y="1647825"/>
                  </a:cubicBezTo>
                  <a:cubicBezTo>
                    <a:pt x="135365" y="1659248"/>
                    <a:pt x="148035" y="1666173"/>
                    <a:pt x="156801" y="1676400"/>
                  </a:cubicBezTo>
                  <a:cubicBezTo>
                    <a:pt x="204059" y="1731534"/>
                    <a:pt x="163648" y="1700014"/>
                    <a:pt x="213951" y="1733550"/>
                  </a:cubicBezTo>
                  <a:cubicBezTo>
                    <a:pt x="220301" y="1743075"/>
                    <a:pt x="224062" y="1754974"/>
                    <a:pt x="233001" y="1762125"/>
                  </a:cubicBezTo>
                  <a:cubicBezTo>
                    <a:pt x="342864" y="1850016"/>
                    <a:pt x="270451" y="1780814"/>
                    <a:pt x="356826" y="1828800"/>
                  </a:cubicBezTo>
                  <a:cubicBezTo>
                    <a:pt x="370703" y="1836510"/>
                    <a:pt x="381143" y="1849499"/>
                    <a:pt x="394926" y="1857375"/>
                  </a:cubicBezTo>
                  <a:cubicBezTo>
                    <a:pt x="421888" y="1872782"/>
                    <a:pt x="496245" y="1874983"/>
                    <a:pt x="509226" y="1876425"/>
                  </a:cubicBezTo>
                  <a:cubicBezTo>
                    <a:pt x="523920" y="1880099"/>
                    <a:pt x="582859" y="1895475"/>
                    <a:pt x="594951" y="1895475"/>
                  </a:cubicBezTo>
                  <a:cubicBezTo>
                    <a:pt x="636348" y="1895475"/>
                    <a:pt x="677501" y="1889125"/>
                    <a:pt x="718776" y="1885950"/>
                  </a:cubicBezTo>
                  <a:cubicBezTo>
                    <a:pt x="737826" y="1866900"/>
                    <a:pt x="767407" y="1854358"/>
                    <a:pt x="775926" y="1828800"/>
                  </a:cubicBezTo>
                  <a:lnTo>
                    <a:pt x="794976" y="1771650"/>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 name="フリーフォーム 183"/>
            <p:cNvSpPr/>
            <p:nvPr/>
          </p:nvSpPr>
          <p:spPr>
            <a:xfrm>
              <a:off x="5476881" y="1257301"/>
              <a:ext cx="361953" cy="203200"/>
            </a:xfrm>
            <a:custGeom>
              <a:avLst/>
              <a:gdLst>
                <a:gd name="connsiteX0" fmla="*/ 0 w 361950"/>
                <a:gd name="connsiteY0" fmla="*/ 0 h 202667"/>
                <a:gd name="connsiteX1" fmla="*/ 28575 w 361950"/>
                <a:gd name="connsiteY1" fmla="*/ 9525 h 202667"/>
                <a:gd name="connsiteX2" fmla="*/ 95250 w 361950"/>
                <a:gd name="connsiteY2" fmla="*/ 57150 h 202667"/>
                <a:gd name="connsiteX3" fmla="*/ 152400 w 361950"/>
                <a:gd name="connsiteY3" fmla="*/ 95250 h 202667"/>
                <a:gd name="connsiteX4" fmla="*/ 190500 w 361950"/>
                <a:gd name="connsiteY4" fmla="*/ 104775 h 202667"/>
                <a:gd name="connsiteX5" fmla="*/ 219075 w 361950"/>
                <a:gd name="connsiteY5" fmla="*/ 133350 h 202667"/>
                <a:gd name="connsiteX6" fmla="*/ 276225 w 361950"/>
                <a:gd name="connsiteY6" fmla="*/ 142875 h 202667"/>
                <a:gd name="connsiteX7" fmla="*/ 333375 w 361950"/>
                <a:gd name="connsiteY7" fmla="*/ 171450 h 202667"/>
                <a:gd name="connsiteX8" fmla="*/ 361950 w 361950"/>
                <a:gd name="connsiteY8" fmla="*/ 200025 h 2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2667">
                  <a:moveTo>
                    <a:pt x="0" y="0"/>
                  </a:moveTo>
                  <a:cubicBezTo>
                    <a:pt x="9525" y="3175"/>
                    <a:pt x="19595" y="5035"/>
                    <a:pt x="28575" y="9525"/>
                  </a:cubicBezTo>
                  <a:cubicBezTo>
                    <a:pt x="44059" y="17267"/>
                    <a:pt x="84464" y="49600"/>
                    <a:pt x="95250" y="57150"/>
                  </a:cubicBezTo>
                  <a:cubicBezTo>
                    <a:pt x="114007" y="70280"/>
                    <a:pt x="130188" y="89697"/>
                    <a:pt x="152400" y="95250"/>
                  </a:cubicBezTo>
                  <a:lnTo>
                    <a:pt x="190500" y="104775"/>
                  </a:lnTo>
                  <a:cubicBezTo>
                    <a:pt x="200025" y="114300"/>
                    <a:pt x="206766" y="127879"/>
                    <a:pt x="219075" y="133350"/>
                  </a:cubicBezTo>
                  <a:cubicBezTo>
                    <a:pt x="236723" y="141194"/>
                    <a:pt x="257372" y="138685"/>
                    <a:pt x="276225" y="142875"/>
                  </a:cubicBezTo>
                  <a:cubicBezTo>
                    <a:pt x="305801" y="149448"/>
                    <a:pt x="307687" y="154325"/>
                    <a:pt x="333375" y="171450"/>
                  </a:cubicBezTo>
                  <a:cubicBezTo>
                    <a:pt x="354186" y="202667"/>
                    <a:pt x="340977" y="200025"/>
                    <a:pt x="361950" y="2000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 name="フリーフォーム 184"/>
            <p:cNvSpPr/>
            <p:nvPr/>
          </p:nvSpPr>
          <p:spPr>
            <a:xfrm>
              <a:off x="5153029" y="1657351"/>
              <a:ext cx="581029" cy="152400"/>
            </a:xfrm>
            <a:custGeom>
              <a:avLst/>
              <a:gdLst>
                <a:gd name="connsiteX0" fmla="*/ 0 w 581025"/>
                <a:gd name="connsiteY0" fmla="*/ 0 h 153104"/>
                <a:gd name="connsiteX1" fmla="*/ 76200 w 581025"/>
                <a:gd name="connsiteY1" fmla="*/ 47625 h 153104"/>
                <a:gd name="connsiteX2" fmla="*/ 171450 w 581025"/>
                <a:gd name="connsiteY2" fmla="*/ 85725 h 153104"/>
                <a:gd name="connsiteX3" fmla="*/ 219075 w 581025"/>
                <a:gd name="connsiteY3" fmla="*/ 104775 h 153104"/>
                <a:gd name="connsiteX4" fmla="*/ 247650 w 581025"/>
                <a:gd name="connsiteY4" fmla="*/ 114300 h 153104"/>
                <a:gd name="connsiteX5" fmla="*/ 276225 w 581025"/>
                <a:gd name="connsiteY5" fmla="*/ 133350 h 153104"/>
                <a:gd name="connsiteX6" fmla="*/ 371475 w 581025"/>
                <a:gd name="connsiteY6" fmla="*/ 142875 h 153104"/>
                <a:gd name="connsiteX7" fmla="*/ 581025 w 581025"/>
                <a:gd name="connsiteY7" fmla="*/ 152400 h 15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5" h="153104">
                  <a:moveTo>
                    <a:pt x="0" y="0"/>
                  </a:moveTo>
                  <a:cubicBezTo>
                    <a:pt x="25400" y="15875"/>
                    <a:pt x="47141" y="40360"/>
                    <a:pt x="76200" y="47625"/>
                  </a:cubicBezTo>
                  <a:cubicBezTo>
                    <a:pt x="144368" y="64667"/>
                    <a:pt x="87289" y="47470"/>
                    <a:pt x="171450" y="85725"/>
                  </a:cubicBezTo>
                  <a:cubicBezTo>
                    <a:pt x="187015" y="92800"/>
                    <a:pt x="203066" y="98772"/>
                    <a:pt x="219075" y="104775"/>
                  </a:cubicBezTo>
                  <a:cubicBezTo>
                    <a:pt x="228476" y="108300"/>
                    <a:pt x="238670" y="109810"/>
                    <a:pt x="247650" y="114300"/>
                  </a:cubicBezTo>
                  <a:cubicBezTo>
                    <a:pt x="257889" y="119420"/>
                    <a:pt x="265071" y="130776"/>
                    <a:pt x="276225" y="133350"/>
                  </a:cubicBezTo>
                  <a:cubicBezTo>
                    <a:pt x="307316" y="140525"/>
                    <a:pt x="339648" y="140602"/>
                    <a:pt x="371475" y="142875"/>
                  </a:cubicBezTo>
                  <a:cubicBezTo>
                    <a:pt x="514688" y="153104"/>
                    <a:pt x="494766" y="152400"/>
                    <a:pt x="581025" y="15240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6" name="フリーフォーム 185"/>
            <p:cNvSpPr/>
            <p:nvPr/>
          </p:nvSpPr>
          <p:spPr>
            <a:xfrm>
              <a:off x="3143240" y="2071690"/>
              <a:ext cx="1143008" cy="41275"/>
            </a:xfrm>
            <a:custGeom>
              <a:avLst/>
              <a:gdLst>
                <a:gd name="connsiteX0" fmla="*/ 0 w 1143000"/>
                <a:gd name="connsiteY0" fmla="*/ 31655 h 41741"/>
                <a:gd name="connsiteX1" fmla="*/ 142875 w 1143000"/>
                <a:gd name="connsiteY1" fmla="*/ 41180 h 41741"/>
                <a:gd name="connsiteX2" fmla="*/ 1066800 w 1143000"/>
                <a:gd name="connsiteY2" fmla="*/ 12605 h 41741"/>
                <a:gd name="connsiteX3" fmla="*/ 1143000 w 1143000"/>
                <a:gd name="connsiteY3" fmla="*/ 3080 h 41741"/>
              </a:gdLst>
              <a:ahLst/>
              <a:cxnLst>
                <a:cxn ang="0">
                  <a:pos x="connsiteX0" y="connsiteY0"/>
                </a:cxn>
                <a:cxn ang="0">
                  <a:pos x="connsiteX1" y="connsiteY1"/>
                </a:cxn>
                <a:cxn ang="0">
                  <a:pos x="connsiteX2" y="connsiteY2"/>
                </a:cxn>
                <a:cxn ang="0">
                  <a:pos x="connsiteX3" y="connsiteY3"/>
                </a:cxn>
              </a:cxnLst>
              <a:rect l="l" t="t" r="r" b="b"/>
              <a:pathLst>
                <a:path w="1143000" h="41741">
                  <a:moveTo>
                    <a:pt x="0" y="31655"/>
                  </a:moveTo>
                  <a:cubicBezTo>
                    <a:pt x="47625" y="34830"/>
                    <a:pt x="95148" y="41741"/>
                    <a:pt x="142875" y="41180"/>
                  </a:cubicBezTo>
                  <a:cubicBezTo>
                    <a:pt x="394944" y="38214"/>
                    <a:pt x="780513" y="23208"/>
                    <a:pt x="1066800" y="12605"/>
                  </a:cubicBezTo>
                  <a:cubicBezTo>
                    <a:pt x="1117221" y="0"/>
                    <a:pt x="1091809" y="3080"/>
                    <a:pt x="1143000" y="308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7" name="フリーフォーム 186"/>
            <p:cNvSpPr/>
            <p:nvPr/>
          </p:nvSpPr>
          <p:spPr>
            <a:xfrm>
              <a:off x="3000364" y="2643190"/>
              <a:ext cx="1485911" cy="9525"/>
            </a:xfrm>
            <a:custGeom>
              <a:avLst/>
              <a:gdLst>
                <a:gd name="connsiteX0" fmla="*/ 0 w 1485900"/>
                <a:gd name="connsiteY0" fmla="*/ 0 h 9525"/>
                <a:gd name="connsiteX1" fmla="*/ 1485900 w 1485900"/>
                <a:gd name="connsiteY1" fmla="*/ 9525 h 9525"/>
              </a:gdLst>
              <a:ahLst/>
              <a:cxnLst>
                <a:cxn ang="0">
                  <a:pos x="connsiteX0" y="connsiteY0"/>
                </a:cxn>
                <a:cxn ang="0">
                  <a:pos x="connsiteX1" y="connsiteY1"/>
                </a:cxn>
              </a:cxnLst>
              <a:rect l="l" t="t" r="r" b="b"/>
              <a:pathLst>
                <a:path w="1485900" h="9525">
                  <a:moveTo>
                    <a:pt x="0" y="0"/>
                  </a:moveTo>
                  <a:lnTo>
                    <a:pt x="1485900" y="9525"/>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4" name="フリーフォーム 193"/>
            <p:cNvSpPr/>
            <p:nvPr/>
          </p:nvSpPr>
          <p:spPr>
            <a:xfrm>
              <a:off x="3505192" y="1847851"/>
              <a:ext cx="676280" cy="1619251"/>
            </a:xfrm>
            <a:custGeom>
              <a:avLst/>
              <a:gdLst>
                <a:gd name="connsiteX0" fmla="*/ 161436 w 675241"/>
                <a:gd name="connsiteY0" fmla="*/ 0 h 1619250"/>
                <a:gd name="connsiteX1" fmla="*/ 170961 w 675241"/>
                <a:gd name="connsiteY1" fmla="*/ 342900 h 1619250"/>
                <a:gd name="connsiteX2" fmla="*/ 190011 w 675241"/>
                <a:gd name="connsiteY2" fmla="*/ 400050 h 1619250"/>
                <a:gd name="connsiteX3" fmla="*/ 228111 w 675241"/>
                <a:gd name="connsiteY3" fmla="*/ 533400 h 1619250"/>
                <a:gd name="connsiteX4" fmla="*/ 256686 w 675241"/>
                <a:gd name="connsiteY4" fmla="*/ 628650 h 1619250"/>
                <a:gd name="connsiteX5" fmla="*/ 266211 w 675241"/>
                <a:gd name="connsiteY5" fmla="*/ 657225 h 1619250"/>
                <a:gd name="connsiteX6" fmla="*/ 275736 w 675241"/>
                <a:gd name="connsiteY6" fmla="*/ 685800 h 1619250"/>
                <a:gd name="connsiteX7" fmla="*/ 294786 w 675241"/>
                <a:gd name="connsiteY7" fmla="*/ 714375 h 1619250"/>
                <a:gd name="connsiteX8" fmla="*/ 323361 w 675241"/>
                <a:gd name="connsiteY8" fmla="*/ 752475 h 1619250"/>
                <a:gd name="connsiteX9" fmla="*/ 351936 w 675241"/>
                <a:gd name="connsiteY9" fmla="*/ 819150 h 1619250"/>
                <a:gd name="connsiteX10" fmla="*/ 399561 w 675241"/>
                <a:gd name="connsiteY10" fmla="*/ 904875 h 1619250"/>
                <a:gd name="connsiteX11" fmla="*/ 447186 w 675241"/>
                <a:gd name="connsiteY11" fmla="*/ 981075 h 1619250"/>
                <a:gd name="connsiteX12" fmla="*/ 466236 w 675241"/>
                <a:gd name="connsiteY12" fmla="*/ 1009650 h 1619250"/>
                <a:gd name="connsiteX13" fmla="*/ 485286 w 675241"/>
                <a:gd name="connsiteY13" fmla="*/ 1076325 h 1619250"/>
                <a:gd name="connsiteX14" fmla="*/ 523386 w 675241"/>
                <a:gd name="connsiteY14" fmla="*/ 1152525 h 1619250"/>
                <a:gd name="connsiteX15" fmla="*/ 551961 w 675241"/>
                <a:gd name="connsiteY15" fmla="*/ 1228725 h 1619250"/>
                <a:gd name="connsiteX16" fmla="*/ 561486 w 675241"/>
                <a:gd name="connsiteY16" fmla="*/ 1257300 h 1619250"/>
                <a:gd name="connsiteX17" fmla="*/ 599586 w 675241"/>
                <a:gd name="connsiteY17" fmla="*/ 1333500 h 1619250"/>
                <a:gd name="connsiteX18" fmla="*/ 618636 w 675241"/>
                <a:gd name="connsiteY18" fmla="*/ 1390650 h 1619250"/>
                <a:gd name="connsiteX19" fmla="*/ 637686 w 675241"/>
                <a:gd name="connsiteY19" fmla="*/ 1419225 h 1619250"/>
                <a:gd name="connsiteX20" fmla="*/ 656736 w 675241"/>
                <a:gd name="connsiteY20" fmla="*/ 1476375 h 1619250"/>
                <a:gd name="connsiteX21" fmla="*/ 666261 w 675241"/>
                <a:gd name="connsiteY21" fmla="*/ 1504950 h 1619250"/>
                <a:gd name="connsiteX22" fmla="*/ 628161 w 675241"/>
                <a:gd name="connsiteY22" fmla="*/ 1485900 h 1619250"/>
                <a:gd name="connsiteX23" fmla="*/ 599586 w 675241"/>
                <a:gd name="connsiteY23" fmla="*/ 1466850 h 1619250"/>
                <a:gd name="connsiteX24" fmla="*/ 551961 w 675241"/>
                <a:gd name="connsiteY24" fmla="*/ 1457325 h 1619250"/>
                <a:gd name="connsiteX25" fmla="*/ 351936 w 675241"/>
                <a:gd name="connsiteY25" fmla="*/ 1438275 h 1619250"/>
                <a:gd name="connsiteX26" fmla="*/ 323361 w 675241"/>
                <a:gd name="connsiteY26" fmla="*/ 1428750 h 1619250"/>
                <a:gd name="connsiteX27" fmla="*/ 142386 w 675241"/>
                <a:gd name="connsiteY27" fmla="*/ 1447800 h 1619250"/>
                <a:gd name="connsiteX28" fmla="*/ 94761 w 675241"/>
                <a:gd name="connsiteY28" fmla="*/ 1504950 h 1619250"/>
                <a:gd name="connsiteX29" fmla="*/ 66186 w 675241"/>
                <a:gd name="connsiteY29" fmla="*/ 1524000 h 1619250"/>
                <a:gd name="connsiteX30" fmla="*/ 47136 w 675241"/>
                <a:gd name="connsiteY30" fmla="*/ 1552575 h 1619250"/>
                <a:gd name="connsiteX31" fmla="*/ 37611 w 675241"/>
                <a:gd name="connsiteY31" fmla="*/ 1581150 h 1619250"/>
                <a:gd name="connsiteX32" fmla="*/ 9036 w 675241"/>
                <a:gd name="connsiteY32" fmla="*/ 161925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5241" h="1619250">
                  <a:moveTo>
                    <a:pt x="161436" y="0"/>
                  </a:moveTo>
                  <a:cubicBezTo>
                    <a:pt x="164611" y="114300"/>
                    <a:pt x="162814" y="228846"/>
                    <a:pt x="170961" y="342900"/>
                  </a:cubicBezTo>
                  <a:cubicBezTo>
                    <a:pt x="172392" y="362929"/>
                    <a:pt x="184494" y="380742"/>
                    <a:pt x="190011" y="400050"/>
                  </a:cubicBezTo>
                  <a:cubicBezTo>
                    <a:pt x="202711" y="444500"/>
                    <a:pt x="216899" y="488552"/>
                    <a:pt x="228111" y="533400"/>
                  </a:cubicBezTo>
                  <a:cubicBezTo>
                    <a:pt x="242506" y="590981"/>
                    <a:pt x="233496" y="559081"/>
                    <a:pt x="256686" y="628650"/>
                  </a:cubicBezTo>
                  <a:lnTo>
                    <a:pt x="266211" y="657225"/>
                  </a:lnTo>
                  <a:cubicBezTo>
                    <a:pt x="269386" y="666750"/>
                    <a:pt x="270167" y="677446"/>
                    <a:pt x="275736" y="685800"/>
                  </a:cubicBezTo>
                  <a:cubicBezTo>
                    <a:pt x="282086" y="695325"/>
                    <a:pt x="288132" y="705060"/>
                    <a:pt x="294786" y="714375"/>
                  </a:cubicBezTo>
                  <a:cubicBezTo>
                    <a:pt x="304013" y="727293"/>
                    <a:pt x="314947" y="739013"/>
                    <a:pt x="323361" y="752475"/>
                  </a:cubicBezTo>
                  <a:cubicBezTo>
                    <a:pt x="352080" y="798425"/>
                    <a:pt x="334259" y="777904"/>
                    <a:pt x="351936" y="819150"/>
                  </a:cubicBezTo>
                  <a:cubicBezTo>
                    <a:pt x="369064" y="859116"/>
                    <a:pt x="376981" y="864232"/>
                    <a:pt x="399561" y="904875"/>
                  </a:cubicBezTo>
                  <a:cubicBezTo>
                    <a:pt x="444315" y="985432"/>
                    <a:pt x="389291" y="900022"/>
                    <a:pt x="447186" y="981075"/>
                  </a:cubicBezTo>
                  <a:cubicBezTo>
                    <a:pt x="453840" y="990390"/>
                    <a:pt x="461116" y="999411"/>
                    <a:pt x="466236" y="1009650"/>
                  </a:cubicBezTo>
                  <a:cubicBezTo>
                    <a:pt x="482431" y="1042040"/>
                    <a:pt x="470027" y="1039703"/>
                    <a:pt x="485286" y="1076325"/>
                  </a:cubicBezTo>
                  <a:cubicBezTo>
                    <a:pt x="496208" y="1102539"/>
                    <a:pt x="516498" y="1124975"/>
                    <a:pt x="523386" y="1152525"/>
                  </a:cubicBezTo>
                  <a:cubicBezTo>
                    <a:pt x="540947" y="1222769"/>
                    <a:pt x="522076" y="1158993"/>
                    <a:pt x="551961" y="1228725"/>
                  </a:cubicBezTo>
                  <a:cubicBezTo>
                    <a:pt x="555916" y="1237953"/>
                    <a:pt x="557331" y="1248160"/>
                    <a:pt x="561486" y="1257300"/>
                  </a:cubicBezTo>
                  <a:cubicBezTo>
                    <a:pt x="573237" y="1283153"/>
                    <a:pt x="590606" y="1306559"/>
                    <a:pt x="599586" y="1333500"/>
                  </a:cubicBezTo>
                  <a:cubicBezTo>
                    <a:pt x="605936" y="1352550"/>
                    <a:pt x="607497" y="1373942"/>
                    <a:pt x="618636" y="1390650"/>
                  </a:cubicBezTo>
                  <a:cubicBezTo>
                    <a:pt x="624986" y="1400175"/>
                    <a:pt x="633037" y="1408764"/>
                    <a:pt x="637686" y="1419225"/>
                  </a:cubicBezTo>
                  <a:cubicBezTo>
                    <a:pt x="645841" y="1437575"/>
                    <a:pt x="650386" y="1457325"/>
                    <a:pt x="656736" y="1476375"/>
                  </a:cubicBezTo>
                  <a:cubicBezTo>
                    <a:pt x="659911" y="1485900"/>
                    <a:pt x="675241" y="1509440"/>
                    <a:pt x="666261" y="1504950"/>
                  </a:cubicBezTo>
                  <a:cubicBezTo>
                    <a:pt x="653561" y="1498600"/>
                    <a:pt x="640489" y="1492945"/>
                    <a:pt x="628161" y="1485900"/>
                  </a:cubicBezTo>
                  <a:cubicBezTo>
                    <a:pt x="618222" y="1480220"/>
                    <a:pt x="610305" y="1470870"/>
                    <a:pt x="599586" y="1466850"/>
                  </a:cubicBezTo>
                  <a:cubicBezTo>
                    <a:pt x="584427" y="1461166"/>
                    <a:pt x="567889" y="1460221"/>
                    <a:pt x="551961" y="1457325"/>
                  </a:cubicBezTo>
                  <a:cubicBezTo>
                    <a:pt x="461444" y="1440867"/>
                    <a:pt x="480186" y="1446825"/>
                    <a:pt x="351936" y="1438275"/>
                  </a:cubicBezTo>
                  <a:cubicBezTo>
                    <a:pt x="342411" y="1435100"/>
                    <a:pt x="333401" y="1428750"/>
                    <a:pt x="323361" y="1428750"/>
                  </a:cubicBezTo>
                  <a:cubicBezTo>
                    <a:pt x="191394" y="1428750"/>
                    <a:pt x="213241" y="1424182"/>
                    <a:pt x="142386" y="1447800"/>
                  </a:cubicBezTo>
                  <a:cubicBezTo>
                    <a:pt x="123655" y="1475897"/>
                    <a:pt x="122263" y="1482031"/>
                    <a:pt x="94761" y="1504950"/>
                  </a:cubicBezTo>
                  <a:cubicBezTo>
                    <a:pt x="85967" y="1512279"/>
                    <a:pt x="75711" y="1517650"/>
                    <a:pt x="66186" y="1524000"/>
                  </a:cubicBezTo>
                  <a:cubicBezTo>
                    <a:pt x="59836" y="1533525"/>
                    <a:pt x="52256" y="1542336"/>
                    <a:pt x="47136" y="1552575"/>
                  </a:cubicBezTo>
                  <a:cubicBezTo>
                    <a:pt x="42646" y="1561555"/>
                    <a:pt x="44711" y="1574050"/>
                    <a:pt x="37611" y="1581150"/>
                  </a:cubicBezTo>
                  <a:cubicBezTo>
                    <a:pt x="0" y="1618761"/>
                    <a:pt x="9036" y="1556847"/>
                    <a:pt x="9036" y="161925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8" name="グループ化 199"/>
          <p:cNvGrpSpPr>
            <a:grpSpLocks/>
          </p:cNvGrpSpPr>
          <p:nvPr/>
        </p:nvGrpSpPr>
        <p:grpSpPr bwMode="auto">
          <a:xfrm>
            <a:off x="1714500" y="3143250"/>
            <a:ext cx="4071938" cy="3714750"/>
            <a:chOff x="1714480" y="3143248"/>
            <a:chExt cx="4071966" cy="3714752"/>
          </a:xfrm>
        </p:grpSpPr>
        <p:grpSp>
          <p:nvGrpSpPr>
            <p:cNvPr id="86052" name="グループ化 126"/>
            <p:cNvGrpSpPr>
              <a:grpSpLocks/>
            </p:cNvGrpSpPr>
            <p:nvPr/>
          </p:nvGrpSpPr>
          <p:grpSpPr bwMode="auto">
            <a:xfrm>
              <a:off x="1714480" y="3143248"/>
              <a:ext cx="4071966" cy="3714752"/>
              <a:chOff x="1714480" y="3143248"/>
              <a:chExt cx="4071966" cy="3714752"/>
            </a:xfrm>
          </p:grpSpPr>
          <p:cxnSp>
            <p:nvCxnSpPr>
              <p:cNvPr id="98" name="直線コネクタ 97"/>
              <p:cNvCxnSpPr/>
              <p:nvPr/>
            </p:nvCxnSpPr>
            <p:spPr>
              <a:xfrm>
                <a:off x="1714480" y="3143248"/>
                <a:ext cx="4071966"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5400000">
                <a:off x="3071812" y="4143366"/>
                <a:ext cx="3000377" cy="2428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rot="16200000" flipH="1">
                <a:off x="678642" y="4179086"/>
                <a:ext cx="3714752" cy="1643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rot="5400000">
                <a:off x="3071812" y="4143366"/>
                <a:ext cx="3000377" cy="24288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053" name="グループ化 198"/>
            <p:cNvGrpSpPr>
              <a:grpSpLocks/>
            </p:cNvGrpSpPr>
            <p:nvPr/>
          </p:nvGrpSpPr>
          <p:grpSpPr bwMode="auto">
            <a:xfrm>
              <a:off x="2514600" y="3442187"/>
              <a:ext cx="2057400" cy="2425213"/>
              <a:chOff x="2514600" y="3442187"/>
              <a:chExt cx="2057400" cy="2425213"/>
            </a:xfrm>
          </p:grpSpPr>
          <p:sp>
            <p:nvSpPr>
              <p:cNvPr id="189" name="フリーフォーム 188"/>
              <p:cNvSpPr/>
              <p:nvPr/>
            </p:nvSpPr>
            <p:spPr>
              <a:xfrm>
                <a:off x="2514586" y="4143373"/>
                <a:ext cx="266702" cy="514350"/>
              </a:xfrm>
              <a:custGeom>
                <a:avLst/>
                <a:gdLst>
                  <a:gd name="connsiteX0" fmla="*/ 0 w 266700"/>
                  <a:gd name="connsiteY0" fmla="*/ 0 h 514350"/>
                  <a:gd name="connsiteX1" fmla="*/ 9525 w 266700"/>
                  <a:gd name="connsiteY1" fmla="*/ 190500 h 514350"/>
                  <a:gd name="connsiteX2" fmla="*/ 19050 w 266700"/>
                  <a:gd name="connsiteY2" fmla="*/ 238125 h 514350"/>
                  <a:gd name="connsiteX3" fmla="*/ 28575 w 266700"/>
                  <a:gd name="connsiteY3" fmla="*/ 295275 h 514350"/>
                  <a:gd name="connsiteX4" fmla="*/ 47625 w 266700"/>
                  <a:gd name="connsiteY4" fmla="*/ 371475 h 514350"/>
                  <a:gd name="connsiteX5" fmla="*/ 85725 w 266700"/>
                  <a:gd name="connsiteY5" fmla="*/ 495300 h 514350"/>
                  <a:gd name="connsiteX6" fmla="*/ 114300 w 266700"/>
                  <a:gd name="connsiteY6" fmla="*/ 514350 h 514350"/>
                  <a:gd name="connsiteX7" fmla="*/ 152400 w 266700"/>
                  <a:gd name="connsiteY7" fmla="*/ 495300 h 514350"/>
                  <a:gd name="connsiteX8" fmla="*/ 180975 w 266700"/>
                  <a:gd name="connsiteY8" fmla="*/ 476250 h 514350"/>
                  <a:gd name="connsiteX9" fmla="*/ 238125 w 266700"/>
                  <a:gd name="connsiteY9" fmla="*/ 457200 h 514350"/>
                  <a:gd name="connsiteX10" fmla="*/ 266700 w 266700"/>
                  <a:gd name="connsiteY10" fmla="*/ 44767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514350">
                    <a:moveTo>
                      <a:pt x="0" y="0"/>
                    </a:moveTo>
                    <a:cubicBezTo>
                      <a:pt x="3175" y="63500"/>
                      <a:pt x="4455" y="127123"/>
                      <a:pt x="9525" y="190500"/>
                    </a:cubicBezTo>
                    <a:cubicBezTo>
                      <a:pt x="10816" y="206638"/>
                      <a:pt x="16154" y="222197"/>
                      <a:pt x="19050" y="238125"/>
                    </a:cubicBezTo>
                    <a:cubicBezTo>
                      <a:pt x="22505" y="257126"/>
                      <a:pt x="24528" y="276391"/>
                      <a:pt x="28575" y="295275"/>
                    </a:cubicBezTo>
                    <a:cubicBezTo>
                      <a:pt x="34061" y="320876"/>
                      <a:pt x="43922" y="345556"/>
                      <a:pt x="47625" y="371475"/>
                    </a:cubicBezTo>
                    <a:cubicBezTo>
                      <a:pt x="53395" y="411866"/>
                      <a:pt x="53889" y="463464"/>
                      <a:pt x="85725" y="495300"/>
                    </a:cubicBezTo>
                    <a:cubicBezTo>
                      <a:pt x="93820" y="503395"/>
                      <a:pt x="104775" y="508000"/>
                      <a:pt x="114300" y="514350"/>
                    </a:cubicBezTo>
                    <a:cubicBezTo>
                      <a:pt x="127000" y="508000"/>
                      <a:pt x="140072" y="502345"/>
                      <a:pt x="152400" y="495300"/>
                    </a:cubicBezTo>
                    <a:cubicBezTo>
                      <a:pt x="162339" y="489620"/>
                      <a:pt x="170514" y="480899"/>
                      <a:pt x="180975" y="476250"/>
                    </a:cubicBezTo>
                    <a:cubicBezTo>
                      <a:pt x="199325" y="468095"/>
                      <a:pt x="219075" y="463550"/>
                      <a:pt x="238125" y="457200"/>
                    </a:cubicBezTo>
                    <a:lnTo>
                      <a:pt x="266700" y="447675"/>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0" name="フリーフォーム 189"/>
              <p:cNvSpPr/>
              <p:nvPr/>
            </p:nvSpPr>
            <p:spPr>
              <a:xfrm>
                <a:off x="2886064" y="4200523"/>
                <a:ext cx="900119" cy="46038"/>
              </a:xfrm>
              <a:custGeom>
                <a:avLst/>
                <a:gdLst>
                  <a:gd name="connsiteX0" fmla="*/ 0 w 590550"/>
                  <a:gd name="connsiteY0" fmla="*/ 0 h 0"/>
                  <a:gd name="connsiteX1" fmla="*/ 590550 w 590550"/>
                  <a:gd name="connsiteY1" fmla="*/ 0 h 0"/>
                </a:gdLst>
                <a:ahLst/>
                <a:cxnLst>
                  <a:cxn ang="0">
                    <a:pos x="connsiteX0" y="connsiteY0"/>
                  </a:cxn>
                  <a:cxn ang="0">
                    <a:pos x="connsiteX1" y="connsiteY1"/>
                  </a:cxn>
                </a:cxnLst>
                <a:rect l="l" t="t" r="r" b="b"/>
                <a:pathLst>
                  <a:path w="590550">
                    <a:moveTo>
                      <a:pt x="0" y="0"/>
                    </a:moveTo>
                    <a:lnTo>
                      <a:pt x="590550" y="0"/>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1" name="フリーフォーム 190"/>
              <p:cNvSpPr/>
              <p:nvPr/>
            </p:nvSpPr>
            <p:spPr>
              <a:xfrm rot="21288930">
                <a:off x="3133715" y="4010023"/>
                <a:ext cx="342902" cy="1152525"/>
              </a:xfrm>
              <a:custGeom>
                <a:avLst/>
                <a:gdLst>
                  <a:gd name="connsiteX0" fmla="*/ 219075 w 342919"/>
                  <a:gd name="connsiteY0" fmla="*/ 0 h 1152525"/>
                  <a:gd name="connsiteX1" fmla="*/ 257175 w 342919"/>
                  <a:gd name="connsiteY1" fmla="*/ 142875 h 1152525"/>
                  <a:gd name="connsiteX2" fmla="*/ 266700 w 342919"/>
                  <a:gd name="connsiteY2" fmla="*/ 171450 h 1152525"/>
                  <a:gd name="connsiteX3" fmla="*/ 276225 w 342919"/>
                  <a:gd name="connsiteY3" fmla="*/ 200025 h 1152525"/>
                  <a:gd name="connsiteX4" fmla="*/ 295275 w 342919"/>
                  <a:gd name="connsiteY4" fmla="*/ 228600 h 1152525"/>
                  <a:gd name="connsiteX5" fmla="*/ 314325 w 342919"/>
                  <a:gd name="connsiteY5" fmla="*/ 323850 h 1152525"/>
                  <a:gd name="connsiteX6" fmla="*/ 323850 w 342919"/>
                  <a:gd name="connsiteY6" fmla="*/ 361950 h 1152525"/>
                  <a:gd name="connsiteX7" fmla="*/ 342900 w 342919"/>
                  <a:gd name="connsiteY7" fmla="*/ 552450 h 1152525"/>
                  <a:gd name="connsiteX8" fmla="*/ 333375 w 342919"/>
                  <a:gd name="connsiteY8" fmla="*/ 733425 h 1152525"/>
                  <a:gd name="connsiteX9" fmla="*/ 304800 w 342919"/>
                  <a:gd name="connsiteY9" fmla="*/ 790575 h 1152525"/>
                  <a:gd name="connsiteX10" fmla="*/ 295275 w 342919"/>
                  <a:gd name="connsiteY10" fmla="*/ 838200 h 1152525"/>
                  <a:gd name="connsiteX11" fmla="*/ 266700 w 342919"/>
                  <a:gd name="connsiteY11" fmla="*/ 904875 h 1152525"/>
                  <a:gd name="connsiteX12" fmla="*/ 257175 w 342919"/>
                  <a:gd name="connsiteY12" fmla="*/ 933450 h 1152525"/>
                  <a:gd name="connsiteX13" fmla="*/ 228600 w 342919"/>
                  <a:gd name="connsiteY13" fmla="*/ 962025 h 1152525"/>
                  <a:gd name="connsiteX14" fmla="*/ 152400 w 342919"/>
                  <a:gd name="connsiteY14" fmla="*/ 1047750 h 1152525"/>
                  <a:gd name="connsiteX15" fmla="*/ 123825 w 342919"/>
                  <a:gd name="connsiteY15" fmla="*/ 1066800 h 1152525"/>
                  <a:gd name="connsiteX16" fmla="*/ 38100 w 342919"/>
                  <a:gd name="connsiteY16" fmla="*/ 1133475 h 1152525"/>
                  <a:gd name="connsiteX17" fmla="*/ 0 w 342919"/>
                  <a:gd name="connsiteY17"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919" h="1152525">
                    <a:moveTo>
                      <a:pt x="219075" y="0"/>
                    </a:moveTo>
                    <a:cubicBezTo>
                      <a:pt x="233552" y="86861"/>
                      <a:pt x="222493" y="38828"/>
                      <a:pt x="257175" y="142875"/>
                    </a:cubicBezTo>
                    <a:lnTo>
                      <a:pt x="266700" y="171450"/>
                    </a:lnTo>
                    <a:cubicBezTo>
                      <a:pt x="269875" y="180975"/>
                      <a:pt x="270656" y="191671"/>
                      <a:pt x="276225" y="200025"/>
                    </a:cubicBezTo>
                    <a:lnTo>
                      <a:pt x="295275" y="228600"/>
                    </a:lnTo>
                    <a:cubicBezTo>
                      <a:pt x="301625" y="260350"/>
                      <a:pt x="306472" y="292438"/>
                      <a:pt x="314325" y="323850"/>
                    </a:cubicBezTo>
                    <a:cubicBezTo>
                      <a:pt x="317500" y="336550"/>
                      <a:pt x="321508" y="349070"/>
                      <a:pt x="323850" y="361950"/>
                    </a:cubicBezTo>
                    <a:cubicBezTo>
                      <a:pt x="336154" y="429619"/>
                      <a:pt x="337325" y="479972"/>
                      <a:pt x="342900" y="552450"/>
                    </a:cubicBezTo>
                    <a:cubicBezTo>
                      <a:pt x="339725" y="612775"/>
                      <a:pt x="342919" y="673775"/>
                      <a:pt x="333375" y="733425"/>
                    </a:cubicBezTo>
                    <a:cubicBezTo>
                      <a:pt x="330010" y="754456"/>
                      <a:pt x="312079" y="770559"/>
                      <a:pt x="304800" y="790575"/>
                    </a:cubicBezTo>
                    <a:cubicBezTo>
                      <a:pt x="299267" y="805790"/>
                      <a:pt x="299202" y="822494"/>
                      <a:pt x="295275" y="838200"/>
                    </a:cubicBezTo>
                    <a:cubicBezTo>
                      <a:pt x="286340" y="873941"/>
                      <a:pt x="283056" y="866711"/>
                      <a:pt x="266700" y="904875"/>
                    </a:cubicBezTo>
                    <a:cubicBezTo>
                      <a:pt x="262745" y="914103"/>
                      <a:pt x="262744" y="925096"/>
                      <a:pt x="257175" y="933450"/>
                    </a:cubicBezTo>
                    <a:cubicBezTo>
                      <a:pt x="249703" y="944658"/>
                      <a:pt x="237366" y="951798"/>
                      <a:pt x="228600" y="962025"/>
                    </a:cubicBezTo>
                    <a:cubicBezTo>
                      <a:pt x="180363" y="1018301"/>
                      <a:pt x="220007" y="988594"/>
                      <a:pt x="152400" y="1047750"/>
                    </a:cubicBezTo>
                    <a:cubicBezTo>
                      <a:pt x="143785" y="1055288"/>
                      <a:pt x="132983" y="1059931"/>
                      <a:pt x="123825" y="1066800"/>
                    </a:cubicBezTo>
                    <a:cubicBezTo>
                      <a:pt x="94865" y="1088520"/>
                      <a:pt x="72443" y="1122027"/>
                      <a:pt x="38100" y="1133475"/>
                    </a:cubicBezTo>
                    <a:cubicBezTo>
                      <a:pt x="5265" y="1144420"/>
                      <a:pt x="16625" y="1135900"/>
                      <a:pt x="0" y="11525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3" name="フリーフォーム 192"/>
              <p:cNvSpPr/>
              <p:nvPr/>
            </p:nvSpPr>
            <p:spPr>
              <a:xfrm>
                <a:off x="3495668" y="3441698"/>
                <a:ext cx="342902" cy="549275"/>
              </a:xfrm>
              <a:custGeom>
                <a:avLst/>
                <a:gdLst>
                  <a:gd name="connsiteX0" fmla="*/ 0 w 342900"/>
                  <a:gd name="connsiteY0" fmla="*/ 34438 h 548788"/>
                  <a:gd name="connsiteX1" fmla="*/ 0 w 342900"/>
                  <a:gd name="connsiteY1" fmla="*/ 224938 h 548788"/>
                  <a:gd name="connsiteX2" fmla="*/ 9525 w 342900"/>
                  <a:gd name="connsiteY2" fmla="*/ 339238 h 548788"/>
                  <a:gd name="connsiteX3" fmla="*/ 38100 w 342900"/>
                  <a:gd name="connsiteY3" fmla="*/ 415438 h 548788"/>
                  <a:gd name="connsiteX4" fmla="*/ 133350 w 342900"/>
                  <a:gd name="connsiteY4" fmla="*/ 444013 h 548788"/>
                  <a:gd name="connsiteX5" fmla="*/ 190500 w 342900"/>
                  <a:gd name="connsiteY5" fmla="*/ 463063 h 548788"/>
                  <a:gd name="connsiteX6" fmla="*/ 219075 w 342900"/>
                  <a:gd name="connsiteY6" fmla="*/ 482113 h 548788"/>
                  <a:gd name="connsiteX7" fmla="*/ 247650 w 342900"/>
                  <a:gd name="connsiteY7" fmla="*/ 491638 h 548788"/>
                  <a:gd name="connsiteX8" fmla="*/ 276225 w 342900"/>
                  <a:gd name="connsiteY8" fmla="*/ 510688 h 548788"/>
                  <a:gd name="connsiteX9" fmla="*/ 304800 w 342900"/>
                  <a:gd name="connsiteY9" fmla="*/ 520213 h 548788"/>
                  <a:gd name="connsiteX10" fmla="*/ 342900 w 342900"/>
                  <a:gd name="connsiteY10" fmla="*/ 548788 h 5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900" h="548788">
                    <a:moveTo>
                      <a:pt x="0" y="34438"/>
                    </a:moveTo>
                    <a:cubicBezTo>
                      <a:pt x="21479" y="184790"/>
                      <a:pt x="0" y="0"/>
                      <a:pt x="0" y="224938"/>
                    </a:cubicBezTo>
                    <a:cubicBezTo>
                      <a:pt x="0" y="263170"/>
                      <a:pt x="5058" y="301268"/>
                      <a:pt x="9525" y="339238"/>
                    </a:cubicBezTo>
                    <a:cubicBezTo>
                      <a:pt x="13160" y="370133"/>
                      <a:pt x="15822" y="393160"/>
                      <a:pt x="38100" y="415438"/>
                    </a:cubicBezTo>
                    <a:cubicBezTo>
                      <a:pt x="66978" y="444316"/>
                      <a:pt x="91383" y="438018"/>
                      <a:pt x="133350" y="444013"/>
                    </a:cubicBezTo>
                    <a:cubicBezTo>
                      <a:pt x="152400" y="450363"/>
                      <a:pt x="173792" y="451924"/>
                      <a:pt x="190500" y="463063"/>
                    </a:cubicBezTo>
                    <a:cubicBezTo>
                      <a:pt x="200025" y="469413"/>
                      <a:pt x="208836" y="476993"/>
                      <a:pt x="219075" y="482113"/>
                    </a:cubicBezTo>
                    <a:cubicBezTo>
                      <a:pt x="228055" y="486603"/>
                      <a:pt x="238670" y="487148"/>
                      <a:pt x="247650" y="491638"/>
                    </a:cubicBezTo>
                    <a:cubicBezTo>
                      <a:pt x="257889" y="496758"/>
                      <a:pt x="265986" y="505568"/>
                      <a:pt x="276225" y="510688"/>
                    </a:cubicBezTo>
                    <a:cubicBezTo>
                      <a:pt x="285205" y="515178"/>
                      <a:pt x="295820" y="515723"/>
                      <a:pt x="304800" y="520213"/>
                    </a:cubicBezTo>
                    <a:cubicBezTo>
                      <a:pt x="326341" y="530983"/>
                      <a:pt x="329505" y="535393"/>
                      <a:pt x="342900" y="548788"/>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5" name="フリーフォーム 194"/>
              <p:cNvSpPr/>
              <p:nvPr/>
            </p:nvSpPr>
            <p:spPr>
              <a:xfrm>
                <a:off x="3552818" y="4689474"/>
                <a:ext cx="1019182" cy="1177925"/>
              </a:xfrm>
              <a:custGeom>
                <a:avLst/>
                <a:gdLst>
                  <a:gd name="connsiteX0" fmla="*/ 1019175 w 1019175"/>
                  <a:gd name="connsiteY0" fmla="*/ 6640 h 1178215"/>
                  <a:gd name="connsiteX1" fmla="*/ 952500 w 1019175"/>
                  <a:gd name="connsiteY1" fmla="*/ 54265 h 1178215"/>
                  <a:gd name="connsiteX2" fmla="*/ 838200 w 1019175"/>
                  <a:gd name="connsiteY2" fmla="*/ 139990 h 1178215"/>
                  <a:gd name="connsiteX3" fmla="*/ 790575 w 1019175"/>
                  <a:gd name="connsiteY3" fmla="*/ 178090 h 1178215"/>
                  <a:gd name="connsiteX4" fmla="*/ 752475 w 1019175"/>
                  <a:gd name="connsiteY4" fmla="*/ 216190 h 1178215"/>
                  <a:gd name="connsiteX5" fmla="*/ 685800 w 1019175"/>
                  <a:gd name="connsiteY5" fmla="*/ 263815 h 1178215"/>
                  <a:gd name="connsiteX6" fmla="*/ 647700 w 1019175"/>
                  <a:gd name="connsiteY6" fmla="*/ 311440 h 1178215"/>
                  <a:gd name="connsiteX7" fmla="*/ 628650 w 1019175"/>
                  <a:gd name="connsiteY7" fmla="*/ 349540 h 1178215"/>
                  <a:gd name="connsiteX8" fmla="*/ 552450 w 1019175"/>
                  <a:gd name="connsiteY8" fmla="*/ 463840 h 1178215"/>
                  <a:gd name="connsiteX9" fmla="*/ 523875 w 1019175"/>
                  <a:gd name="connsiteY9" fmla="*/ 520990 h 1178215"/>
                  <a:gd name="connsiteX10" fmla="*/ 485775 w 1019175"/>
                  <a:gd name="connsiteY10" fmla="*/ 549565 h 1178215"/>
                  <a:gd name="connsiteX11" fmla="*/ 438150 w 1019175"/>
                  <a:gd name="connsiteY11" fmla="*/ 597190 h 1178215"/>
                  <a:gd name="connsiteX12" fmla="*/ 390525 w 1019175"/>
                  <a:gd name="connsiteY12" fmla="*/ 663865 h 1178215"/>
                  <a:gd name="connsiteX13" fmla="*/ 361950 w 1019175"/>
                  <a:gd name="connsiteY13" fmla="*/ 701965 h 1178215"/>
                  <a:gd name="connsiteX14" fmla="*/ 314325 w 1019175"/>
                  <a:gd name="connsiteY14" fmla="*/ 740065 h 1178215"/>
                  <a:gd name="connsiteX15" fmla="*/ 295275 w 1019175"/>
                  <a:gd name="connsiteY15" fmla="*/ 797215 h 1178215"/>
                  <a:gd name="connsiteX16" fmla="*/ 285750 w 1019175"/>
                  <a:gd name="connsiteY16" fmla="*/ 825790 h 1178215"/>
                  <a:gd name="connsiteX17" fmla="*/ 257175 w 1019175"/>
                  <a:gd name="connsiteY17" fmla="*/ 873415 h 1178215"/>
                  <a:gd name="connsiteX18" fmla="*/ 228600 w 1019175"/>
                  <a:gd name="connsiteY18" fmla="*/ 968665 h 1178215"/>
                  <a:gd name="connsiteX19" fmla="*/ 171450 w 1019175"/>
                  <a:gd name="connsiteY19" fmla="*/ 1025815 h 1178215"/>
                  <a:gd name="connsiteX20" fmla="*/ 114300 w 1019175"/>
                  <a:gd name="connsiteY20" fmla="*/ 1082965 h 1178215"/>
                  <a:gd name="connsiteX21" fmla="*/ 85725 w 1019175"/>
                  <a:gd name="connsiteY21" fmla="*/ 1111540 h 1178215"/>
                  <a:gd name="connsiteX22" fmla="*/ 66675 w 1019175"/>
                  <a:gd name="connsiteY22" fmla="*/ 1140115 h 1178215"/>
                  <a:gd name="connsiteX23" fmla="*/ 0 w 1019175"/>
                  <a:gd name="connsiteY23" fmla="*/ 1178215 h 1178215"/>
                  <a:gd name="connsiteX24" fmla="*/ 9525 w 1019175"/>
                  <a:gd name="connsiteY24" fmla="*/ 1149640 h 1178215"/>
                  <a:gd name="connsiteX25" fmla="*/ 66675 w 1019175"/>
                  <a:gd name="connsiteY25" fmla="*/ 1111540 h 1178215"/>
                  <a:gd name="connsiteX26" fmla="*/ 133350 w 1019175"/>
                  <a:gd name="connsiteY26" fmla="*/ 1082965 h 1178215"/>
                  <a:gd name="connsiteX27" fmla="*/ 161925 w 1019175"/>
                  <a:gd name="connsiteY27" fmla="*/ 1054390 h 1178215"/>
                  <a:gd name="connsiteX28" fmla="*/ 190500 w 1019175"/>
                  <a:gd name="connsiteY28" fmla="*/ 1044865 h 1178215"/>
                  <a:gd name="connsiteX29" fmla="*/ 295275 w 1019175"/>
                  <a:gd name="connsiteY29" fmla="*/ 997240 h 1178215"/>
                  <a:gd name="connsiteX30" fmla="*/ 323850 w 1019175"/>
                  <a:gd name="connsiteY30" fmla="*/ 968665 h 1178215"/>
                  <a:gd name="connsiteX31" fmla="*/ 419100 w 1019175"/>
                  <a:gd name="connsiteY31" fmla="*/ 911515 h 1178215"/>
                  <a:gd name="connsiteX32" fmla="*/ 476250 w 1019175"/>
                  <a:gd name="connsiteY32" fmla="*/ 863890 h 1178215"/>
                  <a:gd name="connsiteX33" fmla="*/ 504825 w 1019175"/>
                  <a:gd name="connsiteY33" fmla="*/ 854365 h 1178215"/>
                  <a:gd name="connsiteX34" fmla="*/ 533400 w 1019175"/>
                  <a:gd name="connsiteY34" fmla="*/ 825790 h 1178215"/>
                  <a:gd name="connsiteX35" fmla="*/ 600075 w 1019175"/>
                  <a:gd name="connsiteY35" fmla="*/ 806740 h 1178215"/>
                  <a:gd name="connsiteX36" fmla="*/ 695325 w 1019175"/>
                  <a:gd name="connsiteY36" fmla="*/ 816265 h 1178215"/>
                  <a:gd name="connsiteX37" fmla="*/ 733425 w 1019175"/>
                  <a:gd name="connsiteY37" fmla="*/ 873415 h 1178215"/>
                  <a:gd name="connsiteX38" fmla="*/ 752475 w 1019175"/>
                  <a:gd name="connsiteY38" fmla="*/ 940090 h 1178215"/>
                  <a:gd name="connsiteX39" fmla="*/ 781050 w 1019175"/>
                  <a:gd name="connsiteY39" fmla="*/ 968665 h 117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9175" h="1178215">
                    <a:moveTo>
                      <a:pt x="1019175" y="6640"/>
                    </a:moveTo>
                    <a:cubicBezTo>
                      <a:pt x="946899" y="24709"/>
                      <a:pt x="1011698" y="0"/>
                      <a:pt x="952500" y="54265"/>
                    </a:cubicBezTo>
                    <a:cubicBezTo>
                      <a:pt x="910384" y="92871"/>
                      <a:pt x="880248" y="111958"/>
                      <a:pt x="838200" y="139990"/>
                    </a:cubicBezTo>
                    <a:cubicBezTo>
                      <a:pt x="791780" y="209619"/>
                      <a:pt x="849130" y="136265"/>
                      <a:pt x="790575" y="178090"/>
                    </a:cubicBezTo>
                    <a:cubicBezTo>
                      <a:pt x="775960" y="188529"/>
                      <a:pt x="766112" y="204501"/>
                      <a:pt x="752475" y="216190"/>
                    </a:cubicBezTo>
                    <a:cubicBezTo>
                      <a:pt x="714616" y="248640"/>
                      <a:pt x="727615" y="222000"/>
                      <a:pt x="685800" y="263815"/>
                    </a:cubicBezTo>
                    <a:cubicBezTo>
                      <a:pt x="671425" y="278190"/>
                      <a:pt x="658977" y="294524"/>
                      <a:pt x="647700" y="311440"/>
                    </a:cubicBezTo>
                    <a:cubicBezTo>
                      <a:pt x="639824" y="323254"/>
                      <a:pt x="636175" y="337499"/>
                      <a:pt x="628650" y="349540"/>
                    </a:cubicBezTo>
                    <a:cubicBezTo>
                      <a:pt x="604381" y="388370"/>
                      <a:pt x="572928" y="422884"/>
                      <a:pt x="552450" y="463840"/>
                    </a:cubicBezTo>
                    <a:cubicBezTo>
                      <a:pt x="542925" y="482890"/>
                      <a:pt x="536951" y="504178"/>
                      <a:pt x="523875" y="520990"/>
                    </a:cubicBezTo>
                    <a:cubicBezTo>
                      <a:pt x="514129" y="533521"/>
                      <a:pt x="497640" y="539018"/>
                      <a:pt x="485775" y="549565"/>
                    </a:cubicBezTo>
                    <a:cubicBezTo>
                      <a:pt x="468995" y="564480"/>
                      <a:pt x="453065" y="580410"/>
                      <a:pt x="438150" y="597190"/>
                    </a:cubicBezTo>
                    <a:cubicBezTo>
                      <a:pt x="415511" y="622659"/>
                      <a:pt x="409148" y="637793"/>
                      <a:pt x="390525" y="663865"/>
                    </a:cubicBezTo>
                    <a:cubicBezTo>
                      <a:pt x="381298" y="676783"/>
                      <a:pt x="373175" y="690740"/>
                      <a:pt x="361950" y="701965"/>
                    </a:cubicBezTo>
                    <a:cubicBezTo>
                      <a:pt x="347575" y="716340"/>
                      <a:pt x="330200" y="727365"/>
                      <a:pt x="314325" y="740065"/>
                    </a:cubicBezTo>
                    <a:lnTo>
                      <a:pt x="295275" y="797215"/>
                    </a:lnTo>
                    <a:cubicBezTo>
                      <a:pt x="292100" y="806740"/>
                      <a:pt x="290916" y="817181"/>
                      <a:pt x="285750" y="825790"/>
                    </a:cubicBezTo>
                    <a:lnTo>
                      <a:pt x="257175" y="873415"/>
                    </a:lnTo>
                    <a:cubicBezTo>
                      <a:pt x="249488" y="911850"/>
                      <a:pt x="248180" y="933421"/>
                      <a:pt x="228600" y="968665"/>
                    </a:cubicBezTo>
                    <a:cubicBezTo>
                      <a:pt x="197178" y="1025225"/>
                      <a:pt x="210334" y="991252"/>
                      <a:pt x="171450" y="1025815"/>
                    </a:cubicBezTo>
                    <a:cubicBezTo>
                      <a:pt x="151314" y="1043713"/>
                      <a:pt x="133350" y="1063915"/>
                      <a:pt x="114300" y="1082965"/>
                    </a:cubicBezTo>
                    <a:cubicBezTo>
                      <a:pt x="104775" y="1092490"/>
                      <a:pt x="93197" y="1100332"/>
                      <a:pt x="85725" y="1111540"/>
                    </a:cubicBezTo>
                    <a:cubicBezTo>
                      <a:pt x="79375" y="1121065"/>
                      <a:pt x="74770" y="1132020"/>
                      <a:pt x="66675" y="1140115"/>
                    </a:cubicBezTo>
                    <a:cubicBezTo>
                      <a:pt x="53212" y="1153578"/>
                      <a:pt x="14941" y="1170744"/>
                      <a:pt x="0" y="1178215"/>
                    </a:cubicBezTo>
                    <a:cubicBezTo>
                      <a:pt x="3175" y="1168690"/>
                      <a:pt x="2425" y="1156740"/>
                      <a:pt x="9525" y="1149640"/>
                    </a:cubicBezTo>
                    <a:cubicBezTo>
                      <a:pt x="25714" y="1133451"/>
                      <a:pt x="44955" y="1118780"/>
                      <a:pt x="66675" y="1111540"/>
                    </a:cubicBezTo>
                    <a:cubicBezTo>
                      <a:pt x="89994" y="1103767"/>
                      <a:pt x="112752" y="1097678"/>
                      <a:pt x="133350" y="1082965"/>
                    </a:cubicBezTo>
                    <a:cubicBezTo>
                      <a:pt x="144311" y="1075135"/>
                      <a:pt x="150717" y="1061862"/>
                      <a:pt x="161925" y="1054390"/>
                    </a:cubicBezTo>
                    <a:cubicBezTo>
                      <a:pt x="170279" y="1048821"/>
                      <a:pt x="181723" y="1049741"/>
                      <a:pt x="190500" y="1044865"/>
                    </a:cubicBezTo>
                    <a:cubicBezTo>
                      <a:pt x="283189" y="993371"/>
                      <a:pt x="209594" y="1014376"/>
                      <a:pt x="295275" y="997240"/>
                    </a:cubicBezTo>
                    <a:cubicBezTo>
                      <a:pt x="304800" y="987715"/>
                      <a:pt x="312889" y="976495"/>
                      <a:pt x="323850" y="968665"/>
                    </a:cubicBezTo>
                    <a:cubicBezTo>
                      <a:pt x="376464" y="931084"/>
                      <a:pt x="359753" y="970862"/>
                      <a:pt x="419100" y="911515"/>
                    </a:cubicBezTo>
                    <a:cubicBezTo>
                      <a:pt x="440166" y="890449"/>
                      <a:pt x="449728" y="877151"/>
                      <a:pt x="476250" y="863890"/>
                    </a:cubicBezTo>
                    <a:cubicBezTo>
                      <a:pt x="485230" y="859400"/>
                      <a:pt x="495300" y="857540"/>
                      <a:pt x="504825" y="854365"/>
                    </a:cubicBezTo>
                    <a:cubicBezTo>
                      <a:pt x="514350" y="844840"/>
                      <a:pt x="522192" y="833262"/>
                      <a:pt x="533400" y="825790"/>
                    </a:cubicBezTo>
                    <a:cubicBezTo>
                      <a:pt x="541599" y="820324"/>
                      <a:pt x="594994" y="808010"/>
                      <a:pt x="600075" y="806740"/>
                    </a:cubicBezTo>
                    <a:cubicBezTo>
                      <a:pt x="631825" y="809915"/>
                      <a:pt x="666785" y="801995"/>
                      <a:pt x="695325" y="816265"/>
                    </a:cubicBezTo>
                    <a:cubicBezTo>
                      <a:pt x="715803" y="826504"/>
                      <a:pt x="733425" y="873415"/>
                      <a:pt x="733425" y="873415"/>
                    </a:cubicBezTo>
                    <a:cubicBezTo>
                      <a:pt x="734695" y="878496"/>
                      <a:pt x="747009" y="931891"/>
                      <a:pt x="752475" y="940090"/>
                    </a:cubicBezTo>
                    <a:cubicBezTo>
                      <a:pt x="759947" y="951298"/>
                      <a:pt x="781050" y="968665"/>
                      <a:pt x="781050" y="96866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grpSp>
        <p:nvGrpSpPr>
          <p:cNvPr id="11" name="グループ化 206"/>
          <p:cNvGrpSpPr>
            <a:grpSpLocks/>
          </p:cNvGrpSpPr>
          <p:nvPr/>
        </p:nvGrpSpPr>
        <p:grpSpPr bwMode="auto">
          <a:xfrm>
            <a:off x="3357563" y="3857625"/>
            <a:ext cx="3929062" cy="3000375"/>
            <a:chOff x="3357554" y="3857628"/>
            <a:chExt cx="3929090" cy="3000372"/>
          </a:xfrm>
        </p:grpSpPr>
        <p:cxnSp>
          <p:nvCxnSpPr>
            <p:cNvPr id="117" name="直線コネクタ 116"/>
            <p:cNvCxnSpPr/>
            <p:nvPr/>
          </p:nvCxnSpPr>
          <p:spPr>
            <a:xfrm>
              <a:off x="3357554" y="6858000"/>
              <a:ext cx="3929090" cy="0"/>
            </a:xfrm>
            <a:prstGeom prst="line">
              <a:avLst/>
            </a:prstGeom>
          </p:spPr>
          <p:style>
            <a:lnRef idx="1">
              <a:schemeClr val="accent1"/>
            </a:lnRef>
            <a:fillRef idx="0">
              <a:schemeClr val="accent1"/>
            </a:fillRef>
            <a:effectRef idx="0">
              <a:schemeClr val="accent1"/>
            </a:effectRef>
            <a:fontRef idx="minor">
              <a:schemeClr val="tx1"/>
            </a:fontRef>
          </p:style>
        </p:cxnSp>
        <p:sp>
          <p:nvSpPr>
            <p:cNvPr id="196" name="フリーフォーム 195"/>
            <p:cNvSpPr/>
            <p:nvPr/>
          </p:nvSpPr>
          <p:spPr>
            <a:xfrm>
              <a:off x="4343398" y="5629276"/>
              <a:ext cx="752480" cy="541337"/>
            </a:xfrm>
            <a:custGeom>
              <a:avLst/>
              <a:gdLst>
                <a:gd name="connsiteX0" fmla="*/ 0 w 752475"/>
                <a:gd name="connsiteY0" fmla="*/ 0 h 541601"/>
                <a:gd name="connsiteX1" fmla="*/ 9525 w 752475"/>
                <a:gd name="connsiteY1" fmla="*/ 76200 h 541601"/>
                <a:gd name="connsiteX2" fmla="*/ 47625 w 752475"/>
                <a:gd name="connsiteY2" fmla="*/ 161925 h 541601"/>
                <a:gd name="connsiteX3" fmla="*/ 76200 w 752475"/>
                <a:gd name="connsiteY3" fmla="*/ 228600 h 541601"/>
                <a:gd name="connsiteX4" fmla="*/ 104775 w 752475"/>
                <a:gd name="connsiteY4" fmla="*/ 257175 h 541601"/>
                <a:gd name="connsiteX5" fmla="*/ 133350 w 752475"/>
                <a:gd name="connsiteY5" fmla="*/ 333375 h 541601"/>
                <a:gd name="connsiteX6" fmla="*/ 161925 w 752475"/>
                <a:gd name="connsiteY6" fmla="*/ 381000 h 541601"/>
                <a:gd name="connsiteX7" fmla="*/ 190500 w 752475"/>
                <a:gd name="connsiteY7" fmla="*/ 400050 h 541601"/>
                <a:gd name="connsiteX8" fmla="*/ 238125 w 752475"/>
                <a:gd name="connsiteY8" fmla="*/ 485775 h 541601"/>
                <a:gd name="connsiteX9" fmla="*/ 276225 w 752475"/>
                <a:gd name="connsiteY9" fmla="*/ 504825 h 541601"/>
                <a:gd name="connsiteX10" fmla="*/ 304800 w 752475"/>
                <a:gd name="connsiteY10" fmla="*/ 523875 h 541601"/>
                <a:gd name="connsiteX11" fmla="*/ 333375 w 752475"/>
                <a:gd name="connsiteY11" fmla="*/ 533400 h 541601"/>
                <a:gd name="connsiteX12" fmla="*/ 476250 w 752475"/>
                <a:gd name="connsiteY12" fmla="*/ 504825 h 541601"/>
                <a:gd name="connsiteX13" fmla="*/ 533400 w 752475"/>
                <a:gd name="connsiteY13" fmla="*/ 485775 h 541601"/>
                <a:gd name="connsiteX14" fmla="*/ 561975 w 752475"/>
                <a:gd name="connsiteY14" fmla="*/ 476250 h 541601"/>
                <a:gd name="connsiteX15" fmla="*/ 590550 w 752475"/>
                <a:gd name="connsiteY15" fmla="*/ 447675 h 541601"/>
                <a:gd name="connsiteX16" fmla="*/ 666750 w 752475"/>
                <a:gd name="connsiteY16" fmla="*/ 400050 h 541601"/>
                <a:gd name="connsiteX17" fmla="*/ 695325 w 752475"/>
                <a:gd name="connsiteY17" fmla="*/ 342900 h 541601"/>
                <a:gd name="connsiteX18" fmla="*/ 733425 w 752475"/>
                <a:gd name="connsiteY18" fmla="*/ 285750 h 541601"/>
                <a:gd name="connsiteX19" fmla="*/ 752475 w 752475"/>
                <a:gd name="connsiteY19" fmla="*/ 238125 h 54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2475" h="541601">
                  <a:moveTo>
                    <a:pt x="0" y="0"/>
                  </a:moveTo>
                  <a:cubicBezTo>
                    <a:pt x="3175" y="25400"/>
                    <a:pt x="3769" y="51258"/>
                    <a:pt x="9525" y="76200"/>
                  </a:cubicBezTo>
                  <a:cubicBezTo>
                    <a:pt x="16910" y="108201"/>
                    <a:pt x="34995" y="132456"/>
                    <a:pt x="47625" y="161925"/>
                  </a:cubicBezTo>
                  <a:cubicBezTo>
                    <a:pt x="60950" y="193017"/>
                    <a:pt x="53635" y="197010"/>
                    <a:pt x="76200" y="228600"/>
                  </a:cubicBezTo>
                  <a:cubicBezTo>
                    <a:pt x="84030" y="239561"/>
                    <a:pt x="95250" y="247650"/>
                    <a:pt x="104775" y="257175"/>
                  </a:cubicBezTo>
                  <a:cubicBezTo>
                    <a:pt x="115656" y="300701"/>
                    <a:pt x="110710" y="292622"/>
                    <a:pt x="133350" y="333375"/>
                  </a:cubicBezTo>
                  <a:cubicBezTo>
                    <a:pt x="142341" y="349559"/>
                    <a:pt x="149877" y="366944"/>
                    <a:pt x="161925" y="381000"/>
                  </a:cubicBezTo>
                  <a:cubicBezTo>
                    <a:pt x="169375" y="389692"/>
                    <a:pt x="180975" y="393700"/>
                    <a:pt x="190500" y="400050"/>
                  </a:cubicBezTo>
                  <a:cubicBezTo>
                    <a:pt x="199605" y="427365"/>
                    <a:pt x="211923" y="472674"/>
                    <a:pt x="238125" y="485775"/>
                  </a:cubicBezTo>
                  <a:cubicBezTo>
                    <a:pt x="250825" y="492125"/>
                    <a:pt x="263897" y="497780"/>
                    <a:pt x="276225" y="504825"/>
                  </a:cubicBezTo>
                  <a:cubicBezTo>
                    <a:pt x="286164" y="510505"/>
                    <a:pt x="294561" y="518755"/>
                    <a:pt x="304800" y="523875"/>
                  </a:cubicBezTo>
                  <a:cubicBezTo>
                    <a:pt x="313780" y="528365"/>
                    <a:pt x="323850" y="530225"/>
                    <a:pt x="333375" y="533400"/>
                  </a:cubicBezTo>
                  <a:cubicBezTo>
                    <a:pt x="507799" y="517543"/>
                    <a:pt x="384309" y="541601"/>
                    <a:pt x="476250" y="504825"/>
                  </a:cubicBezTo>
                  <a:cubicBezTo>
                    <a:pt x="494894" y="497367"/>
                    <a:pt x="514350" y="492125"/>
                    <a:pt x="533400" y="485775"/>
                  </a:cubicBezTo>
                  <a:lnTo>
                    <a:pt x="561975" y="476250"/>
                  </a:lnTo>
                  <a:cubicBezTo>
                    <a:pt x="571500" y="466725"/>
                    <a:pt x="579127" y="454814"/>
                    <a:pt x="590550" y="447675"/>
                  </a:cubicBezTo>
                  <a:cubicBezTo>
                    <a:pt x="656258" y="406607"/>
                    <a:pt x="621692" y="454120"/>
                    <a:pt x="666750" y="400050"/>
                  </a:cubicBezTo>
                  <a:cubicBezTo>
                    <a:pt x="709035" y="349308"/>
                    <a:pt x="666686" y="394450"/>
                    <a:pt x="695325" y="342900"/>
                  </a:cubicBezTo>
                  <a:cubicBezTo>
                    <a:pt x="706444" y="322886"/>
                    <a:pt x="726185" y="307470"/>
                    <a:pt x="733425" y="285750"/>
                  </a:cubicBezTo>
                  <a:cubicBezTo>
                    <a:pt x="745195" y="250440"/>
                    <a:pt x="738460" y="266155"/>
                    <a:pt x="752475" y="2381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02" name="直線コネクタ 201"/>
            <p:cNvCxnSpPr/>
            <p:nvPr/>
          </p:nvCxnSpPr>
          <p:spPr>
            <a:xfrm rot="16200000" flipH="1">
              <a:off x="5036359" y="4607715"/>
              <a:ext cx="3000372" cy="1500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3357554" y="6858000"/>
              <a:ext cx="3929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rot="5400000">
              <a:off x="3071814" y="4143368"/>
              <a:ext cx="3000372" cy="24288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グループ化 217"/>
          <p:cNvGrpSpPr>
            <a:grpSpLocks/>
          </p:cNvGrpSpPr>
          <p:nvPr/>
        </p:nvGrpSpPr>
        <p:grpSpPr bwMode="auto">
          <a:xfrm>
            <a:off x="5786438" y="3286125"/>
            <a:ext cx="3357562" cy="3571875"/>
            <a:chOff x="4572000" y="3000372"/>
            <a:chExt cx="3357554" cy="3571876"/>
          </a:xfrm>
        </p:grpSpPr>
        <p:grpSp>
          <p:nvGrpSpPr>
            <p:cNvPr id="86040" name="グループ化 146"/>
            <p:cNvGrpSpPr>
              <a:grpSpLocks/>
            </p:cNvGrpSpPr>
            <p:nvPr/>
          </p:nvGrpSpPr>
          <p:grpSpPr bwMode="auto">
            <a:xfrm>
              <a:off x="4572000" y="3000372"/>
              <a:ext cx="3357554" cy="3571876"/>
              <a:chOff x="5786446" y="3286124"/>
              <a:chExt cx="3357554" cy="3571876"/>
            </a:xfrm>
          </p:grpSpPr>
          <p:grpSp>
            <p:nvGrpSpPr>
              <p:cNvPr id="86042" name="グループ化 141"/>
              <p:cNvGrpSpPr>
                <a:grpSpLocks/>
              </p:cNvGrpSpPr>
              <p:nvPr/>
            </p:nvGrpSpPr>
            <p:grpSpPr bwMode="auto">
              <a:xfrm>
                <a:off x="5786446" y="3857628"/>
                <a:ext cx="1500198" cy="3000372"/>
                <a:chOff x="5786446" y="3857628"/>
                <a:chExt cx="1500198" cy="3000372"/>
              </a:xfrm>
            </p:grpSpPr>
            <p:cxnSp>
              <p:nvCxnSpPr>
                <p:cNvPr id="115" name="直線コネクタ 114"/>
                <p:cNvCxnSpPr/>
                <p:nvPr/>
              </p:nvCxnSpPr>
              <p:spPr>
                <a:xfrm rot="16200000" flipH="1">
                  <a:off x="5036350" y="4607720"/>
                  <a:ext cx="3000376" cy="1500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rot="16200000" flipH="1">
                  <a:off x="5036350" y="4607720"/>
                  <a:ext cx="3000376" cy="150018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4" name="直線コネクタ 143"/>
              <p:cNvCxnSpPr/>
              <p:nvPr/>
            </p:nvCxnSpPr>
            <p:spPr>
              <a:xfrm rot="5400000">
                <a:off x="7358062" y="5072063"/>
                <a:ext cx="3571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7286629" y="6858000"/>
                <a:ext cx="1857371"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9" name="直線コネクタ 208"/>
            <p:cNvCxnSpPr/>
            <p:nvPr/>
          </p:nvCxnSpPr>
          <p:spPr>
            <a:xfrm flipV="1">
              <a:off x="4572000" y="3000372"/>
              <a:ext cx="3357554" cy="571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8" name="フリーフォーム 227"/>
          <p:cNvSpPr/>
          <p:nvPr/>
        </p:nvSpPr>
        <p:spPr>
          <a:xfrm>
            <a:off x="-254000" y="2924175"/>
            <a:ext cx="3330575" cy="3924300"/>
          </a:xfrm>
          <a:custGeom>
            <a:avLst/>
            <a:gdLst>
              <a:gd name="connsiteX0" fmla="*/ 292116 w 3330591"/>
              <a:gd name="connsiteY0" fmla="*/ 0 h 3924300"/>
              <a:gd name="connsiteX1" fmla="*/ 368316 w 3330591"/>
              <a:gd name="connsiteY1" fmla="*/ 47625 h 3924300"/>
              <a:gd name="connsiteX2" fmla="*/ 406416 w 3330591"/>
              <a:gd name="connsiteY2" fmla="*/ 57150 h 3924300"/>
              <a:gd name="connsiteX3" fmla="*/ 568341 w 3330591"/>
              <a:gd name="connsiteY3" fmla="*/ 114300 h 3924300"/>
              <a:gd name="connsiteX4" fmla="*/ 692166 w 3330591"/>
              <a:gd name="connsiteY4" fmla="*/ 133350 h 3924300"/>
              <a:gd name="connsiteX5" fmla="*/ 758841 w 3330591"/>
              <a:gd name="connsiteY5" fmla="*/ 152400 h 3924300"/>
              <a:gd name="connsiteX6" fmla="*/ 815991 w 3330591"/>
              <a:gd name="connsiteY6" fmla="*/ 161925 h 3924300"/>
              <a:gd name="connsiteX7" fmla="*/ 930291 w 3330591"/>
              <a:gd name="connsiteY7" fmla="*/ 200025 h 3924300"/>
              <a:gd name="connsiteX8" fmla="*/ 987441 w 3330591"/>
              <a:gd name="connsiteY8" fmla="*/ 219075 h 3924300"/>
              <a:gd name="connsiteX9" fmla="*/ 1044591 w 3330591"/>
              <a:gd name="connsiteY9" fmla="*/ 247650 h 3924300"/>
              <a:gd name="connsiteX10" fmla="*/ 1082691 w 3330591"/>
              <a:gd name="connsiteY10" fmla="*/ 257175 h 3924300"/>
              <a:gd name="connsiteX11" fmla="*/ 1206516 w 3330591"/>
              <a:gd name="connsiteY11" fmla="*/ 295275 h 3924300"/>
              <a:gd name="connsiteX12" fmla="*/ 1292241 w 3330591"/>
              <a:gd name="connsiteY12" fmla="*/ 323850 h 3924300"/>
              <a:gd name="connsiteX13" fmla="*/ 1320816 w 3330591"/>
              <a:gd name="connsiteY13" fmla="*/ 342900 h 3924300"/>
              <a:gd name="connsiteX14" fmla="*/ 1368441 w 3330591"/>
              <a:gd name="connsiteY14" fmla="*/ 361950 h 3924300"/>
              <a:gd name="connsiteX15" fmla="*/ 1425591 w 3330591"/>
              <a:gd name="connsiteY15" fmla="*/ 371475 h 3924300"/>
              <a:gd name="connsiteX16" fmla="*/ 1473216 w 3330591"/>
              <a:gd name="connsiteY16" fmla="*/ 381000 h 3924300"/>
              <a:gd name="connsiteX17" fmla="*/ 1558941 w 3330591"/>
              <a:gd name="connsiteY17" fmla="*/ 409575 h 3924300"/>
              <a:gd name="connsiteX18" fmla="*/ 1673241 w 3330591"/>
              <a:gd name="connsiteY18" fmla="*/ 428625 h 3924300"/>
              <a:gd name="connsiteX19" fmla="*/ 1739916 w 3330591"/>
              <a:gd name="connsiteY19" fmla="*/ 438150 h 3924300"/>
              <a:gd name="connsiteX20" fmla="*/ 1939941 w 3330591"/>
              <a:gd name="connsiteY20" fmla="*/ 457200 h 3924300"/>
              <a:gd name="connsiteX21" fmla="*/ 1968516 w 3330591"/>
              <a:gd name="connsiteY21" fmla="*/ 466725 h 3924300"/>
              <a:gd name="connsiteX22" fmla="*/ 1673241 w 3330591"/>
              <a:gd name="connsiteY22" fmla="*/ 476250 h 3924300"/>
              <a:gd name="connsiteX23" fmla="*/ 1530366 w 3330591"/>
              <a:gd name="connsiteY23" fmla="*/ 495300 h 3924300"/>
              <a:gd name="connsiteX24" fmla="*/ 1454166 w 3330591"/>
              <a:gd name="connsiteY24" fmla="*/ 504825 h 3924300"/>
              <a:gd name="connsiteX25" fmla="*/ 1368441 w 3330591"/>
              <a:gd name="connsiteY25" fmla="*/ 523875 h 3924300"/>
              <a:gd name="connsiteX26" fmla="*/ 339741 w 3330591"/>
              <a:gd name="connsiteY26" fmla="*/ 533400 h 3924300"/>
              <a:gd name="connsiteX27" fmla="*/ 1397016 w 3330591"/>
              <a:gd name="connsiteY27" fmla="*/ 523875 h 3924300"/>
              <a:gd name="connsiteX28" fmla="*/ 1892316 w 3330591"/>
              <a:gd name="connsiteY28" fmla="*/ 533400 h 3924300"/>
              <a:gd name="connsiteX29" fmla="*/ 1968516 w 3330591"/>
              <a:gd name="connsiteY29" fmla="*/ 542925 h 3924300"/>
              <a:gd name="connsiteX30" fmla="*/ 2044716 w 3330591"/>
              <a:gd name="connsiteY30" fmla="*/ 561975 h 3924300"/>
              <a:gd name="connsiteX31" fmla="*/ 2168541 w 3330591"/>
              <a:gd name="connsiteY31" fmla="*/ 571500 h 3924300"/>
              <a:gd name="connsiteX32" fmla="*/ 2139966 w 3330591"/>
              <a:gd name="connsiteY32" fmla="*/ 590550 h 3924300"/>
              <a:gd name="connsiteX33" fmla="*/ 2082816 w 3330591"/>
              <a:gd name="connsiteY33" fmla="*/ 609600 h 3924300"/>
              <a:gd name="connsiteX34" fmla="*/ 1901841 w 3330591"/>
              <a:gd name="connsiteY34" fmla="*/ 647700 h 3924300"/>
              <a:gd name="connsiteX35" fmla="*/ 1692291 w 3330591"/>
              <a:gd name="connsiteY35" fmla="*/ 676275 h 3924300"/>
              <a:gd name="connsiteX36" fmla="*/ 1616091 w 3330591"/>
              <a:gd name="connsiteY36" fmla="*/ 714375 h 3924300"/>
              <a:gd name="connsiteX37" fmla="*/ 1530366 w 3330591"/>
              <a:gd name="connsiteY37" fmla="*/ 733425 h 3924300"/>
              <a:gd name="connsiteX38" fmla="*/ 1377966 w 3330591"/>
              <a:gd name="connsiteY38" fmla="*/ 762000 h 3924300"/>
              <a:gd name="connsiteX39" fmla="*/ 1301766 w 3330591"/>
              <a:gd name="connsiteY39" fmla="*/ 781050 h 3924300"/>
              <a:gd name="connsiteX40" fmla="*/ 1139841 w 3330591"/>
              <a:gd name="connsiteY40" fmla="*/ 800100 h 3924300"/>
              <a:gd name="connsiteX41" fmla="*/ 987441 w 3330591"/>
              <a:gd name="connsiteY41" fmla="*/ 819150 h 3924300"/>
              <a:gd name="connsiteX42" fmla="*/ 911241 w 3330591"/>
              <a:gd name="connsiteY42" fmla="*/ 828675 h 3924300"/>
              <a:gd name="connsiteX43" fmla="*/ 806466 w 3330591"/>
              <a:gd name="connsiteY43" fmla="*/ 838200 h 3924300"/>
              <a:gd name="connsiteX44" fmla="*/ 739791 w 3330591"/>
              <a:gd name="connsiteY44" fmla="*/ 857250 h 3924300"/>
              <a:gd name="connsiteX45" fmla="*/ 673116 w 3330591"/>
              <a:gd name="connsiteY45" fmla="*/ 885825 h 3924300"/>
              <a:gd name="connsiteX46" fmla="*/ 473091 w 3330591"/>
              <a:gd name="connsiteY46" fmla="*/ 933450 h 3924300"/>
              <a:gd name="connsiteX47" fmla="*/ 311166 w 3330591"/>
              <a:gd name="connsiteY47" fmla="*/ 962025 h 3924300"/>
              <a:gd name="connsiteX48" fmla="*/ 244491 w 3330591"/>
              <a:gd name="connsiteY48" fmla="*/ 981075 h 3924300"/>
              <a:gd name="connsiteX49" fmla="*/ 206391 w 3330591"/>
              <a:gd name="connsiteY49" fmla="*/ 990600 h 3924300"/>
              <a:gd name="connsiteX50" fmla="*/ 177816 w 3330591"/>
              <a:gd name="connsiteY50" fmla="*/ 1000125 h 3924300"/>
              <a:gd name="connsiteX51" fmla="*/ 92091 w 3330591"/>
              <a:gd name="connsiteY51" fmla="*/ 1009650 h 3924300"/>
              <a:gd name="connsiteX52" fmla="*/ 101616 w 3330591"/>
              <a:gd name="connsiteY52" fmla="*/ 1028700 h 3924300"/>
              <a:gd name="connsiteX53" fmla="*/ 1663716 w 3330591"/>
              <a:gd name="connsiteY53" fmla="*/ 1047750 h 3924300"/>
              <a:gd name="connsiteX54" fmla="*/ 1806591 w 3330591"/>
              <a:gd name="connsiteY54" fmla="*/ 1057275 h 3924300"/>
              <a:gd name="connsiteX55" fmla="*/ 1930416 w 3330591"/>
              <a:gd name="connsiteY55" fmla="*/ 1076325 h 3924300"/>
              <a:gd name="connsiteX56" fmla="*/ 2187591 w 3330591"/>
              <a:gd name="connsiteY56" fmla="*/ 1085850 h 3924300"/>
              <a:gd name="connsiteX57" fmla="*/ 2035191 w 3330591"/>
              <a:gd name="connsiteY57" fmla="*/ 1114425 h 3924300"/>
              <a:gd name="connsiteX58" fmla="*/ 1825641 w 3330591"/>
              <a:gd name="connsiteY58" fmla="*/ 1162050 h 3924300"/>
              <a:gd name="connsiteX59" fmla="*/ 1711341 w 3330591"/>
              <a:gd name="connsiteY59" fmla="*/ 1171575 h 3924300"/>
              <a:gd name="connsiteX60" fmla="*/ 1606566 w 3330591"/>
              <a:gd name="connsiteY60" fmla="*/ 1209675 h 3924300"/>
              <a:gd name="connsiteX61" fmla="*/ 1520841 w 3330591"/>
              <a:gd name="connsiteY61" fmla="*/ 1228725 h 3924300"/>
              <a:gd name="connsiteX62" fmla="*/ 1301766 w 3330591"/>
              <a:gd name="connsiteY62" fmla="*/ 1257300 h 3924300"/>
              <a:gd name="connsiteX63" fmla="*/ 987441 w 3330591"/>
              <a:gd name="connsiteY63" fmla="*/ 1295400 h 3924300"/>
              <a:gd name="connsiteX64" fmla="*/ 854091 w 3330591"/>
              <a:gd name="connsiteY64" fmla="*/ 1304925 h 3924300"/>
              <a:gd name="connsiteX65" fmla="*/ 777891 w 3330591"/>
              <a:gd name="connsiteY65" fmla="*/ 1314450 h 3924300"/>
              <a:gd name="connsiteX66" fmla="*/ 577866 w 3330591"/>
              <a:gd name="connsiteY66" fmla="*/ 1323975 h 3924300"/>
              <a:gd name="connsiteX67" fmla="*/ 482616 w 3330591"/>
              <a:gd name="connsiteY67" fmla="*/ 1343025 h 3924300"/>
              <a:gd name="connsiteX68" fmla="*/ 368316 w 3330591"/>
              <a:gd name="connsiteY68" fmla="*/ 1352550 h 3924300"/>
              <a:gd name="connsiteX69" fmla="*/ 311166 w 3330591"/>
              <a:gd name="connsiteY69" fmla="*/ 1362075 h 3924300"/>
              <a:gd name="connsiteX70" fmla="*/ 254016 w 3330591"/>
              <a:gd name="connsiteY70" fmla="*/ 1381125 h 3924300"/>
              <a:gd name="connsiteX71" fmla="*/ 1692291 w 3330591"/>
              <a:gd name="connsiteY71" fmla="*/ 1400175 h 3924300"/>
              <a:gd name="connsiteX72" fmla="*/ 1797066 w 3330591"/>
              <a:gd name="connsiteY72" fmla="*/ 1409700 h 3924300"/>
              <a:gd name="connsiteX73" fmla="*/ 2273316 w 3330591"/>
              <a:gd name="connsiteY73" fmla="*/ 1428750 h 3924300"/>
              <a:gd name="connsiteX74" fmla="*/ 2368566 w 3330591"/>
              <a:gd name="connsiteY74" fmla="*/ 1438275 h 3924300"/>
              <a:gd name="connsiteX75" fmla="*/ 2397141 w 3330591"/>
              <a:gd name="connsiteY75" fmla="*/ 1447800 h 3924300"/>
              <a:gd name="connsiteX76" fmla="*/ 2454291 w 3330591"/>
              <a:gd name="connsiteY76" fmla="*/ 1457325 h 3924300"/>
              <a:gd name="connsiteX77" fmla="*/ 2416191 w 3330591"/>
              <a:gd name="connsiteY77" fmla="*/ 1476375 h 3924300"/>
              <a:gd name="connsiteX78" fmla="*/ 2311416 w 3330591"/>
              <a:gd name="connsiteY78" fmla="*/ 1495425 h 3924300"/>
              <a:gd name="connsiteX79" fmla="*/ 2149491 w 3330591"/>
              <a:gd name="connsiteY79" fmla="*/ 1543050 h 3924300"/>
              <a:gd name="connsiteX80" fmla="*/ 2073291 w 3330591"/>
              <a:gd name="connsiteY80" fmla="*/ 1562100 h 3924300"/>
              <a:gd name="connsiteX81" fmla="*/ 1787541 w 3330591"/>
              <a:gd name="connsiteY81" fmla="*/ 1666875 h 3924300"/>
              <a:gd name="connsiteX82" fmla="*/ 1682766 w 3330591"/>
              <a:gd name="connsiteY82" fmla="*/ 1695450 h 3924300"/>
              <a:gd name="connsiteX83" fmla="*/ 1482741 w 3330591"/>
              <a:gd name="connsiteY83" fmla="*/ 1781175 h 3924300"/>
              <a:gd name="connsiteX84" fmla="*/ 1406541 w 3330591"/>
              <a:gd name="connsiteY84" fmla="*/ 1819275 h 3924300"/>
              <a:gd name="connsiteX85" fmla="*/ 1320816 w 3330591"/>
              <a:gd name="connsiteY85" fmla="*/ 1857375 h 3924300"/>
              <a:gd name="connsiteX86" fmla="*/ 1244616 w 3330591"/>
              <a:gd name="connsiteY86" fmla="*/ 1895475 h 3924300"/>
              <a:gd name="connsiteX87" fmla="*/ 1158891 w 3330591"/>
              <a:gd name="connsiteY87" fmla="*/ 1933575 h 3924300"/>
              <a:gd name="connsiteX88" fmla="*/ 958866 w 3330591"/>
              <a:gd name="connsiteY88" fmla="*/ 2028825 h 3924300"/>
              <a:gd name="connsiteX89" fmla="*/ 787416 w 3330591"/>
              <a:gd name="connsiteY89" fmla="*/ 2095500 h 3924300"/>
              <a:gd name="connsiteX90" fmla="*/ 701691 w 3330591"/>
              <a:gd name="connsiteY90" fmla="*/ 2143125 h 3924300"/>
              <a:gd name="connsiteX91" fmla="*/ 654066 w 3330591"/>
              <a:gd name="connsiteY91" fmla="*/ 2162175 h 3924300"/>
              <a:gd name="connsiteX92" fmla="*/ 558816 w 3330591"/>
              <a:gd name="connsiteY92" fmla="*/ 2209800 h 3924300"/>
              <a:gd name="connsiteX93" fmla="*/ 530241 w 3330591"/>
              <a:gd name="connsiteY93" fmla="*/ 2228850 h 3924300"/>
              <a:gd name="connsiteX94" fmla="*/ 492141 w 3330591"/>
              <a:gd name="connsiteY94" fmla="*/ 2238375 h 3924300"/>
              <a:gd name="connsiteX95" fmla="*/ 444516 w 3330591"/>
              <a:gd name="connsiteY95" fmla="*/ 2257425 h 3924300"/>
              <a:gd name="connsiteX96" fmla="*/ 415941 w 3330591"/>
              <a:gd name="connsiteY96" fmla="*/ 2266950 h 3924300"/>
              <a:gd name="connsiteX97" fmla="*/ 377841 w 3330591"/>
              <a:gd name="connsiteY97" fmla="*/ 2286000 h 3924300"/>
              <a:gd name="connsiteX98" fmla="*/ 254016 w 3330591"/>
              <a:gd name="connsiteY98" fmla="*/ 2295525 h 3924300"/>
              <a:gd name="connsiteX99" fmla="*/ 358791 w 3330591"/>
              <a:gd name="connsiteY99" fmla="*/ 2286000 h 3924300"/>
              <a:gd name="connsiteX100" fmla="*/ 425466 w 3330591"/>
              <a:gd name="connsiteY100" fmla="*/ 2257425 h 3924300"/>
              <a:gd name="connsiteX101" fmla="*/ 492141 w 3330591"/>
              <a:gd name="connsiteY101" fmla="*/ 2247900 h 3924300"/>
              <a:gd name="connsiteX102" fmla="*/ 568341 w 3330591"/>
              <a:gd name="connsiteY102" fmla="*/ 2228850 h 3924300"/>
              <a:gd name="connsiteX103" fmla="*/ 730266 w 3330591"/>
              <a:gd name="connsiteY103" fmla="*/ 2181225 h 3924300"/>
              <a:gd name="connsiteX104" fmla="*/ 920766 w 3330591"/>
              <a:gd name="connsiteY104" fmla="*/ 2143125 h 3924300"/>
              <a:gd name="connsiteX105" fmla="*/ 1216041 w 3330591"/>
              <a:gd name="connsiteY105" fmla="*/ 2114550 h 3924300"/>
              <a:gd name="connsiteX106" fmla="*/ 1397016 w 3330591"/>
              <a:gd name="connsiteY106" fmla="*/ 2095500 h 3924300"/>
              <a:gd name="connsiteX107" fmla="*/ 1473216 w 3330591"/>
              <a:gd name="connsiteY107" fmla="*/ 2076450 h 3924300"/>
              <a:gd name="connsiteX108" fmla="*/ 1539891 w 3330591"/>
              <a:gd name="connsiteY108" fmla="*/ 2057400 h 3924300"/>
              <a:gd name="connsiteX109" fmla="*/ 1625616 w 3330591"/>
              <a:gd name="connsiteY109" fmla="*/ 2038350 h 3924300"/>
              <a:gd name="connsiteX110" fmla="*/ 1692291 w 3330591"/>
              <a:gd name="connsiteY110" fmla="*/ 2019300 h 3924300"/>
              <a:gd name="connsiteX111" fmla="*/ 1749441 w 3330591"/>
              <a:gd name="connsiteY111" fmla="*/ 2009775 h 3924300"/>
              <a:gd name="connsiteX112" fmla="*/ 1797066 w 3330591"/>
              <a:gd name="connsiteY112" fmla="*/ 2000250 h 3924300"/>
              <a:gd name="connsiteX113" fmla="*/ 1863741 w 3330591"/>
              <a:gd name="connsiteY113" fmla="*/ 1990725 h 3924300"/>
              <a:gd name="connsiteX114" fmla="*/ 1978041 w 3330591"/>
              <a:gd name="connsiteY114" fmla="*/ 1971675 h 3924300"/>
              <a:gd name="connsiteX115" fmla="*/ 2006616 w 3330591"/>
              <a:gd name="connsiteY115" fmla="*/ 1962150 h 3924300"/>
              <a:gd name="connsiteX116" fmla="*/ 2035191 w 3330591"/>
              <a:gd name="connsiteY116" fmla="*/ 1943100 h 3924300"/>
              <a:gd name="connsiteX117" fmla="*/ 2235216 w 3330591"/>
              <a:gd name="connsiteY117" fmla="*/ 1924050 h 3924300"/>
              <a:gd name="connsiteX118" fmla="*/ 2282841 w 3330591"/>
              <a:gd name="connsiteY118" fmla="*/ 1914525 h 3924300"/>
              <a:gd name="connsiteX119" fmla="*/ 2311416 w 3330591"/>
              <a:gd name="connsiteY119" fmla="*/ 1905000 h 3924300"/>
              <a:gd name="connsiteX120" fmla="*/ 2378091 w 3330591"/>
              <a:gd name="connsiteY120" fmla="*/ 1895475 h 3924300"/>
              <a:gd name="connsiteX121" fmla="*/ 2406666 w 3330591"/>
              <a:gd name="connsiteY121" fmla="*/ 1876425 h 3924300"/>
              <a:gd name="connsiteX122" fmla="*/ 2473341 w 3330591"/>
              <a:gd name="connsiteY122" fmla="*/ 1857375 h 3924300"/>
              <a:gd name="connsiteX123" fmla="*/ 2501916 w 3330591"/>
              <a:gd name="connsiteY123" fmla="*/ 1838325 h 3924300"/>
              <a:gd name="connsiteX124" fmla="*/ 2530491 w 3330591"/>
              <a:gd name="connsiteY124" fmla="*/ 1828800 h 3924300"/>
              <a:gd name="connsiteX125" fmla="*/ 2568591 w 3330591"/>
              <a:gd name="connsiteY125" fmla="*/ 1809750 h 3924300"/>
              <a:gd name="connsiteX126" fmla="*/ 2635266 w 3330591"/>
              <a:gd name="connsiteY126" fmla="*/ 1790700 h 3924300"/>
              <a:gd name="connsiteX127" fmla="*/ 2663841 w 3330591"/>
              <a:gd name="connsiteY127" fmla="*/ 1771650 h 3924300"/>
              <a:gd name="connsiteX128" fmla="*/ 2616216 w 3330591"/>
              <a:gd name="connsiteY128" fmla="*/ 1790700 h 3924300"/>
              <a:gd name="connsiteX129" fmla="*/ 2578116 w 3330591"/>
              <a:gd name="connsiteY129" fmla="*/ 1800225 h 3924300"/>
              <a:gd name="connsiteX130" fmla="*/ 2492391 w 3330591"/>
              <a:gd name="connsiteY130" fmla="*/ 1847850 h 3924300"/>
              <a:gd name="connsiteX131" fmla="*/ 2435241 w 3330591"/>
              <a:gd name="connsiteY131" fmla="*/ 1885950 h 3924300"/>
              <a:gd name="connsiteX132" fmla="*/ 2139966 w 3330591"/>
              <a:gd name="connsiteY132" fmla="*/ 2009775 h 3924300"/>
              <a:gd name="connsiteX133" fmla="*/ 1825641 w 3330591"/>
              <a:gd name="connsiteY133" fmla="*/ 2181225 h 3924300"/>
              <a:gd name="connsiteX134" fmla="*/ 1520841 w 3330591"/>
              <a:gd name="connsiteY134" fmla="*/ 2305050 h 3924300"/>
              <a:gd name="connsiteX135" fmla="*/ 1377966 w 3330591"/>
              <a:gd name="connsiteY135" fmla="*/ 2362200 h 3924300"/>
              <a:gd name="connsiteX136" fmla="*/ 1301766 w 3330591"/>
              <a:gd name="connsiteY136" fmla="*/ 2381250 h 3924300"/>
              <a:gd name="connsiteX137" fmla="*/ 1225566 w 3330591"/>
              <a:gd name="connsiteY137" fmla="*/ 2419350 h 3924300"/>
              <a:gd name="connsiteX138" fmla="*/ 1158891 w 3330591"/>
              <a:gd name="connsiteY138" fmla="*/ 2438400 h 3924300"/>
              <a:gd name="connsiteX139" fmla="*/ 1101741 w 3330591"/>
              <a:gd name="connsiteY139" fmla="*/ 2457450 h 3924300"/>
              <a:gd name="connsiteX140" fmla="*/ 968391 w 3330591"/>
              <a:gd name="connsiteY140" fmla="*/ 2495550 h 3924300"/>
              <a:gd name="connsiteX141" fmla="*/ 882666 w 3330591"/>
              <a:gd name="connsiteY141" fmla="*/ 2533650 h 3924300"/>
              <a:gd name="connsiteX142" fmla="*/ 844566 w 3330591"/>
              <a:gd name="connsiteY142" fmla="*/ 2543175 h 3924300"/>
              <a:gd name="connsiteX143" fmla="*/ 796941 w 3330591"/>
              <a:gd name="connsiteY143" fmla="*/ 2562225 h 3924300"/>
              <a:gd name="connsiteX144" fmla="*/ 701691 w 3330591"/>
              <a:gd name="connsiteY144" fmla="*/ 2581275 h 3924300"/>
              <a:gd name="connsiteX145" fmla="*/ 663591 w 3330591"/>
              <a:gd name="connsiteY145" fmla="*/ 2600325 h 3924300"/>
              <a:gd name="connsiteX146" fmla="*/ 615966 w 3330591"/>
              <a:gd name="connsiteY146" fmla="*/ 2609850 h 3924300"/>
              <a:gd name="connsiteX147" fmla="*/ 415941 w 3330591"/>
              <a:gd name="connsiteY147" fmla="*/ 2638425 h 3924300"/>
              <a:gd name="connsiteX148" fmla="*/ 330216 w 3330591"/>
              <a:gd name="connsiteY148" fmla="*/ 2667000 h 3924300"/>
              <a:gd name="connsiteX149" fmla="*/ 292116 w 3330591"/>
              <a:gd name="connsiteY149" fmla="*/ 2676525 h 3924300"/>
              <a:gd name="connsiteX150" fmla="*/ 406416 w 3330591"/>
              <a:gd name="connsiteY150" fmla="*/ 2647950 h 3924300"/>
              <a:gd name="connsiteX151" fmla="*/ 539766 w 3330591"/>
              <a:gd name="connsiteY151" fmla="*/ 2609850 h 3924300"/>
              <a:gd name="connsiteX152" fmla="*/ 615966 w 3330591"/>
              <a:gd name="connsiteY152" fmla="*/ 2590800 h 3924300"/>
              <a:gd name="connsiteX153" fmla="*/ 701691 w 3330591"/>
              <a:gd name="connsiteY153" fmla="*/ 2571750 h 3924300"/>
              <a:gd name="connsiteX154" fmla="*/ 806466 w 3330591"/>
              <a:gd name="connsiteY154" fmla="*/ 2533650 h 3924300"/>
              <a:gd name="connsiteX155" fmla="*/ 1025541 w 3330591"/>
              <a:gd name="connsiteY155" fmla="*/ 2495550 h 3924300"/>
              <a:gd name="connsiteX156" fmla="*/ 1158891 w 3330591"/>
              <a:gd name="connsiteY156" fmla="*/ 2466975 h 3924300"/>
              <a:gd name="connsiteX157" fmla="*/ 1368441 w 3330591"/>
              <a:gd name="connsiteY157" fmla="*/ 2409825 h 3924300"/>
              <a:gd name="connsiteX158" fmla="*/ 1606566 w 3330591"/>
              <a:gd name="connsiteY158" fmla="*/ 2362200 h 3924300"/>
              <a:gd name="connsiteX159" fmla="*/ 1806591 w 3330591"/>
              <a:gd name="connsiteY159" fmla="*/ 2314575 h 3924300"/>
              <a:gd name="connsiteX160" fmla="*/ 2511441 w 3330591"/>
              <a:gd name="connsiteY160" fmla="*/ 2286000 h 3924300"/>
              <a:gd name="connsiteX161" fmla="*/ 2873391 w 3330591"/>
              <a:gd name="connsiteY161" fmla="*/ 2266950 h 3924300"/>
              <a:gd name="connsiteX162" fmla="*/ 2797191 w 3330591"/>
              <a:gd name="connsiteY162" fmla="*/ 2276475 h 3924300"/>
              <a:gd name="connsiteX163" fmla="*/ 2720991 w 3330591"/>
              <a:gd name="connsiteY163" fmla="*/ 2305050 h 3924300"/>
              <a:gd name="connsiteX164" fmla="*/ 2663841 w 3330591"/>
              <a:gd name="connsiteY164" fmla="*/ 2324100 h 3924300"/>
              <a:gd name="connsiteX165" fmla="*/ 2597166 w 3330591"/>
              <a:gd name="connsiteY165" fmla="*/ 2343150 h 3924300"/>
              <a:gd name="connsiteX166" fmla="*/ 2454291 w 3330591"/>
              <a:gd name="connsiteY166" fmla="*/ 2419350 h 3924300"/>
              <a:gd name="connsiteX167" fmla="*/ 2368566 w 3330591"/>
              <a:gd name="connsiteY167" fmla="*/ 2447925 h 3924300"/>
              <a:gd name="connsiteX168" fmla="*/ 2225691 w 3330591"/>
              <a:gd name="connsiteY168" fmla="*/ 2505075 h 3924300"/>
              <a:gd name="connsiteX169" fmla="*/ 2130441 w 3330591"/>
              <a:gd name="connsiteY169" fmla="*/ 2533650 h 3924300"/>
              <a:gd name="connsiteX170" fmla="*/ 1978041 w 3330591"/>
              <a:gd name="connsiteY170" fmla="*/ 2619375 h 3924300"/>
              <a:gd name="connsiteX171" fmla="*/ 1911366 w 3330591"/>
              <a:gd name="connsiteY171" fmla="*/ 2647950 h 3924300"/>
              <a:gd name="connsiteX172" fmla="*/ 1835166 w 3330591"/>
              <a:gd name="connsiteY172" fmla="*/ 2676525 h 3924300"/>
              <a:gd name="connsiteX173" fmla="*/ 1749441 w 3330591"/>
              <a:gd name="connsiteY173" fmla="*/ 2714625 h 3924300"/>
              <a:gd name="connsiteX174" fmla="*/ 1673241 w 3330591"/>
              <a:gd name="connsiteY174" fmla="*/ 2733675 h 3924300"/>
              <a:gd name="connsiteX175" fmla="*/ 1597041 w 3330591"/>
              <a:gd name="connsiteY175" fmla="*/ 2762250 h 3924300"/>
              <a:gd name="connsiteX176" fmla="*/ 1539891 w 3330591"/>
              <a:gd name="connsiteY176" fmla="*/ 2781300 h 3924300"/>
              <a:gd name="connsiteX177" fmla="*/ 1473216 w 3330591"/>
              <a:gd name="connsiteY177" fmla="*/ 2809875 h 3924300"/>
              <a:gd name="connsiteX178" fmla="*/ 1416066 w 3330591"/>
              <a:gd name="connsiteY178" fmla="*/ 2819400 h 3924300"/>
              <a:gd name="connsiteX179" fmla="*/ 1292241 w 3330591"/>
              <a:gd name="connsiteY179" fmla="*/ 2867025 h 3924300"/>
              <a:gd name="connsiteX180" fmla="*/ 1235091 w 3330591"/>
              <a:gd name="connsiteY180" fmla="*/ 2895600 h 3924300"/>
              <a:gd name="connsiteX181" fmla="*/ 1063641 w 3330591"/>
              <a:gd name="connsiteY181" fmla="*/ 2962275 h 3924300"/>
              <a:gd name="connsiteX182" fmla="*/ 996966 w 3330591"/>
              <a:gd name="connsiteY182" fmla="*/ 2990850 h 3924300"/>
              <a:gd name="connsiteX183" fmla="*/ 949341 w 3330591"/>
              <a:gd name="connsiteY183" fmla="*/ 3009900 h 3924300"/>
              <a:gd name="connsiteX184" fmla="*/ 854091 w 3330591"/>
              <a:gd name="connsiteY184" fmla="*/ 3057525 h 3924300"/>
              <a:gd name="connsiteX185" fmla="*/ 777891 w 3330591"/>
              <a:gd name="connsiteY185" fmla="*/ 3076575 h 3924300"/>
              <a:gd name="connsiteX186" fmla="*/ 739791 w 3330591"/>
              <a:gd name="connsiteY186" fmla="*/ 3086100 h 3924300"/>
              <a:gd name="connsiteX187" fmla="*/ 663591 w 3330591"/>
              <a:gd name="connsiteY187" fmla="*/ 3124200 h 3924300"/>
              <a:gd name="connsiteX188" fmla="*/ 635016 w 3330591"/>
              <a:gd name="connsiteY188" fmla="*/ 3133725 h 3924300"/>
              <a:gd name="connsiteX189" fmla="*/ 606441 w 3330591"/>
              <a:gd name="connsiteY189" fmla="*/ 3152775 h 3924300"/>
              <a:gd name="connsiteX190" fmla="*/ 568341 w 3330591"/>
              <a:gd name="connsiteY190" fmla="*/ 3162300 h 3924300"/>
              <a:gd name="connsiteX191" fmla="*/ 501666 w 3330591"/>
              <a:gd name="connsiteY191" fmla="*/ 3200400 h 3924300"/>
              <a:gd name="connsiteX192" fmla="*/ 463566 w 3330591"/>
              <a:gd name="connsiteY192" fmla="*/ 3209925 h 3924300"/>
              <a:gd name="connsiteX193" fmla="*/ 396891 w 3330591"/>
              <a:gd name="connsiteY193" fmla="*/ 3248025 h 3924300"/>
              <a:gd name="connsiteX194" fmla="*/ 368316 w 3330591"/>
              <a:gd name="connsiteY194" fmla="*/ 3257550 h 3924300"/>
              <a:gd name="connsiteX195" fmla="*/ 339741 w 3330591"/>
              <a:gd name="connsiteY195" fmla="*/ 3286125 h 3924300"/>
              <a:gd name="connsiteX196" fmla="*/ 292116 w 3330591"/>
              <a:gd name="connsiteY196" fmla="*/ 3295650 h 3924300"/>
              <a:gd name="connsiteX197" fmla="*/ 358791 w 3330591"/>
              <a:gd name="connsiteY197" fmla="*/ 3295650 h 3924300"/>
              <a:gd name="connsiteX198" fmla="*/ 692166 w 3330591"/>
              <a:gd name="connsiteY198" fmla="*/ 3276600 h 3924300"/>
              <a:gd name="connsiteX199" fmla="*/ 796941 w 3330591"/>
              <a:gd name="connsiteY199" fmla="*/ 3267075 h 3924300"/>
              <a:gd name="connsiteX200" fmla="*/ 987441 w 3330591"/>
              <a:gd name="connsiteY200" fmla="*/ 3257550 h 3924300"/>
              <a:gd name="connsiteX201" fmla="*/ 1092216 w 3330591"/>
              <a:gd name="connsiteY201" fmla="*/ 3248025 h 3924300"/>
              <a:gd name="connsiteX202" fmla="*/ 1692291 w 3330591"/>
              <a:gd name="connsiteY202" fmla="*/ 3228975 h 3924300"/>
              <a:gd name="connsiteX203" fmla="*/ 1778016 w 3330591"/>
              <a:gd name="connsiteY203" fmla="*/ 3209925 h 3924300"/>
              <a:gd name="connsiteX204" fmla="*/ 1854216 w 3330591"/>
              <a:gd name="connsiteY204" fmla="*/ 3200400 h 3924300"/>
              <a:gd name="connsiteX205" fmla="*/ 1920891 w 3330591"/>
              <a:gd name="connsiteY205" fmla="*/ 3190875 h 3924300"/>
              <a:gd name="connsiteX206" fmla="*/ 1968516 w 3330591"/>
              <a:gd name="connsiteY206" fmla="*/ 3181350 h 3924300"/>
              <a:gd name="connsiteX207" fmla="*/ 2120916 w 3330591"/>
              <a:gd name="connsiteY207" fmla="*/ 3171825 h 3924300"/>
              <a:gd name="connsiteX208" fmla="*/ 2178066 w 3330591"/>
              <a:gd name="connsiteY208" fmla="*/ 3162300 h 3924300"/>
              <a:gd name="connsiteX209" fmla="*/ 2482866 w 3330591"/>
              <a:gd name="connsiteY209" fmla="*/ 3143250 h 3924300"/>
              <a:gd name="connsiteX210" fmla="*/ 2606691 w 3330591"/>
              <a:gd name="connsiteY210" fmla="*/ 3133725 h 3924300"/>
              <a:gd name="connsiteX211" fmla="*/ 2682891 w 3330591"/>
              <a:gd name="connsiteY211" fmla="*/ 3105150 h 3924300"/>
              <a:gd name="connsiteX212" fmla="*/ 2759091 w 3330591"/>
              <a:gd name="connsiteY212" fmla="*/ 3086100 h 3924300"/>
              <a:gd name="connsiteX213" fmla="*/ 2863866 w 3330591"/>
              <a:gd name="connsiteY213" fmla="*/ 3028950 h 3924300"/>
              <a:gd name="connsiteX214" fmla="*/ 2921016 w 3330591"/>
              <a:gd name="connsiteY214" fmla="*/ 3009900 h 3924300"/>
              <a:gd name="connsiteX215" fmla="*/ 2968641 w 3330591"/>
              <a:gd name="connsiteY215" fmla="*/ 3000375 h 3924300"/>
              <a:gd name="connsiteX216" fmla="*/ 2997216 w 3330591"/>
              <a:gd name="connsiteY216" fmla="*/ 2990850 h 3924300"/>
              <a:gd name="connsiteX217" fmla="*/ 3092466 w 3330591"/>
              <a:gd name="connsiteY217" fmla="*/ 2981325 h 3924300"/>
              <a:gd name="connsiteX218" fmla="*/ 3149616 w 3330591"/>
              <a:gd name="connsiteY218" fmla="*/ 2962275 h 3924300"/>
              <a:gd name="connsiteX219" fmla="*/ 3016266 w 3330591"/>
              <a:gd name="connsiteY219" fmla="*/ 2971800 h 3924300"/>
              <a:gd name="connsiteX220" fmla="*/ 2863866 w 3330591"/>
              <a:gd name="connsiteY220" fmla="*/ 3038475 h 3924300"/>
              <a:gd name="connsiteX221" fmla="*/ 2787666 w 3330591"/>
              <a:gd name="connsiteY221" fmla="*/ 3076575 h 3924300"/>
              <a:gd name="connsiteX222" fmla="*/ 2682891 w 3330591"/>
              <a:gd name="connsiteY222" fmla="*/ 3105150 h 3924300"/>
              <a:gd name="connsiteX223" fmla="*/ 2578116 w 3330591"/>
              <a:gd name="connsiteY223" fmla="*/ 3152775 h 3924300"/>
              <a:gd name="connsiteX224" fmla="*/ 2292366 w 3330591"/>
              <a:gd name="connsiteY224" fmla="*/ 3228975 h 3924300"/>
              <a:gd name="connsiteX225" fmla="*/ 2120916 w 3330591"/>
              <a:gd name="connsiteY225" fmla="*/ 3267075 h 3924300"/>
              <a:gd name="connsiteX226" fmla="*/ 1816116 w 3330591"/>
              <a:gd name="connsiteY226" fmla="*/ 3371850 h 3924300"/>
              <a:gd name="connsiteX227" fmla="*/ 1701816 w 3330591"/>
              <a:gd name="connsiteY227" fmla="*/ 3400425 h 3924300"/>
              <a:gd name="connsiteX228" fmla="*/ 1597041 w 3330591"/>
              <a:gd name="connsiteY228" fmla="*/ 3448050 h 3924300"/>
              <a:gd name="connsiteX229" fmla="*/ 1501791 w 3330591"/>
              <a:gd name="connsiteY229" fmla="*/ 3467100 h 3924300"/>
              <a:gd name="connsiteX230" fmla="*/ 1425591 w 3330591"/>
              <a:gd name="connsiteY230" fmla="*/ 3495675 h 3924300"/>
              <a:gd name="connsiteX231" fmla="*/ 1263666 w 3330591"/>
              <a:gd name="connsiteY231" fmla="*/ 3543300 h 3924300"/>
              <a:gd name="connsiteX232" fmla="*/ 1196991 w 3330591"/>
              <a:gd name="connsiteY232" fmla="*/ 3562350 h 3924300"/>
              <a:gd name="connsiteX233" fmla="*/ 1149366 w 3330591"/>
              <a:gd name="connsiteY233" fmla="*/ 3581400 h 3924300"/>
              <a:gd name="connsiteX234" fmla="*/ 1035066 w 3330591"/>
              <a:gd name="connsiteY234" fmla="*/ 3600450 h 3924300"/>
              <a:gd name="connsiteX235" fmla="*/ 930291 w 3330591"/>
              <a:gd name="connsiteY235" fmla="*/ 3619500 h 3924300"/>
              <a:gd name="connsiteX236" fmla="*/ 835041 w 3330591"/>
              <a:gd name="connsiteY236" fmla="*/ 3629025 h 3924300"/>
              <a:gd name="connsiteX237" fmla="*/ 711216 w 3330591"/>
              <a:gd name="connsiteY237" fmla="*/ 3657600 h 3924300"/>
              <a:gd name="connsiteX238" fmla="*/ 663591 w 3330591"/>
              <a:gd name="connsiteY238" fmla="*/ 3667125 h 3924300"/>
              <a:gd name="connsiteX239" fmla="*/ 587391 w 3330591"/>
              <a:gd name="connsiteY239" fmla="*/ 3686175 h 3924300"/>
              <a:gd name="connsiteX240" fmla="*/ 463566 w 3330591"/>
              <a:gd name="connsiteY240" fmla="*/ 3714750 h 3924300"/>
              <a:gd name="connsiteX241" fmla="*/ 425466 w 3330591"/>
              <a:gd name="connsiteY241" fmla="*/ 3724275 h 3924300"/>
              <a:gd name="connsiteX242" fmla="*/ 358791 w 3330591"/>
              <a:gd name="connsiteY242" fmla="*/ 3752850 h 3924300"/>
              <a:gd name="connsiteX243" fmla="*/ 320691 w 3330591"/>
              <a:gd name="connsiteY243" fmla="*/ 3762375 h 3924300"/>
              <a:gd name="connsiteX244" fmla="*/ 282591 w 3330591"/>
              <a:gd name="connsiteY244" fmla="*/ 3781425 h 3924300"/>
              <a:gd name="connsiteX245" fmla="*/ 254016 w 3330591"/>
              <a:gd name="connsiteY245" fmla="*/ 3790950 h 3924300"/>
              <a:gd name="connsiteX246" fmla="*/ 196866 w 3330591"/>
              <a:gd name="connsiteY246" fmla="*/ 3819525 h 3924300"/>
              <a:gd name="connsiteX247" fmla="*/ 920766 w 3330591"/>
              <a:gd name="connsiteY247" fmla="*/ 3810000 h 3924300"/>
              <a:gd name="connsiteX248" fmla="*/ 1044591 w 3330591"/>
              <a:gd name="connsiteY248" fmla="*/ 3800475 h 3924300"/>
              <a:gd name="connsiteX249" fmla="*/ 1168416 w 3330591"/>
              <a:gd name="connsiteY249" fmla="*/ 3781425 h 3924300"/>
              <a:gd name="connsiteX250" fmla="*/ 1425591 w 3330591"/>
              <a:gd name="connsiteY250" fmla="*/ 3762375 h 3924300"/>
              <a:gd name="connsiteX251" fmla="*/ 1539891 w 3330591"/>
              <a:gd name="connsiteY251" fmla="*/ 3743325 h 3924300"/>
              <a:gd name="connsiteX252" fmla="*/ 1663716 w 3330591"/>
              <a:gd name="connsiteY252" fmla="*/ 3733800 h 3924300"/>
              <a:gd name="connsiteX253" fmla="*/ 2025666 w 3330591"/>
              <a:gd name="connsiteY253" fmla="*/ 3714750 h 3924300"/>
              <a:gd name="connsiteX254" fmla="*/ 2235216 w 3330591"/>
              <a:gd name="connsiteY254" fmla="*/ 3705225 h 3924300"/>
              <a:gd name="connsiteX255" fmla="*/ 2425716 w 3330591"/>
              <a:gd name="connsiteY255" fmla="*/ 3686175 h 3924300"/>
              <a:gd name="connsiteX256" fmla="*/ 2530491 w 3330591"/>
              <a:gd name="connsiteY256" fmla="*/ 3676650 h 3924300"/>
              <a:gd name="connsiteX257" fmla="*/ 2825766 w 3330591"/>
              <a:gd name="connsiteY257" fmla="*/ 3667125 h 3924300"/>
              <a:gd name="connsiteX258" fmla="*/ 3063891 w 3330591"/>
              <a:gd name="connsiteY258" fmla="*/ 3638550 h 3924300"/>
              <a:gd name="connsiteX259" fmla="*/ 3159141 w 3330591"/>
              <a:gd name="connsiteY259" fmla="*/ 3619500 h 3924300"/>
              <a:gd name="connsiteX260" fmla="*/ 3244866 w 3330591"/>
              <a:gd name="connsiteY260" fmla="*/ 3600450 h 3924300"/>
              <a:gd name="connsiteX261" fmla="*/ 3273441 w 3330591"/>
              <a:gd name="connsiteY261" fmla="*/ 3581400 h 3924300"/>
              <a:gd name="connsiteX262" fmla="*/ 3330591 w 3330591"/>
              <a:gd name="connsiteY262" fmla="*/ 3562350 h 3924300"/>
              <a:gd name="connsiteX263" fmla="*/ 3302016 w 3330591"/>
              <a:gd name="connsiteY263" fmla="*/ 3609975 h 3924300"/>
              <a:gd name="connsiteX264" fmla="*/ 3244866 w 3330591"/>
              <a:gd name="connsiteY264" fmla="*/ 3648075 h 3924300"/>
              <a:gd name="connsiteX265" fmla="*/ 3187716 w 3330591"/>
              <a:gd name="connsiteY265" fmla="*/ 3695700 h 3924300"/>
              <a:gd name="connsiteX266" fmla="*/ 3159141 w 3330591"/>
              <a:gd name="connsiteY266" fmla="*/ 3724275 h 3924300"/>
              <a:gd name="connsiteX267" fmla="*/ 3101991 w 3330591"/>
              <a:gd name="connsiteY267" fmla="*/ 3762375 h 3924300"/>
              <a:gd name="connsiteX268" fmla="*/ 3035316 w 3330591"/>
              <a:gd name="connsiteY268" fmla="*/ 3810000 h 3924300"/>
              <a:gd name="connsiteX269" fmla="*/ 3025791 w 3330591"/>
              <a:gd name="connsiteY269" fmla="*/ 3838575 h 3924300"/>
              <a:gd name="connsiteX270" fmla="*/ 2968641 w 3330591"/>
              <a:gd name="connsiteY270" fmla="*/ 3905250 h 3924300"/>
              <a:gd name="connsiteX271" fmla="*/ 2949591 w 3330591"/>
              <a:gd name="connsiteY271" fmla="*/ 3924300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3330591" h="3924300">
                <a:moveTo>
                  <a:pt x="292116" y="0"/>
                </a:moveTo>
                <a:cubicBezTo>
                  <a:pt x="322085" y="22476"/>
                  <a:pt x="333450" y="34550"/>
                  <a:pt x="368316" y="47625"/>
                </a:cubicBezTo>
                <a:cubicBezTo>
                  <a:pt x="380573" y="52222"/>
                  <a:pt x="394088" y="52747"/>
                  <a:pt x="406416" y="57150"/>
                </a:cubicBezTo>
                <a:cubicBezTo>
                  <a:pt x="498671" y="90098"/>
                  <a:pt x="485317" y="95141"/>
                  <a:pt x="568341" y="114300"/>
                </a:cubicBezTo>
                <a:cubicBezTo>
                  <a:pt x="659077" y="135239"/>
                  <a:pt x="593073" y="112116"/>
                  <a:pt x="692166" y="133350"/>
                </a:cubicBezTo>
                <a:cubicBezTo>
                  <a:pt x="714767" y="138193"/>
                  <a:pt x="736319" y="147203"/>
                  <a:pt x="758841" y="152400"/>
                </a:cubicBezTo>
                <a:cubicBezTo>
                  <a:pt x="777659" y="156743"/>
                  <a:pt x="797173" y="157582"/>
                  <a:pt x="815991" y="161925"/>
                </a:cubicBezTo>
                <a:cubicBezTo>
                  <a:pt x="890296" y="179072"/>
                  <a:pt x="867722" y="177272"/>
                  <a:pt x="930291" y="200025"/>
                </a:cubicBezTo>
                <a:cubicBezTo>
                  <a:pt x="949162" y="206887"/>
                  <a:pt x="968905" y="211352"/>
                  <a:pt x="987441" y="219075"/>
                </a:cubicBezTo>
                <a:cubicBezTo>
                  <a:pt x="1007101" y="227267"/>
                  <a:pt x="1024816" y="239740"/>
                  <a:pt x="1044591" y="247650"/>
                </a:cubicBezTo>
                <a:cubicBezTo>
                  <a:pt x="1056746" y="252512"/>
                  <a:pt x="1070272" y="253035"/>
                  <a:pt x="1082691" y="257175"/>
                </a:cubicBezTo>
                <a:cubicBezTo>
                  <a:pt x="1212172" y="300335"/>
                  <a:pt x="1025607" y="250048"/>
                  <a:pt x="1206516" y="295275"/>
                </a:cubicBezTo>
                <a:cubicBezTo>
                  <a:pt x="1271445" y="338561"/>
                  <a:pt x="1189578" y="289629"/>
                  <a:pt x="1292241" y="323850"/>
                </a:cubicBezTo>
                <a:cubicBezTo>
                  <a:pt x="1303101" y="327470"/>
                  <a:pt x="1310577" y="337780"/>
                  <a:pt x="1320816" y="342900"/>
                </a:cubicBezTo>
                <a:cubicBezTo>
                  <a:pt x="1336109" y="350546"/>
                  <a:pt x="1351946" y="357451"/>
                  <a:pt x="1368441" y="361950"/>
                </a:cubicBezTo>
                <a:cubicBezTo>
                  <a:pt x="1387073" y="367032"/>
                  <a:pt x="1406590" y="368020"/>
                  <a:pt x="1425591" y="371475"/>
                </a:cubicBezTo>
                <a:cubicBezTo>
                  <a:pt x="1441519" y="374371"/>
                  <a:pt x="1457412" y="377488"/>
                  <a:pt x="1473216" y="381000"/>
                </a:cubicBezTo>
                <a:cubicBezTo>
                  <a:pt x="1541693" y="396217"/>
                  <a:pt x="1481150" y="383645"/>
                  <a:pt x="1558941" y="409575"/>
                </a:cubicBezTo>
                <a:cubicBezTo>
                  <a:pt x="1597553" y="422446"/>
                  <a:pt x="1631610" y="423074"/>
                  <a:pt x="1673241" y="428625"/>
                </a:cubicBezTo>
                <a:cubicBezTo>
                  <a:pt x="1695495" y="431592"/>
                  <a:pt x="1717593" y="435758"/>
                  <a:pt x="1739916" y="438150"/>
                </a:cubicBezTo>
                <a:cubicBezTo>
                  <a:pt x="1806512" y="445285"/>
                  <a:pt x="1939941" y="457200"/>
                  <a:pt x="1939941" y="457200"/>
                </a:cubicBezTo>
                <a:cubicBezTo>
                  <a:pt x="1949466" y="460375"/>
                  <a:pt x="1978531" y="466010"/>
                  <a:pt x="1968516" y="466725"/>
                </a:cubicBezTo>
                <a:cubicBezTo>
                  <a:pt x="1870290" y="473741"/>
                  <a:pt x="1771588" y="471207"/>
                  <a:pt x="1673241" y="476250"/>
                </a:cubicBezTo>
                <a:cubicBezTo>
                  <a:pt x="1651062" y="477387"/>
                  <a:pt x="1555463" y="491954"/>
                  <a:pt x="1530366" y="495300"/>
                </a:cubicBezTo>
                <a:cubicBezTo>
                  <a:pt x="1504993" y="498683"/>
                  <a:pt x="1479374" y="500377"/>
                  <a:pt x="1454166" y="504825"/>
                </a:cubicBezTo>
                <a:cubicBezTo>
                  <a:pt x="1425339" y="509912"/>
                  <a:pt x="1397703" y="523125"/>
                  <a:pt x="1368441" y="523875"/>
                </a:cubicBezTo>
                <a:cubicBezTo>
                  <a:pt x="1025639" y="532665"/>
                  <a:pt x="682641" y="530225"/>
                  <a:pt x="339741" y="533400"/>
                </a:cubicBezTo>
                <a:cubicBezTo>
                  <a:pt x="1196304" y="555363"/>
                  <a:pt x="113879" y="534223"/>
                  <a:pt x="1397016" y="523875"/>
                </a:cubicBezTo>
                <a:cubicBezTo>
                  <a:pt x="1562141" y="522543"/>
                  <a:pt x="1727216" y="530225"/>
                  <a:pt x="1892316" y="533400"/>
                </a:cubicBezTo>
                <a:cubicBezTo>
                  <a:pt x="1917716" y="536575"/>
                  <a:pt x="1943331" y="538346"/>
                  <a:pt x="1968516" y="542925"/>
                </a:cubicBezTo>
                <a:cubicBezTo>
                  <a:pt x="2061787" y="559883"/>
                  <a:pt x="1907692" y="546750"/>
                  <a:pt x="2044716" y="561975"/>
                </a:cubicBezTo>
                <a:cubicBezTo>
                  <a:pt x="2085860" y="566547"/>
                  <a:pt x="2127266" y="568325"/>
                  <a:pt x="2168541" y="571500"/>
                </a:cubicBezTo>
                <a:cubicBezTo>
                  <a:pt x="2159016" y="577850"/>
                  <a:pt x="2150427" y="585901"/>
                  <a:pt x="2139966" y="590550"/>
                </a:cubicBezTo>
                <a:cubicBezTo>
                  <a:pt x="2121616" y="598705"/>
                  <a:pt x="2101866" y="603250"/>
                  <a:pt x="2082816" y="609600"/>
                </a:cubicBezTo>
                <a:cubicBezTo>
                  <a:pt x="2012596" y="633007"/>
                  <a:pt x="2026078" y="629952"/>
                  <a:pt x="1901841" y="647700"/>
                </a:cubicBezTo>
                <a:cubicBezTo>
                  <a:pt x="1743151" y="670370"/>
                  <a:pt x="1813046" y="661181"/>
                  <a:pt x="1692291" y="676275"/>
                </a:cubicBezTo>
                <a:cubicBezTo>
                  <a:pt x="1666891" y="688975"/>
                  <a:pt x="1642870" y="704924"/>
                  <a:pt x="1616091" y="714375"/>
                </a:cubicBezTo>
                <a:cubicBezTo>
                  <a:pt x="1588488" y="724117"/>
                  <a:pt x="1558764" y="726325"/>
                  <a:pt x="1530366" y="733425"/>
                </a:cubicBezTo>
                <a:cubicBezTo>
                  <a:pt x="1411793" y="763068"/>
                  <a:pt x="1516832" y="746570"/>
                  <a:pt x="1377966" y="762000"/>
                </a:cubicBezTo>
                <a:cubicBezTo>
                  <a:pt x="1352566" y="768350"/>
                  <a:pt x="1327499" y="776225"/>
                  <a:pt x="1301766" y="781050"/>
                </a:cubicBezTo>
                <a:cubicBezTo>
                  <a:pt x="1280975" y="784948"/>
                  <a:pt x="1156730" y="798073"/>
                  <a:pt x="1139841" y="800100"/>
                </a:cubicBezTo>
                <a:lnTo>
                  <a:pt x="987441" y="819150"/>
                </a:lnTo>
                <a:cubicBezTo>
                  <a:pt x="962041" y="822325"/>
                  <a:pt x="936734" y="826357"/>
                  <a:pt x="911241" y="828675"/>
                </a:cubicBezTo>
                <a:lnTo>
                  <a:pt x="806466" y="838200"/>
                </a:lnTo>
                <a:cubicBezTo>
                  <a:pt x="784241" y="844550"/>
                  <a:pt x="761559" y="849476"/>
                  <a:pt x="739791" y="857250"/>
                </a:cubicBezTo>
                <a:cubicBezTo>
                  <a:pt x="717020" y="865383"/>
                  <a:pt x="696055" y="878179"/>
                  <a:pt x="673116" y="885825"/>
                </a:cubicBezTo>
                <a:cubicBezTo>
                  <a:pt x="556913" y="924559"/>
                  <a:pt x="566719" y="920075"/>
                  <a:pt x="473091" y="933450"/>
                </a:cubicBezTo>
                <a:cubicBezTo>
                  <a:pt x="367517" y="968641"/>
                  <a:pt x="462406" y="941860"/>
                  <a:pt x="311166" y="962025"/>
                </a:cubicBezTo>
                <a:cubicBezTo>
                  <a:pt x="283250" y="965747"/>
                  <a:pt x="270203" y="973729"/>
                  <a:pt x="244491" y="981075"/>
                </a:cubicBezTo>
                <a:cubicBezTo>
                  <a:pt x="231904" y="984671"/>
                  <a:pt x="218978" y="987004"/>
                  <a:pt x="206391" y="990600"/>
                </a:cubicBezTo>
                <a:cubicBezTo>
                  <a:pt x="196737" y="993358"/>
                  <a:pt x="187720" y="998474"/>
                  <a:pt x="177816" y="1000125"/>
                </a:cubicBezTo>
                <a:cubicBezTo>
                  <a:pt x="149456" y="1004852"/>
                  <a:pt x="120666" y="1006475"/>
                  <a:pt x="92091" y="1009650"/>
                </a:cubicBezTo>
                <a:cubicBezTo>
                  <a:pt x="71562" y="1014782"/>
                  <a:pt x="0" y="1026896"/>
                  <a:pt x="101616" y="1028700"/>
                </a:cubicBezTo>
                <a:lnTo>
                  <a:pt x="1663716" y="1047750"/>
                </a:lnTo>
                <a:cubicBezTo>
                  <a:pt x="1711341" y="1050925"/>
                  <a:pt x="1759097" y="1052526"/>
                  <a:pt x="1806591" y="1057275"/>
                </a:cubicBezTo>
                <a:cubicBezTo>
                  <a:pt x="1956617" y="1072278"/>
                  <a:pt x="1715929" y="1064069"/>
                  <a:pt x="1930416" y="1076325"/>
                </a:cubicBezTo>
                <a:cubicBezTo>
                  <a:pt x="2016060" y="1081219"/>
                  <a:pt x="2101866" y="1082675"/>
                  <a:pt x="2187591" y="1085850"/>
                </a:cubicBezTo>
                <a:cubicBezTo>
                  <a:pt x="2389637" y="1119524"/>
                  <a:pt x="2340492" y="1103521"/>
                  <a:pt x="2035191" y="1114425"/>
                </a:cubicBezTo>
                <a:cubicBezTo>
                  <a:pt x="1743124" y="1140977"/>
                  <a:pt x="2122627" y="1097488"/>
                  <a:pt x="1825641" y="1162050"/>
                </a:cubicBezTo>
                <a:cubicBezTo>
                  <a:pt x="1788282" y="1170172"/>
                  <a:pt x="1749441" y="1168400"/>
                  <a:pt x="1711341" y="1171575"/>
                </a:cubicBezTo>
                <a:cubicBezTo>
                  <a:pt x="1676416" y="1184275"/>
                  <a:pt x="1642161" y="1198996"/>
                  <a:pt x="1606566" y="1209675"/>
                </a:cubicBezTo>
                <a:cubicBezTo>
                  <a:pt x="1578528" y="1218086"/>
                  <a:pt x="1549545" y="1222984"/>
                  <a:pt x="1520841" y="1228725"/>
                </a:cubicBezTo>
                <a:cubicBezTo>
                  <a:pt x="1400641" y="1252765"/>
                  <a:pt x="1427541" y="1246819"/>
                  <a:pt x="1301766" y="1257300"/>
                </a:cubicBezTo>
                <a:cubicBezTo>
                  <a:pt x="1100509" y="1300427"/>
                  <a:pt x="1225559" y="1280969"/>
                  <a:pt x="987441" y="1295400"/>
                </a:cubicBezTo>
                <a:cubicBezTo>
                  <a:pt x="942959" y="1298096"/>
                  <a:pt x="898471" y="1300890"/>
                  <a:pt x="854091" y="1304925"/>
                </a:cubicBezTo>
                <a:cubicBezTo>
                  <a:pt x="828598" y="1307243"/>
                  <a:pt x="803428" y="1312689"/>
                  <a:pt x="777891" y="1314450"/>
                </a:cubicBezTo>
                <a:cubicBezTo>
                  <a:pt x="711299" y="1319043"/>
                  <a:pt x="644541" y="1320800"/>
                  <a:pt x="577866" y="1323975"/>
                </a:cubicBezTo>
                <a:cubicBezTo>
                  <a:pt x="540026" y="1333435"/>
                  <a:pt x="524654" y="1338354"/>
                  <a:pt x="482616" y="1343025"/>
                </a:cubicBezTo>
                <a:cubicBezTo>
                  <a:pt x="444618" y="1347247"/>
                  <a:pt x="406314" y="1348328"/>
                  <a:pt x="368316" y="1352550"/>
                </a:cubicBezTo>
                <a:cubicBezTo>
                  <a:pt x="349121" y="1354683"/>
                  <a:pt x="329902" y="1357391"/>
                  <a:pt x="311166" y="1362075"/>
                </a:cubicBezTo>
                <a:cubicBezTo>
                  <a:pt x="291685" y="1366945"/>
                  <a:pt x="254016" y="1381125"/>
                  <a:pt x="254016" y="1381125"/>
                </a:cubicBezTo>
                <a:cubicBezTo>
                  <a:pt x="757745" y="1481871"/>
                  <a:pt x="241206" y="1381690"/>
                  <a:pt x="1692291" y="1400175"/>
                </a:cubicBezTo>
                <a:cubicBezTo>
                  <a:pt x="1727357" y="1400622"/>
                  <a:pt x="1762075" y="1407367"/>
                  <a:pt x="1797066" y="1409700"/>
                </a:cubicBezTo>
                <a:cubicBezTo>
                  <a:pt x="1962450" y="1420726"/>
                  <a:pt x="2103391" y="1423269"/>
                  <a:pt x="2273316" y="1428750"/>
                </a:cubicBezTo>
                <a:cubicBezTo>
                  <a:pt x="2305066" y="1431925"/>
                  <a:pt x="2337029" y="1433423"/>
                  <a:pt x="2368566" y="1438275"/>
                </a:cubicBezTo>
                <a:cubicBezTo>
                  <a:pt x="2378489" y="1439802"/>
                  <a:pt x="2387340" y="1445622"/>
                  <a:pt x="2397141" y="1447800"/>
                </a:cubicBezTo>
                <a:cubicBezTo>
                  <a:pt x="2415994" y="1451990"/>
                  <a:pt x="2435241" y="1454150"/>
                  <a:pt x="2454291" y="1457325"/>
                </a:cubicBezTo>
                <a:cubicBezTo>
                  <a:pt x="2441591" y="1463675"/>
                  <a:pt x="2429661" y="1471885"/>
                  <a:pt x="2416191" y="1476375"/>
                </a:cubicBezTo>
                <a:cubicBezTo>
                  <a:pt x="2392422" y="1484298"/>
                  <a:pt x="2333486" y="1489668"/>
                  <a:pt x="2311416" y="1495425"/>
                </a:cubicBezTo>
                <a:cubicBezTo>
                  <a:pt x="2256977" y="1509627"/>
                  <a:pt x="2204072" y="1529405"/>
                  <a:pt x="2149491" y="1543050"/>
                </a:cubicBezTo>
                <a:cubicBezTo>
                  <a:pt x="2124091" y="1549400"/>
                  <a:pt x="2098129" y="1553821"/>
                  <a:pt x="2073291" y="1562100"/>
                </a:cubicBezTo>
                <a:cubicBezTo>
                  <a:pt x="1886462" y="1624376"/>
                  <a:pt x="2067596" y="1590496"/>
                  <a:pt x="1787541" y="1666875"/>
                </a:cubicBezTo>
                <a:cubicBezTo>
                  <a:pt x="1752616" y="1676400"/>
                  <a:pt x="1717109" y="1684002"/>
                  <a:pt x="1682766" y="1695450"/>
                </a:cubicBezTo>
                <a:cubicBezTo>
                  <a:pt x="1630579" y="1712846"/>
                  <a:pt x="1530374" y="1758612"/>
                  <a:pt x="1482741" y="1781175"/>
                </a:cubicBezTo>
                <a:cubicBezTo>
                  <a:pt x="1457077" y="1793332"/>
                  <a:pt x="1432236" y="1807183"/>
                  <a:pt x="1406541" y="1819275"/>
                </a:cubicBezTo>
                <a:cubicBezTo>
                  <a:pt x="1378247" y="1832590"/>
                  <a:pt x="1349110" y="1844060"/>
                  <a:pt x="1320816" y="1857375"/>
                </a:cubicBezTo>
                <a:cubicBezTo>
                  <a:pt x="1295121" y="1869467"/>
                  <a:pt x="1270311" y="1883383"/>
                  <a:pt x="1244616" y="1895475"/>
                </a:cubicBezTo>
                <a:cubicBezTo>
                  <a:pt x="1216322" y="1908790"/>
                  <a:pt x="1187101" y="1920083"/>
                  <a:pt x="1158891" y="1933575"/>
                </a:cubicBezTo>
                <a:cubicBezTo>
                  <a:pt x="1076326" y="1973062"/>
                  <a:pt x="1035987" y="1999163"/>
                  <a:pt x="958866" y="2028825"/>
                </a:cubicBezTo>
                <a:cubicBezTo>
                  <a:pt x="894637" y="2053528"/>
                  <a:pt x="854316" y="2055360"/>
                  <a:pt x="787416" y="2095500"/>
                </a:cubicBezTo>
                <a:cubicBezTo>
                  <a:pt x="753068" y="2116109"/>
                  <a:pt x="736829" y="2127508"/>
                  <a:pt x="701691" y="2143125"/>
                </a:cubicBezTo>
                <a:cubicBezTo>
                  <a:pt x="686067" y="2150069"/>
                  <a:pt x="669560" y="2154945"/>
                  <a:pt x="654066" y="2162175"/>
                </a:cubicBezTo>
                <a:cubicBezTo>
                  <a:pt x="621899" y="2177186"/>
                  <a:pt x="588352" y="2190109"/>
                  <a:pt x="558816" y="2209800"/>
                </a:cubicBezTo>
                <a:cubicBezTo>
                  <a:pt x="549291" y="2216150"/>
                  <a:pt x="540763" y="2224341"/>
                  <a:pt x="530241" y="2228850"/>
                </a:cubicBezTo>
                <a:cubicBezTo>
                  <a:pt x="518209" y="2234007"/>
                  <a:pt x="504560" y="2234235"/>
                  <a:pt x="492141" y="2238375"/>
                </a:cubicBezTo>
                <a:cubicBezTo>
                  <a:pt x="475921" y="2243782"/>
                  <a:pt x="460525" y="2251422"/>
                  <a:pt x="444516" y="2257425"/>
                </a:cubicBezTo>
                <a:cubicBezTo>
                  <a:pt x="435115" y="2260950"/>
                  <a:pt x="425169" y="2262995"/>
                  <a:pt x="415941" y="2266950"/>
                </a:cubicBezTo>
                <a:cubicBezTo>
                  <a:pt x="402890" y="2272543"/>
                  <a:pt x="391824" y="2283532"/>
                  <a:pt x="377841" y="2286000"/>
                </a:cubicBezTo>
                <a:cubicBezTo>
                  <a:pt x="337074" y="2293194"/>
                  <a:pt x="295413" y="2295525"/>
                  <a:pt x="254016" y="2295525"/>
                </a:cubicBezTo>
                <a:cubicBezTo>
                  <a:pt x="218947" y="2295525"/>
                  <a:pt x="323866" y="2289175"/>
                  <a:pt x="358791" y="2286000"/>
                </a:cubicBezTo>
                <a:cubicBezTo>
                  <a:pt x="381016" y="2276475"/>
                  <a:pt x="402216" y="2264068"/>
                  <a:pt x="425466" y="2257425"/>
                </a:cubicBezTo>
                <a:cubicBezTo>
                  <a:pt x="447053" y="2251257"/>
                  <a:pt x="470126" y="2252303"/>
                  <a:pt x="492141" y="2247900"/>
                </a:cubicBezTo>
                <a:cubicBezTo>
                  <a:pt x="517814" y="2242765"/>
                  <a:pt x="543129" y="2235909"/>
                  <a:pt x="568341" y="2228850"/>
                </a:cubicBezTo>
                <a:cubicBezTo>
                  <a:pt x="622518" y="2213680"/>
                  <a:pt x="675345" y="2193430"/>
                  <a:pt x="730266" y="2181225"/>
                </a:cubicBezTo>
                <a:cubicBezTo>
                  <a:pt x="783630" y="2169366"/>
                  <a:pt x="868457" y="2149352"/>
                  <a:pt x="920766" y="2143125"/>
                </a:cubicBezTo>
                <a:cubicBezTo>
                  <a:pt x="1018957" y="2131436"/>
                  <a:pt x="1117700" y="2124902"/>
                  <a:pt x="1216041" y="2114550"/>
                </a:cubicBezTo>
                <a:lnTo>
                  <a:pt x="1397016" y="2095500"/>
                </a:lnTo>
                <a:lnTo>
                  <a:pt x="1473216" y="2076450"/>
                </a:lnTo>
                <a:cubicBezTo>
                  <a:pt x="1495550" y="2070494"/>
                  <a:pt x="1517467" y="2063006"/>
                  <a:pt x="1539891" y="2057400"/>
                </a:cubicBezTo>
                <a:cubicBezTo>
                  <a:pt x="1568289" y="2050300"/>
                  <a:pt x="1597218" y="2045450"/>
                  <a:pt x="1625616" y="2038350"/>
                </a:cubicBezTo>
                <a:cubicBezTo>
                  <a:pt x="1648040" y="2032744"/>
                  <a:pt x="1669769" y="2024497"/>
                  <a:pt x="1692291" y="2019300"/>
                </a:cubicBezTo>
                <a:cubicBezTo>
                  <a:pt x="1711109" y="2014957"/>
                  <a:pt x="1730440" y="2013230"/>
                  <a:pt x="1749441" y="2009775"/>
                </a:cubicBezTo>
                <a:cubicBezTo>
                  <a:pt x="1765369" y="2006879"/>
                  <a:pt x="1781097" y="2002912"/>
                  <a:pt x="1797066" y="2000250"/>
                </a:cubicBezTo>
                <a:cubicBezTo>
                  <a:pt x="1819211" y="1996559"/>
                  <a:pt x="1841596" y="1994416"/>
                  <a:pt x="1863741" y="1990725"/>
                </a:cubicBezTo>
                <a:cubicBezTo>
                  <a:pt x="2030876" y="1962869"/>
                  <a:pt x="1760137" y="2002804"/>
                  <a:pt x="1978041" y="1971675"/>
                </a:cubicBezTo>
                <a:cubicBezTo>
                  <a:pt x="1987566" y="1968500"/>
                  <a:pt x="1997636" y="1966640"/>
                  <a:pt x="2006616" y="1962150"/>
                </a:cubicBezTo>
                <a:cubicBezTo>
                  <a:pt x="2016855" y="1957030"/>
                  <a:pt x="2024085" y="1945876"/>
                  <a:pt x="2035191" y="1943100"/>
                </a:cubicBezTo>
                <a:cubicBezTo>
                  <a:pt x="2055812" y="1937945"/>
                  <a:pt x="2229367" y="1924537"/>
                  <a:pt x="2235216" y="1924050"/>
                </a:cubicBezTo>
                <a:cubicBezTo>
                  <a:pt x="2251091" y="1920875"/>
                  <a:pt x="2267135" y="1918452"/>
                  <a:pt x="2282841" y="1914525"/>
                </a:cubicBezTo>
                <a:cubicBezTo>
                  <a:pt x="2292581" y="1912090"/>
                  <a:pt x="2301571" y="1906969"/>
                  <a:pt x="2311416" y="1905000"/>
                </a:cubicBezTo>
                <a:cubicBezTo>
                  <a:pt x="2333431" y="1900597"/>
                  <a:pt x="2355866" y="1898650"/>
                  <a:pt x="2378091" y="1895475"/>
                </a:cubicBezTo>
                <a:cubicBezTo>
                  <a:pt x="2387616" y="1889125"/>
                  <a:pt x="2396144" y="1880934"/>
                  <a:pt x="2406666" y="1876425"/>
                </a:cubicBezTo>
                <a:cubicBezTo>
                  <a:pt x="2449392" y="1858114"/>
                  <a:pt x="2436270" y="1875911"/>
                  <a:pt x="2473341" y="1857375"/>
                </a:cubicBezTo>
                <a:cubicBezTo>
                  <a:pt x="2483580" y="1852255"/>
                  <a:pt x="2491677" y="1843445"/>
                  <a:pt x="2501916" y="1838325"/>
                </a:cubicBezTo>
                <a:cubicBezTo>
                  <a:pt x="2510896" y="1833835"/>
                  <a:pt x="2521263" y="1832755"/>
                  <a:pt x="2530491" y="1828800"/>
                </a:cubicBezTo>
                <a:cubicBezTo>
                  <a:pt x="2543542" y="1823207"/>
                  <a:pt x="2555296" y="1814736"/>
                  <a:pt x="2568591" y="1809750"/>
                </a:cubicBezTo>
                <a:cubicBezTo>
                  <a:pt x="2593006" y="1800595"/>
                  <a:pt x="2612239" y="1802214"/>
                  <a:pt x="2635266" y="1790700"/>
                </a:cubicBezTo>
                <a:cubicBezTo>
                  <a:pt x="2645505" y="1785580"/>
                  <a:pt x="2675289" y="1771650"/>
                  <a:pt x="2663841" y="1771650"/>
                </a:cubicBezTo>
                <a:cubicBezTo>
                  <a:pt x="2646743" y="1771650"/>
                  <a:pt x="2632436" y="1785293"/>
                  <a:pt x="2616216" y="1790700"/>
                </a:cubicBezTo>
                <a:cubicBezTo>
                  <a:pt x="2603797" y="1794840"/>
                  <a:pt x="2590816" y="1797050"/>
                  <a:pt x="2578116" y="1800225"/>
                </a:cubicBezTo>
                <a:cubicBezTo>
                  <a:pt x="2549541" y="1816100"/>
                  <a:pt x="2520421" y="1831032"/>
                  <a:pt x="2492391" y="1847850"/>
                </a:cubicBezTo>
                <a:cubicBezTo>
                  <a:pt x="2472758" y="1859630"/>
                  <a:pt x="2455719" y="1875711"/>
                  <a:pt x="2435241" y="1885950"/>
                </a:cubicBezTo>
                <a:cubicBezTo>
                  <a:pt x="2280148" y="1963496"/>
                  <a:pt x="2355492" y="1884051"/>
                  <a:pt x="2139966" y="2009775"/>
                </a:cubicBezTo>
                <a:cubicBezTo>
                  <a:pt x="2055274" y="2059179"/>
                  <a:pt x="1903270" y="2150173"/>
                  <a:pt x="1825641" y="2181225"/>
                </a:cubicBezTo>
                <a:cubicBezTo>
                  <a:pt x="1658068" y="2248254"/>
                  <a:pt x="1661307" y="2245906"/>
                  <a:pt x="1520841" y="2305050"/>
                </a:cubicBezTo>
                <a:cubicBezTo>
                  <a:pt x="1473613" y="2324936"/>
                  <a:pt x="1427017" y="2346872"/>
                  <a:pt x="1377966" y="2362200"/>
                </a:cubicBezTo>
                <a:cubicBezTo>
                  <a:pt x="1352976" y="2370009"/>
                  <a:pt x="1326281" y="2372057"/>
                  <a:pt x="1301766" y="2381250"/>
                </a:cubicBezTo>
                <a:cubicBezTo>
                  <a:pt x="1275176" y="2391221"/>
                  <a:pt x="1251933" y="2408803"/>
                  <a:pt x="1225566" y="2419350"/>
                </a:cubicBezTo>
                <a:cubicBezTo>
                  <a:pt x="1204105" y="2427934"/>
                  <a:pt x="1180983" y="2431602"/>
                  <a:pt x="1158891" y="2438400"/>
                </a:cubicBezTo>
                <a:cubicBezTo>
                  <a:pt x="1139699" y="2444305"/>
                  <a:pt x="1121049" y="2451933"/>
                  <a:pt x="1101741" y="2457450"/>
                </a:cubicBezTo>
                <a:cubicBezTo>
                  <a:pt x="1038518" y="2475514"/>
                  <a:pt x="1025485" y="2472712"/>
                  <a:pt x="968391" y="2495550"/>
                </a:cubicBezTo>
                <a:cubicBezTo>
                  <a:pt x="885408" y="2528743"/>
                  <a:pt x="979106" y="2501503"/>
                  <a:pt x="882666" y="2533650"/>
                </a:cubicBezTo>
                <a:cubicBezTo>
                  <a:pt x="870247" y="2537790"/>
                  <a:pt x="856985" y="2539035"/>
                  <a:pt x="844566" y="2543175"/>
                </a:cubicBezTo>
                <a:cubicBezTo>
                  <a:pt x="828346" y="2548582"/>
                  <a:pt x="813436" y="2557726"/>
                  <a:pt x="796941" y="2562225"/>
                </a:cubicBezTo>
                <a:cubicBezTo>
                  <a:pt x="756703" y="2573199"/>
                  <a:pt x="738311" y="2567543"/>
                  <a:pt x="701691" y="2581275"/>
                </a:cubicBezTo>
                <a:cubicBezTo>
                  <a:pt x="688396" y="2586261"/>
                  <a:pt x="677061" y="2595835"/>
                  <a:pt x="663591" y="2600325"/>
                </a:cubicBezTo>
                <a:cubicBezTo>
                  <a:pt x="648232" y="2605445"/>
                  <a:pt x="631967" y="2607388"/>
                  <a:pt x="615966" y="2609850"/>
                </a:cubicBezTo>
                <a:cubicBezTo>
                  <a:pt x="549397" y="2620091"/>
                  <a:pt x="415941" y="2638425"/>
                  <a:pt x="415941" y="2638425"/>
                </a:cubicBezTo>
                <a:cubicBezTo>
                  <a:pt x="387366" y="2647950"/>
                  <a:pt x="359437" y="2659695"/>
                  <a:pt x="330216" y="2667000"/>
                </a:cubicBezTo>
                <a:cubicBezTo>
                  <a:pt x="317516" y="2670175"/>
                  <a:pt x="279025" y="2676525"/>
                  <a:pt x="292116" y="2676525"/>
                </a:cubicBezTo>
                <a:cubicBezTo>
                  <a:pt x="334384" y="2676525"/>
                  <a:pt x="367012" y="2659771"/>
                  <a:pt x="406416" y="2647950"/>
                </a:cubicBezTo>
                <a:cubicBezTo>
                  <a:pt x="450695" y="2634666"/>
                  <a:pt x="494918" y="2621062"/>
                  <a:pt x="539766" y="2609850"/>
                </a:cubicBezTo>
                <a:lnTo>
                  <a:pt x="615966" y="2590800"/>
                </a:lnTo>
                <a:cubicBezTo>
                  <a:pt x="644460" y="2584096"/>
                  <a:pt x="673653" y="2580161"/>
                  <a:pt x="701691" y="2571750"/>
                </a:cubicBezTo>
                <a:cubicBezTo>
                  <a:pt x="737286" y="2561071"/>
                  <a:pt x="770291" y="2542162"/>
                  <a:pt x="806466" y="2533650"/>
                </a:cubicBezTo>
                <a:cubicBezTo>
                  <a:pt x="878617" y="2516673"/>
                  <a:pt x="953065" y="2511081"/>
                  <a:pt x="1025541" y="2495550"/>
                </a:cubicBezTo>
                <a:cubicBezTo>
                  <a:pt x="1069991" y="2486025"/>
                  <a:pt x="1114789" y="2478000"/>
                  <a:pt x="1158891" y="2466975"/>
                </a:cubicBezTo>
                <a:cubicBezTo>
                  <a:pt x="1229130" y="2449415"/>
                  <a:pt x="1297025" y="2421728"/>
                  <a:pt x="1368441" y="2409825"/>
                </a:cubicBezTo>
                <a:cubicBezTo>
                  <a:pt x="1490549" y="2389474"/>
                  <a:pt x="1482365" y="2393250"/>
                  <a:pt x="1606566" y="2362200"/>
                </a:cubicBezTo>
                <a:cubicBezTo>
                  <a:pt x="1662652" y="2348179"/>
                  <a:pt x="1747332" y="2320087"/>
                  <a:pt x="1806591" y="2314575"/>
                </a:cubicBezTo>
                <a:cubicBezTo>
                  <a:pt x="2041036" y="2292766"/>
                  <a:pt x="2276309" y="2291735"/>
                  <a:pt x="2511441" y="2286000"/>
                </a:cubicBezTo>
                <a:cubicBezTo>
                  <a:pt x="2647009" y="2274703"/>
                  <a:pt x="2719470" y="2266950"/>
                  <a:pt x="2873391" y="2266950"/>
                </a:cubicBezTo>
                <a:cubicBezTo>
                  <a:pt x="2898989" y="2266950"/>
                  <a:pt x="2822591" y="2273300"/>
                  <a:pt x="2797191" y="2276475"/>
                </a:cubicBezTo>
                <a:cubicBezTo>
                  <a:pt x="2747463" y="2309627"/>
                  <a:pt x="2790706" y="2286037"/>
                  <a:pt x="2720991" y="2305050"/>
                </a:cubicBezTo>
                <a:cubicBezTo>
                  <a:pt x="2701618" y="2310334"/>
                  <a:pt x="2683033" y="2318195"/>
                  <a:pt x="2663841" y="2324100"/>
                </a:cubicBezTo>
                <a:cubicBezTo>
                  <a:pt x="2641749" y="2330898"/>
                  <a:pt x="2618934" y="2335376"/>
                  <a:pt x="2597166" y="2343150"/>
                </a:cubicBezTo>
                <a:cubicBezTo>
                  <a:pt x="2456017" y="2393560"/>
                  <a:pt x="2609146" y="2346477"/>
                  <a:pt x="2454291" y="2419350"/>
                </a:cubicBezTo>
                <a:cubicBezTo>
                  <a:pt x="2427037" y="2432175"/>
                  <a:pt x="2396769" y="2437349"/>
                  <a:pt x="2368566" y="2447925"/>
                </a:cubicBezTo>
                <a:cubicBezTo>
                  <a:pt x="2247277" y="2493408"/>
                  <a:pt x="2357829" y="2461029"/>
                  <a:pt x="2225691" y="2505075"/>
                </a:cubicBezTo>
                <a:cubicBezTo>
                  <a:pt x="2194244" y="2515557"/>
                  <a:pt x="2160538" y="2519759"/>
                  <a:pt x="2130441" y="2533650"/>
                </a:cubicBezTo>
                <a:cubicBezTo>
                  <a:pt x="2077520" y="2558075"/>
                  <a:pt x="2031614" y="2596415"/>
                  <a:pt x="1978041" y="2619375"/>
                </a:cubicBezTo>
                <a:cubicBezTo>
                  <a:pt x="1955816" y="2628900"/>
                  <a:pt x="1933817" y="2638970"/>
                  <a:pt x="1911366" y="2647950"/>
                </a:cubicBezTo>
                <a:cubicBezTo>
                  <a:pt x="1886179" y="2658025"/>
                  <a:pt x="1860250" y="2666196"/>
                  <a:pt x="1835166" y="2676525"/>
                </a:cubicBezTo>
                <a:cubicBezTo>
                  <a:pt x="1806251" y="2688431"/>
                  <a:pt x="1778928" y="2704218"/>
                  <a:pt x="1749441" y="2714625"/>
                </a:cubicBezTo>
                <a:cubicBezTo>
                  <a:pt x="1724752" y="2723339"/>
                  <a:pt x="1698231" y="2725866"/>
                  <a:pt x="1673241" y="2733675"/>
                </a:cubicBezTo>
                <a:cubicBezTo>
                  <a:pt x="1647349" y="2741766"/>
                  <a:pt x="1622588" y="2753126"/>
                  <a:pt x="1597041" y="2762250"/>
                </a:cubicBezTo>
                <a:cubicBezTo>
                  <a:pt x="1578130" y="2769004"/>
                  <a:pt x="1558633" y="2774092"/>
                  <a:pt x="1539891" y="2781300"/>
                </a:cubicBezTo>
                <a:cubicBezTo>
                  <a:pt x="1517323" y="2789980"/>
                  <a:pt x="1496327" y="2802764"/>
                  <a:pt x="1473216" y="2809875"/>
                </a:cubicBezTo>
                <a:cubicBezTo>
                  <a:pt x="1454757" y="2815555"/>
                  <a:pt x="1435116" y="2816225"/>
                  <a:pt x="1416066" y="2819400"/>
                </a:cubicBezTo>
                <a:cubicBezTo>
                  <a:pt x="1269407" y="2892730"/>
                  <a:pt x="1454099" y="2804772"/>
                  <a:pt x="1292241" y="2867025"/>
                </a:cubicBezTo>
                <a:cubicBezTo>
                  <a:pt x="1272362" y="2874671"/>
                  <a:pt x="1254720" y="2887335"/>
                  <a:pt x="1235091" y="2895600"/>
                </a:cubicBezTo>
                <a:cubicBezTo>
                  <a:pt x="1178577" y="2919395"/>
                  <a:pt x="1120244" y="2938691"/>
                  <a:pt x="1063641" y="2962275"/>
                </a:cubicBezTo>
                <a:cubicBezTo>
                  <a:pt x="1041321" y="2971575"/>
                  <a:pt x="1019286" y="2981550"/>
                  <a:pt x="996966" y="2990850"/>
                </a:cubicBezTo>
                <a:cubicBezTo>
                  <a:pt x="981183" y="2997426"/>
                  <a:pt x="964634" y="3002254"/>
                  <a:pt x="949341" y="3009900"/>
                </a:cubicBezTo>
                <a:cubicBezTo>
                  <a:pt x="917591" y="3025775"/>
                  <a:pt x="888899" y="3050563"/>
                  <a:pt x="854091" y="3057525"/>
                </a:cubicBezTo>
                <a:cubicBezTo>
                  <a:pt x="757265" y="3076890"/>
                  <a:pt x="846232" y="3057049"/>
                  <a:pt x="777891" y="3076575"/>
                </a:cubicBezTo>
                <a:cubicBezTo>
                  <a:pt x="765304" y="3080171"/>
                  <a:pt x="751875" y="3081065"/>
                  <a:pt x="739791" y="3086100"/>
                </a:cubicBezTo>
                <a:cubicBezTo>
                  <a:pt x="713577" y="3097022"/>
                  <a:pt x="690532" y="3115220"/>
                  <a:pt x="663591" y="3124200"/>
                </a:cubicBezTo>
                <a:cubicBezTo>
                  <a:pt x="654066" y="3127375"/>
                  <a:pt x="643996" y="3129235"/>
                  <a:pt x="635016" y="3133725"/>
                </a:cubicBezTo>
                <a:cubicBezTo>
                  <a:pt x="624777" y="3138845"/>
                  <a:pt x="616963" y="3148266"/>
                  <a:pt x="606441" y="3152775"/>
                </a:cubicBezTo>
                <a:cubicBezTo>
                  <a:pt x="594409" y="3157932"/>
                  <a:pt x="580598" y="3157703"/>
                  <a:pt x="568341" y="3162300"/>
                </a:cubicBezTo>
                <a:cubicBezTo>
                  <a:pt x="410141" y="3221625"/>
                  <a:pt x="630628" y="3145130"/>
                  <a:pt x="501666" y="3200400"/>
                </a:cubicBezTo>
                <a:cubicBezTo>
                  <a:pt x="489634" y="3205557"/>
                  <a:pt x="476266" y="3206750"/>
                  <a:pt x="463566" y="3209925"/>
                </a:cubicBezTo>
                <a:cubicBezTo>
                  <a:pt x="434868" y="3229057"/>
                  <a:pt x="430728" y="3233523"/>
                  <a:pt x="396891" y="3248025"/>
                </a:cubicBezTo>
                <a:cubicBezTo>
                  <a:pt x="387663" y="3251980"/>
                  <a:pt x="377841" y="3254375"/>
                  <a:pt x="368316" y="3257550"/>
                </a:cubicBezTo>
                <a:cubicBezTo>
                  <a:pt x="358791" y="3267075"/>
                  <a:pt x="351789" y="3280101"/>
                  <a:pt x="339741" y="3286125"/>
                </a:cubicBezTo>
                <a:cubicBezTo>
                  <a:pt x="325261" y="3293365"/>
                  <a:pt x="307920" y="3292138"/>
                  <a:pt x="292116" y="3295650"/>
                </a:cubicBezTo>
                <a:cubicBezTo>
                  <a:pt x="204737" y="3315067"/>
                  <a:pt x="281850" y="3302645"/>
                  <a:pt x="358791" y="3295650"/>
                </a:cubicBezTo>
                <a:cubicBezTo>
                  <a:pt x="495538" y="3261463"/>
                  <a:pt x="360402" y="3292398"/>
                  <a:pt x="692166" y="3276600"/>
                </a:cubicBezTo>
                <a:cubicBezTo>
                  <a:pt x="727195" y="3274932"/>
                  <a:pt x="761945" y="3269333"/>
                  <a:pt x="796941" y="3267075"/>
                </a:cubicBezTo>
                <a:cubicBezTo>
                  <a:pt x="860388" y="3262982"/>
                  <a:pt x="923994" y="3261643"/>
                  <a:pt x="987441" y="3257550"/>
                </a:cubicBezTo>
                <a:cubicBezTo>
                  <a:pt x="1022437" y="3255292"/>
                  <a:pt x="1057176" y="3249446"/>
                  <a:pt x="1092216" y="3248025"/>
                </a:cubicBezTo>
                <a:lnTo>
                  <a:pt x="1692291" y="3228975"/>
                </a:lnTo>
                <a:cubicBezTo>
                  <a:pt x="1720866" y="3222625"/>
                  <a:pt x="1749189" y="3215012"/>
                  <a:pt x="1778016" y="3209925"/>
                </a:cubicBezTo>
                <a:cubicBezTo>
                  <a:pt x="1803224" y="3205477"/>
                  <a:pt x="1828843" y="3203783"/>
                  <a:pt x="1854216" y="3200400"/>
                </a:cubicBezTo>
                <a:cubicBezTo>
                  <a:pt x="1876470" y="3197433"/>
                  <a:pt x="1898746" y="3194566"/>
                  <a:pt x="1920891" y="3190875"/>
                </a:cubicBezTo>
                <a:cubicBezTo>
                  <a:pt x="1936860" y="3188213"/>
                  <a:pt x="1952400" y="3182885"/>
                  <a:pt x="1968516" y="3181350"/>
                </a:cubicBezTo>
                <a:cubicBezTo>
                  <a:pt x="2019186" y="3176524"/>
                  <a:pt x="2070116" y="3175000"/>
                  <a:pt x="2120916" y="3171825"/>
                </a:cubicBezTo>
                <a:cubicBezTo>
                  <a:pt x="2139966" y="3168650"/>
                  <a:pt x="2158859" y="3164322"/>
                  <a:pt x="2178066" y="3162300"/>
                </a:cubicBezTo>
                <a:cubicBezTo>
                  <a:pt x="2275301" y="3152065"/>
                  <a:pt x="2387244" y="3149226"/>
                  <a:pt x="2482866" y="3143250"/>
                </a:cubicBezTo>
                <a:cubicBezTo>
                  <a:pt x="2524182" y="3140668"/>
                  <a:pt x="2565416" y="3136900"/>
                  <a:pt x="2606691" y="3133725"/>
                </a:cubicBezTo>
                <a:cubicBezTo>
                  <a:pt x="2627312" y="3125476"/>
                  <a:pt x="2659427" y="3111549"/>
                  <a:pt x="2682891" y="3105150"/>
                </a:cubicBezTo>
                <a:cubicBezTo>
                  <a:pt x="2708150" y="3098261"/>
                  <a:pt x="2759091" y="3086100"/>
                  <a:pt x="2759091" y="3086100"/>
                </a:cubicBezTo>
                <a:cubicBezTo>
                  <a:pt x="2793872" y="3062912"/>
                  <a:pt x="2820646" y="3043357"/>
                  <a:pt x="2863866" y="3028950"/>
                </a:cubicBezTo>
                <a:cubicBezTo>
                  <a:pt x="2882916" y="3022600"/>
                  <a:pt x="2901325" y="3013838"/>
                  <a:pt x="2921016" y="3009900"/>
                </a:cubicBezTo>
                <a:cubicBezTo>
                  <a:pt x="2936891" y="3006725"/>
                  <a:pt x="2952935" y="3004302"/>
                  <a:pt x="2968641" y="3000375"/>
                </a:cubicBezTo>
                <a:cubicBezTo>
                  <a:pt x="2978381" y="2997940"/>
                  <a:pt x="2987293" y="2992377"/>
                  <a:pt x="2997216" y="2990850"/>
                </a:cubicBezTo>
                <a:cubicBezTo>
                  <a:pt x="3028753" y="2985998"/>
                  <a:pt x="3060716" y="2984500"/>
                  <a:pt x="3092466" y="2981325"/>
                </a:cubicBezTo>
                <a:cubicBezTo>
                  <a:pt x="3111516" y="2974975"/>
                  <a:pt x="3129925" y="2966213"/>
                  <a:pt x="3149616" y="2962275"/>
                </a:cubicBezTo>
                <a:cubicBezTo>
                  <a:pt x="3256721" y="2940854"/>
                  <a:pt x="3213341" y="2951055"/>
                  <a:pt x="3016266" y="2971800"/>
                </a:cubicBezTo>
                <a:cubicBezTo>
                  <a:pt x="2965466" y="2994025"/>
                  <a:pt x="2913461" y="3013677"/>
                  <a:pt x="2863866" y="3038475"/>
                </a:cubicBezTo>
                <a:cubicBezTo>
                  <a:pt x="2838466" y="3051175"/>
                  <a:pt x="2814313" y="3066758"/>
                  <a:pt x="2787666" y="3076575"/>
                </a:cubicBezTo>
                <a:cubicBezTo>
                  <a:pt x="2753697" y="3089090"/>
                  <a:pt x="2716912" y="3092779"/>
                  <a:pt x="2682891" y="3105150"/>
                </a:cubicBezTo>
                <a:cubicBezTo>
                  <a:pt x="2646837" y="3118261"/>
                  <a:pt x="2614212" y="3139780"/>
                  <a:pt x="2578116" y="3152775"/>
                </a:cubicBezTo>
                <a:cubicBezTo>
                  <a:pt x="2524380" y="3172120"/>
                  <a:pt x="2342406" y="3217201"/>
                  <a:pt x="2292366" y="3228975"/>
                </a:cubicBezTo>
                <a:cubicBezTo>
                  <a:pt x="2235378" y="3242384"/>
                  <a:pt x="2176991" y="3250252"/>
                  <a:pt x="2120916" y="3267075"/>
                </a:cubicBezTo>
                <a:cubicBezTo>
                  <a:pt x="2018012" y="3297946"/>
                  <a:pt x="1920343" y="3345793"/>
                  <a:pt x="1816116" y="3371850"/>
                </a:cubicBezTo>
                <a:cubicBezTo>
                  <a:pt x="1778016" y="3381375"/>
                  <a:pt x="1738909" y="3387523"/>
                  <a:pt x="1701816" y="3400425"/>
                </a:cubicBezTo>
                <a:cubicBezTo>
                  <a:pt x="1665582" y="3413028"/>
                  <a:pt x="1633436" y="3435918"/>
                  <a:pt x="1597041" y="3448050"/>
                </a:cubicBezTo>
                <a:cubicBezTo>
                  <a:pt x="1566324" y="3458289"/>
                  <a:pt x="1532989" y="3458434"/>
                  <a:pt x="1501791" y="3467100"/>
                </a:cubicBezTo>
                <a:cubicBezTo>
                  <a:pt x="1475653" y="3474360"/>
                  <a:pt x="1451428" y="3487407"/>
                  <a:pt x="1425591" y="3495675"/>
                </a:cubicBezTo>
                <a:cubicBezTo>
                  <a:pt x="1372007" y="3512822"/>
                  <a:pt x="1317677" y="3527547"/>
                  <a:pt x="1263666" y="3543300"/>
                </a:cubicBezTo>
                <a:cubicBezTo>
                  <a:pt x="1241476" y="3549772"/>
                  <a:pt x="1218452" y="3553766"/>
                  <a:pt x="1196991" y="3562350"/>
                </a:cubicBezTo>
                <a:cubicBezTo>
                  <a:pt x="1181116" y="3568700"/>
                  <a:pt x="1166009" y="3577484"/>
                  <a:pt x="1149366" y="3581400"/>
                </a:cubicBezTo>
                <a:cubicBezTo>
                  <a:pt x="1111767" y="3590247"/>
                  <a:pt x="1072941" y="3592875"/>
                  <a:pt x="1035066" y="3600450"/>
                </a:cubicBezTo>
                <a:cubicBezTo>
                  <a:pt x="1002555" y="3606952"/>
                  <a:pt x="962788" y="3615438"/>
                  <a:pt x="930291" y="3619500"/>
                </a:cubicBezTo>
                <a:cubicBezTo>
                  <a:pt x="898629" y="3623458"/>
                  <a:pt x="866596" y="3624292"/>
                  <a:pt x="835041" y="3629025"/>
                </a:cubicBezTo>
                <a:cubicBezTo>
                  <a:pt x="623150" y="3660809"/>
                  <a:pt x="803624" y="3634498"/>
                  <a:pt x="711216" y="3657600"/>
                </a:cubicBezTo>
                <a:cubicBezTo>
                  <a:pt x="695510" y="3661527"/>
                  <a:pt x="679366" y="3663485"/>
                  <a:pt x="663591" y="3667125"/>
                </a:cubicBezTo>
                <a:cubicBezTo>
                  <a:pt x="638080" y="3673012"/>
                  <a:pt x="613064" y="3681040"/>
                  <a:pt x="587391" y="3686175"/>
                </a:cubicBezTo>
                <a:cubicBezTo>
                  <a:pt x="514093" y="3700835"/>
                  <a:pt x="555472" y="3691773"/>
                  <a:pt x="463566" y="3714750"/>
                </a:cubicBezTo>
                <a:cubicBezTo>
                  <a:pt x="450866" y="3717925"/>
                  <a:pt x="437885" y="3720135"/>
                  <a:pt x="425466" y="3724275"/>
                </a:cubicBezTo>
                <a:cubicBezTo>
                  <a:pt x="283548" y="3771581"/>
                  <a:pt x="547112" y="3682230"/>
                  <a:pt x="358791" y="3752850"/>
                </a:cubicBezTo>
                <a:cubicBezTo>
                  <a:pt x="346534" y="3757447"/>
                  <a:pt x="332948" y="3757778"/>
                  <a:pt x="320691" y="3762375"/>
                </a:cubicBezTo>
                <a:cubicBezTo>
                  <a:pt x="307396" y="3767361"/>
                  <a:pt x="295642" y="3775832"/>
                  <a:pt x="282591" y="3781425"/>
                </a:cubicBezTo>
                <a:cubicBezTo>
                  <a:pt x="273363" y="3785380"/>
                  <a:pt x="262996" y="3786460"/>
                  <a:pt x="254016" y="3790950"/>
                </a:cubicBezTo>
                <a:cubicBezTo>
                  <a:pt x="180158" y="3827879"/>
                  <a:pt x="268690" y="3795584"/>
                  <a:pt x="196866" y="3819525"/>
                </a:cubicBezTo>
                <a:cubicBezTo>
                  <a:pt x="471106" y="3865232"/>
                  <a:pt x="260329" y="3833871"/>
                  <a:pt x="920766" y="3810000"/>
                </a:cubicBezTo>
                <a:cubicBezTo>
                  <a:pt x="962136" y="3808505"/>
                  <a:pt x="1003467" y="3805220"/>
                  <a:pt x="1044591" y="3800475"/>
                </a:cubicBezTo>
                <a:cubicBezTo>
                  <a:pt x="1086076" y="3795688"/>
                  <a:pt x="1126863" y="3785580"/>
                  <a:pt x="1168416" y="3781425"/>
                </a:cubicBezTo>
                <a:cubicBezTo>
                  <a:pt x="1253949" y="3772872"/>
                  <a:pt x="1425591" y="3762375"/>
                  <a:pt x="1425591" y="3762375"/>
                </a:cubicBezTo>
                <a:cubicBezTo>
                  <a:pt x="1463691" y="3756025"/>
                  <a:pt x="1501541" y="3747927"/>
                  <a:pt x="1539891" y="3743325"/>
                </a:cubicBezTo>
                <a:cubicBezTo>
                  <a:pt x="1580993" y="3738393"/>
                  <a:pt x="1622391" y="3736231"/>
                  <a:pt x="1663716" y="3733800"/>
                </a:cubicBezTo>
                <a:lnTo>
                  <a:pt x="2025666" y="3714750"/>
                </a:lnTo>
                <a:lnTo>
                  <a:pt x="2235216" y="3705225"/>
                </a:lnTo>
                <a:cubicBezTo>
                  <a:pt x="2307486" y="3700845"/>
                  <a:pt x="2355260" y="3693221"/>
                  <a:pt x="2425716" y="3686175"/>
                </a:cubicBezTo>
                <a:cubicBezTo>
                  <a:pt x="2460611" y="3682686"/>
                  <a:pt x="2495462" y="3678318"/>
                  <a:pt x="2530491" y="3676650"/>
                </a:cubicBezTo>
                <a:cubicBezTo>
                  <a:pt x="2628856" y="3671966"/>
                  <a:pt x="2727341" y="3670300"/>
                  <a:pt x="2825766" y="3667125"/>
                </a:cubicBezTo>
                <a:cubicBezTo>
                  <a:pt x="3101130" y="3617059"/>
                  <a:pt x="2736020" y="3679534"/>
                  <a:pt x="3063891" y="3638550"/>
                </a:cubicBezTo>
                <a:cubicBezTo>
                  <a:pt x="3096020" y="3634534"/>
                  <a:pt x="3127203" y="3624823"/>
                  <a:pt x="3159141" y="3619500"/>
                </a:cubicBezTo>
                <a:cubicBezTo>
                  <a:pt x="3181091" y="3615842"/>
                  <a:pt x="3221418" y="3612174"/>
                  <a:pt x="3244866" y="3600450"/>
                </a:cubicBezTo>
                <a:cubicBezTo>
                  <a:pt x="3255105" y="3595330"/>
                  <a:pt x="3262980" y="3586049"/>
                  <a:pt x="3273441" y="3581400"/>
                </a:cubicBezTo>
                <a:cubicBezTo>
                  <a:pt x="3291791" y="3573245"/>
                  <a:pt x="3330591" y="3562350"/>
                  <a:pt x="3330591" y="3562350"/>
                </a:cubicBezTo>
                <a:cubicBezTo>
                  <a:pt x="3321066" y="3578225"/>
                  <a:pt x="3315107" y="3596884"/>
                  <a:pt x="3302016" y="3609975"/>
                </a:cubicBezTo>
                <a:cubicBezTo>
                  <a:pt x="3285827" y="3626164"/>
                  <a:pt x="3244866" y="3648075"/>
                  <a:pt x="3244866" y="3648075"/>
                </a:cubicBezTo>
                <a:cubicBezTo>
                  <a:pt x="3207311" y="3704407"/>
                  <a:pt x="3249238" y="3651755"/>
                  <a:pt x="3187716" y="3695700"/>
                </a:cubicBezTo>
                <a:cubicBezTo>
                  <a:pt x="3176755" y="3703530"/>
                  <a:pt x="3169774" y="3716005"/>
                  <a:pt x="3159141" y="3724275"/>
                </a:cubicBezTo>
                <a:cubicBezTo>
                  <a:pt x="3141069" y="3738331"/>
                  <a:pt x="3121041" y="3749675"/>
                  <a:pt x="3101991" y="3762375"/>
                </a:cubicBezTo>
                <a:cubicBezTo>
                  <a:pt x="3060207" y="3790231"/>
                  <a:pt x="3082574" y="3774556"/>
                  <a:pt x="3035316" y="3810000"/>
                </a:cubicBezTo>
                <a:cubicBezTo>
                  <a:pt x="3032141" y="3819525"/>
                  <a:pt x="3030772" y="3829858"/>
                  <a:pt x="3025791" y="3838575"/>
                </a:cubicBezTo>
                <a:cubicBezTo>
                  <a:pt x="3009499" y="3867086"/>
                  <a:pt x="2991161" y="3882730"/>
                  <a:pt x="2968641" y="3905250"/>
                </a:cubicBezTo>
                <a:lnTo>
                  <a:pt x="2949591" y="3924300"/>
                </a:ln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8" name="テキスト ボックス 67"/>
          <p:cNvSpPr txBox="1">
            <a:spLocks noChangeArrowheads="1"/>
          </p:cNvSpPr>
          <p:nvPr/>
        </p:nvSpPr>
        <p:spPr bwMode="auto">
          <a:xfrm>
            <a:off x="714375" y="1285875"/>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１</a:t>
            </a:r>
          </a:p>
        </p:txBody>
      </p:sp>
      <p:sp>
        <p:nvSpPr>
          <p:cNvPr id="69" name="テキスト ボックス 68"/>
          <p:cNvSpPr txBox="1">
            <a:spLocks noChangeArrowheads="1"/>
          </p:cNvSpPr>
          <p:nvPr/>
        </p:nvSpPr>
        <p:spPr bwMode="auto">
          <a:xfrm>
            <a:off x="5214938" y="214313"/>
            <a:ext cx="1285875" cy="646112"/>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２</a:t>
            </a:r>
          </a:p>
        </p:txBody>
      </p:sp>
      <p:sp>
        <p:nvSpPr>
          <p:cNvPr id="70" name="テキスト ボックス 69"/>
          <p:cNvSpPr txBox="1">
            <a:spLocks noChangeArrowheads="1"/>
          </p:cNvSpPr>
          <p:nvPr/>
        </p:nvSpPr>
        <p:spPr bwMode="auto">
          <a:xfrm>
            <a:off x="3786188" y="3968750"/>
            <a:ext cx="1285875" cy="647700"/>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３</a:t>
            </a:r>
          </a:p>
        </p:txBody>
      </p:sp>
      <p:sp>
        <p:nvSpPr>
          <p:cNvPr id="71" name="テキスト ボックス 70"/>
          <p:cNvSpPr txBox="1">
            <a:spLocks noChangeArrowheads="1"/>
          </p:cNvSpPr>
          <p:nvPr/>
        </p:nvSpPr>
        <p:spPr bwMode="auto">
          <a:xfrm>
            <a:off x="5429250" y="5929313"/>
            <a:ext cx="1285875" cy="646112"/>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４</a:t>
            </a:r>
          </a:p>
        </p:txBody>
      </p:sp>
      <p:sp>
        <p:nvSpPr>
          <p:cNvPr id="72" name="テキスト ボックス 71"/>
          <p:cNvSpPr txBox="1">
            <a:spLocks noChangeArrowheads="1"/>
          </p:cNvSpPr>
          <p:nvPr/>
        </p:nvSpPr>
        <p:spPr bwMode="auto">
          <a:xfrm>
            <a:off x="7429500" y="1714500"/>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５</a:t>
            </a:r>
          </a:p>
        </p:txBody>
      </p:sp>
      <p:sp>
        <p:nvSpPr>
          <p:cNvPr id="73" name="テキスト ボックス 72"/>
          <p:cNvSpPr txBox="1">
            <a:spLocks noChangeArrowheads="1"/>
          </p:cNvSpPr>
          <p:nvPr/>
        </p:nvSpPr>
        <p:spPr bwMode="auto">
          <a:xfrm>
            <a:off x="571500" y="5286375"/>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６</a:t>
            </a:r>
          </a:p>
        </p:txBody>
      </p:sp>
      <p:sp>
        <p:nvSpPr>
          <p:cNvPr id="74" name="テキスト ボックス 73"/>
          <p:cNvSpPr txBox="1">
            <a:spLocks noChangeArrowheads="1"/>
          </p:cNvSpPr>
          <p:nvPr/>
        </p:nvSpPr>
        <p:spPr bwMode="auto">
          <a:xfrm>
            <a:off x="7143750" y="4292600"/>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７</a:t>
            </a:r>
          </a:p>
        </p:txBody>
      </p:sp>
    </p:spTree>
    <p:extLst>
      <p:ext uri="{BB962C8B-B14F-4D97-AF65-F5344CB8AC3E}">
        <p14:creationId xmlns:p14="http://schemas.microsoft.com/office/powerpoint/2010/main" val="21783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p:cTn id="7" dur="1000" fill="hold"/>
                                        <p:tgtEl>
                                          <p:spTgt spid="227"/>
                                        </p:tgtEl>
                                        <p:attrNameLst>
                                          <p:attrName>ppt_w</p:attrName>
                                        </p:attrNameLst>
                                      </p:cBhvr>
                                      <p:tavLst>
                                        <p:tav tm="0">
                                          <p:val>
                                            <p:strVal val="#ppt_w*0.70"/>
                                          </p:val>
                                        </p:tav>
                                        <p:tav tm="100000">
                                          <p:val>
                                            <p:strVal val="#ppt_w"/>
                                          </p:val>
                                        </p:tav>
                                      </p:tavLst>
                                    </p:anim>
                                    <p:anim calcmode="lin" valueType="num">
                                      <p:cBhvr>
                                        <p:cTn id="8" dur="1000" fill="hold"/>
                                        <p:tgtEl>
                                          <p:spTgt spid="227"/>
                                        </p:tgtEl>
                                        <p:attrNameLst>
                                          <p:attrName>ppt_h</p:attrName>
                                        </p:attrNameLst>
                                      </p:cBhvr>
                                      <p:tavLst>
                                        <p:tav tm="0">
                                          <p:val>
                                            <p:strVal val="#ppt_h"/>
                                          </p:val>
                                        </p:tav>
                                        <p:tav tm="100000">
                                          <p:val>
                                            <p:strVal val="#ppt_h"/>
                                          </p:val>
                                        </p:tav>
                                      </p:tavLst>
                                    </p:anim>
                                    <p:animEffect transition="in" filter="fade">
                                      <p:cBhvr>
                                        <p:cTn id="9" dur="1000"/>
                                        <p:tgtEl>
                                          <p:spTgt spid="22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1000" fill="hold"/>
                                        <p:tgtEl>
                                          <p:spTgt spid="68"/>
                                        </p:tgtEl>
                                        <p:attrNameLst>
                                          <p:attrName>ppt_w</p:attrName>
                                        </p:attrNameLst>
                                      </p:cBhvr>
                                      <p:tavLst>
                                        <p:tav tm="0">
                                          <p:val>
                                            <p:strVal val="#ppt_w*0.70"/>
                                          </p:val>
                                        </p:tav>
                                        <p:tav tm="100000">
                                          <p:val>
                                            <p:strVal val="#ppt_w"/>
                                          </p:val>
                                        </p:tav>
                                      </p:tavLst>
                                    </p:anim>
                                    <p:anim calcmode="lin" valueType="num">
                                      <p:cBhvr>
                                        <p:cTn id="18" dur="1000" fill="hold"/>
                                        <p:tgtEl>
                                          <p:spTgt spid="68"/>
                                        </p:tgtEl>
                                        <p:attrNameLst>
                                          <p:attrName>ppt_h</p:attrName>
                                        </p:attrNameLst>
                                      </p:cBhvr>
                                      <p:tavLst>
                                        <p:tav tm="0">
                                          <p:val>
                                            <p:strVal val="#ppt_h"/>
                                          </p:val>
                                        </p:tav>
                                        <p:tav tm="100000">
                                          <p:val>
                                            <p:strVal val="#ppt_h"/>
                                          </p:val>
                                        </p:tav>
                                      </p:tavLst>
                                    </p:anim>
                                    <p:animEffect transition="in" filter="fade">
                                      <p:cBhvr>
                                        <p:cTn id="19" dur="10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24"/>
                                        </p:tgtEl>
                                        <p:attrNameLst>
                                          <p:attrName>style.visibility</p:attrName>
                                        </p:attrNameLst>
                                      </p:cBhvr>
                                      <p:to>
                                        <p:strVal val="visible"/>
                                      </p:to>
                                    </p:set>
                                    <p:anim calcmode="lin" valueType="num">
                                      <p:cBhvr>
                                        <p:cTn id="24" dur="1000" fill="hold"/>
                                        <p:tgtEl>
                                          <p:spTgt spid="224"/>
                                        </p:tgtEl>
                                        <p:attrNameLst>
                                          <p:attrName>ppt_w</p:attrName>
                                        </p:attrNameLst>
                                      </p:cBhvr>
                                      <p:tavLst>
                                        <p:tav tm="0">
                                          <p:val>
                                            <p:strVal val="#ppt_w*0.70"/>
                                          </p:val>
                                        </p:tav>
                                        <p:tav tm="100000">
                                          <p:val>
                                            <p:strVal val="#ppt_w"/>
                                          </p:val>
                                        </p:tav>
                                      </p:tavLst>
                                    </p:anim>
                                    <p:anim calcmode="lin" valueType="num">
                                      <p:cBhvr>
                                        <p:cTn id="25" dur="1000" fill="hold"/>
                                        <p:tgtEl>
                                          <p:spTgt spid="224"/>
                                        </p:tgtEl>
                                        <p:attrNameLst>
                                          <p:attrName>ppt_h</p:attrName>
                                        </p:attrNameLst>
                                      </p:cBhvr>
                                      <p:tavLst>
                                        <p:tav tm="0">
                                          <p:val>
                                            <p:strVal val="#ppt_h"/>
                                          </p:val>
                                        </p:tav>
                                        <p:tav tm="100000">
                                          <p:val>
                                            <p:strVal val="#ppt_h"/>
                                          </p:val>
                                        </p:tav>
                                      </p:tavLst>
                                    </p:anim>
                                    <p:animEffect transition="in" filter="fade">
                                      <p:cBhvr>
                                        <p:cTn id="26" dur="1000"/>
                                        <p:tgtEl>
                                          <p:spTgt spid="224"/>
                                        </p:tgtEl>
                                      </p:cBhvr>
                                    </p:animEffect>
                                  </p:childTnLst>
                                </p:cTn>
                              </p:par>
                              <p:par>
                                <p:cTn id="27" presetID="55"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1000" fill="hold"/>
                                        <p:tgtEl>
                                          <p:spTgt spid="69"/>
                                        </p:tgtEl>
                                        <p:attrNameLst>
                                          <p:attrName>ppt_w</p:attrName>
                                        </p:attrNameLst>
                                      </p:cBhvr>
                                      <p:tavLst>
                                        <p:tav tm="0">
                                          <p:val>
                                            <p:strVal val="#ppt_w*0.70"/>
                                          </p:val>
                                        </p:tav>
                                        <p:tav tm="100000">
                                          <p:val>
                                            <p:strVal val="#ppt_w"/>
                                          </p:val>
                                        </p:tav>
                                      </p:tavLst>
                                    </p:anim>
                                    <p:anim calcmode="lin" valueType="num">
                                      <p:cBhvr>
                                        <p:cTn id="35" dur="1000" fill="hold"/>
                                        <p:tgtEl>
                                          <p:spTgt spid="69"/>
                                        </p:tgtEl>
                                        <p:attrNameLst>
                                          <p:attrName>ppt_h</p:attrName>
                                        </p:attrNameLst>
                                      </p:cBhvr>
                                      <p:tavLst>
                                        <p:tav tm="0">
                                          <p:val>
                                            <p:strVal val="#ppt_h"/>
                                          </p:val>
                                        </p:tav>
                                        <p:tav tm="100000">
                                          <p:val>
                                            <p:strVal val="#ppt_h"/>
                                          </p:val>
                                        </p:tav>
                                      </p:tavLst>
                                    </p:anim>
                                    <p:animEffect transition="in" filter="fade">
                                      <p:cBhvr>
                                        <p:cTn id="36" dur="10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226"/>
                                        </p:tgtEl>
                                        <p:attrNameLst>
                                          <p:attrName>style.visibility</p:attrName>
                                        </p:attrNameLst>
                                      </p:cBhvr>
                                      <p:to>
                                        <p:strVal val="visible"/>
                                      </p:to>
                                    </p:set>
                                    <p:anim calcmode="lin" valueType="num">
                                      <p:cBhvr>
                                        <p:cTn id="41" dur="1000" fill="hold"/>
                                        <p:tgtEl>
                                          <p:spTgt spid="226"/>
                                        </p:tgtEl>
                                        <p:attrNameLst>
                                          <p:attrName>ppt_w</p:attrName>
                                        </p:attrNameLst>
                                      </p:cBhvr>
                                      <p:tavLst>
                                        <p:tav tm="0">
                                          <p:val>
                                            <p:strVal val="#ppt_w*0.70"/>
                                          </p:val>
                                        </p:tav>
                                        <p:tav tm="100000">
                                          <p:val>
                                            <p:strVal val="#ppt_w"/>
                                          </p:val>
                                        </p:tav>
                                      </p:tavLst>
                                    </p:anim>
                                    <p:anim calcmode="lin" valueType="num">
                                      <p:cBhvr>
                                        <p:cTn id="42" dur="1000" fill="hold"/>
                                        <p:tgtEl>
                                          <p:spTgt spid="226"/>
                                        </p:tgtEl>
                                        <p:attrNameLst>
                                          <p:attrName>ppt_h</p:attrName>
                                        </p:attrNameLst>
                                      </p:cBhvr>
                                      <p:tavLst>
                                        <p:tav tm="0">
                                          <p:val>
                                            <p:strVal val="#ppt_h"/>
                                          </p:val>
                                        </p:tav>
                                        <p:tav tm="100000">
                                          <p:val>
                                            <p:strVal val="#ppt_h"/>
                                          </p:val>
                                        </p:tav>
                                      </p:tavLst>
                                    </p:anim>
                                    <p:animEffect transition="in" filter="fade">
                                      <p:cBhvr>
                                        <p:cTn id="43" dur="1000"/>
                                        <p:tgtEl>
                                          <p:spTgt spid="226"/>
                                        </p:tgtEl>
                                      </p:cBhvr>
                                    </p:animEffect>
                                  </p:childTnLst>
                                </p:cTn>
                              </p:par>
                              <p:par>
                                <p:cTn id="44" presetID="55"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strVal val="#ppt_w*0.70"/>
                                          </p:val>
                                        </p:tav>
                                        <p:tav tm="100000">
                                          <p:val>
                                            <p:strVal val="#ppt_w"/>
                                          </p:val>
                                        </p:tav>
                                      </p:tavLst>
                                    </p:anim>
                                    <p:anim calcmode="lin" valueType="num">
                                      <p:cBhvr>
                                        <p:cTn id="47" dur="1000" fill="hold"/>
                                        <p:tgtEl>
                                          <p:spTgt spid="8"/>
                                        </p:tgtEl>
                                        <p:attrNameLst>
                                          <p:attrName>ppt_h</p:attrName>
                                        </p:attrNameLst>
                                      </p:cBhvr>
                                      <p:tavLst>
                                        <p:tav tm="0">
                                          <p:val>
                                            <p:strVal val="#ppt_h"/>
                                          </p:val>
                                        </p:tav>
                                        <p:tav tm="100000">
                                          <p:val>
                                            <p:strVal val="#ppt_h"/>
                                          </p:val>
                                        </p:tav>
                                      </p:tavLst>
                                    </p:anim>
                                    <p:animEffect transition="in" filter="fade">
                                      <p:cBhvr>
                                        <p:cTn id="48" dur="1000"/>
                                        <p:tgtEl>
                                          <p:spTgt spid="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1000" fill="hold"/>
                                        <p:tgtEl>
                                          <p:spTgt spid="70"/>
                                        </p:tgtEl>
                                        <p:attrNameLst>
                                          <p:attrName>ppt_w</p:attrName>
                                        </p:attrNameLst>
                                      </p:cBhvr>
                                      <p:tavLst>
                                        <p:tav tm="0">
                                          <p:val>
                                            <p:strVal val="#ppt_w*0.70"/>
                                          </p:val>
                                        </p:tav>
                                        <p:tav tm="100000">
                                          <p:val>
                                            <p:strVal val="#ppt_w"/>
                                          </p:val>
                                        </p:tav>
                                      </p:tavLst>
                                    </p:anim>
                                    <p:anim calcmode="lin" valueType="num">
                                      <p:cBhvr>
                                        <p:cTn id="52" dur="1000" fill="hold"/>
                                        <p:tgtEl>
                                          <p:spTgt spid="70"/>
                                        </p:tgtEl>
                                        <p:attrNameLst>
                                          <p:attrName>ppt_h</p:attrName>
                                        </p:attrNameLst>
                                      </p:cBhvr>
                                      <p:tavLst>
                                        <p:tav tm="0">
                                          <p:val>
                                            <p:strVal val="#ppt_h"/>
                                          </p:val>
                                        </p:tav>
                                        <p:tav tm="100000">
                                          <p:val>
                                            <p:strVal val="#ppt_h"/>
                                          </p:val>
                                        </p:tav>
                                      </p:tavLst>
                                    </p:anim>
                                    <p:animEffect transition="in" filter="fade">
                                      <p:cBhvr>
                                        <p:cTn id="53" dur="1000"/>
                                        <p:tgtEl>
                                          <p:spTgt spid="70"/>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225"/>
                                        </p:tgtEl>
                                        <p:attrNameLst>
                                          <p:attrName>style.visibility</p:attrName>
                                        </p:attrNameLst>
                                      </p:cBhvr>
                                      <p:to>
                                        <p:strVal val="visible"/>
                                      </p:to>
                                    </p:set>
                                    <p:anim calcmode="lin" valueType="num">
                                      <p:cBhvr>
                                        <p:cTn id="58" dur="1000" fill="hold"/>
                                        <p:tgtEl>
                                          <p:spTgt spid="225"/>
                                        </p:tgtEl>
                                        <p:attrNameLst>
                                          <p:attrName>ppt_w</p:attrName>
                                        </p:attrNameLst>
                                      </p:cBhvr>
                                      <p:tavLst>
                                        <p:tav tm="0">
                                          <p:val>
                                            <p:strVal val="#ppt_w*0.70"/>
                                          </p:val>
                                        </p:tav>
                                        <p:tav tm="100000">
                                          <p:val>
                                            <p:strVal val="#ppt_w"/>
                                          </p:val>
                                        </p:tav>
                                      </p:tavLst>
                                    </p:anim>
                                    <p:anim calcmode="lin" valueType="num">
                                      <p:cBhvr>
                                        <p:cTn id="59" dur="1000" fill="hold"/>
                                        <p:tgtEl>
                                          <p:spTgt spid="225"/>
                                        </p:tgtEl>
                                        <p:attrNameLst>
                                          <p:attrName>ppt_h</p:attrName>
                                        </p:attrNameLst>
                                      </p:cBhvr>
                                      <p:tavLst>
                                        <p:tav tm="0">
                                          <p:val>
                                            <p:strVal val="#ppt_h"/>
                                          </p:val>
                                        </p:tav>
                                        <p:tav tm="100000">
                                          <p:val>
                                            <p:strVal val="#ppt_h"/>
                                          </p:val>
                                        </p:tav>
                                      </p:tavLst>
                                    </p:anim>
                                    <p:animEffect transition="in" filter="fade">
                                      <p:cBhvr>
                                        <p:cTn id="60" dur="1000"/>
                                        <p:tgtEl>
                                          <p:spTgt spid="225"/>
                                        </p:tgtEl>
                                      </p:cBhvr>
                                    </p:animEffect>
                                  </p:childTnLst>
                                </p:cTn>
                              </p:par>
                              <p:par>
                                <p:cTn id="61" presetID="55"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0.70"/>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strVal val="#ppt_w*0.70"/>
                                          </p:val>
                                        </p:tav>
                                        <p:tav tm="100000">
                                          <p:val>
                                            <p:strVal val="#ppt_w"/>
                                          </p:val>
                                        </p:tav>
                                      </p:tavLst>
                                    </p:anim>
                                    <p:anim calcmode="lin" valueType="num">
                                      <p:cBhvr>
                                        <p:cTn id="69" dur="1000" fill="hold"/>
                                        <p:tgtEl>
                                          <p:spTgt spid="71"/>
                                        </p:tgtEl>
                                        <p:attrNameLst>
                                          <p:attrName>ppt_h</p:attrName>
                                        </p:attrNameLst>
                                      </p:cBhvr>
                                      <p:tavLst>
                                        <p:tav tm="0">
                                          <p:val>
                                            <p:strVal val="#ppt_h"/>
                                          </p:val>
                                        </p:tav>
                                        <p:tav tm="100000">
                                          <p:val>
                                            <p:strVal val="#ppt_h"/>
                                          </p:val>
                                        </p:tav>
                                      </p:tavLst>
                                    </p:anim>
                                    <p:animEffect transition="in" filter="fade">
                                      <p:cBhvr>
                                        <p:cTn id="70" dur="10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222"/>
                                        </p:tgtEl>
                                        <p:attrNameLst>
                                          <p:attrName>style.visibility</p:attrName>
                                        </p:attrNameLst>
                                      </p:cBhvr>
                                      <p:to>
                                        <p:strVal val="visible"/>
                                      </p:to>
                                    </p:set>
                                    <p:anim calcmode="lin" valueType="num">
                                      <p:cBhvr>
                                        <p:cTn id="75" dur="1000" fill="hold"/>
                                        <p:tgtEl>
                                          <p:spTgt spid="222"/>
                                        </p:tgtEl>
                                        <p:attrNameLst>
                                          <p:attrName>ppt_w</p:attrName>
                                        </p:attrNameLst>
                                      </p:cBhvr>
                                      <p:tavLst>
                                        <p:tav tm="0">
                                          <p:val>
                                            <p:strVal val="#ppt_w*0.70"/>
                                          </p:val>
                                        </p:tav>
                                        <p:tav tm="100000">
                                          <p:val>
                                            <p:strVal val="#ppt_w"/>
                                          </p:val>
                                        </p:tav>
                                      </p:tavLst>
                                    </p:anim>
                                    <p:anim calcmode="lin" valueType="num">
                                      <p:cBhvr>
                                        <p:cTn id="76" dur="1000" fill="hold"/>
                                        <p:tgtEl>
                                          <p:spTgt spid="222"/>
                                        </p:tgtEl>
                                        <p:attrNameLst>
                                          <p:attrName>ppt_h</p:attrName>
                                        </p:attrNameLst>
                                      </p:cBhvr>
                                      <p:tavLst>
                                        <p:tav tm="0">
                                          <p:val>
                                            <p:strVal val="#ppt_h"/>
                                          </p:val>
                                        </p:tav>
                                        <p:tav tm="100000">
                                          <p:val>
                                            <p:strVal val="#ppt_h"/>
                                          </p:val>
                                        </p:tav>
                                      </p:tavLst>
                                    </p:anim>
                                    <p:animEffect transition="in" filter="fade">
                                      <p:cBhvr>
                                        <p:cTn id="77" dur="1000"/>
                                        <p:tgtEl>
                                          <p:spTgt spid="222"/>
                                        </p:tgtEl>
                                      </p:cBhvr>
                                    </p:animEffect>
                                  </p:childTnLst>
                                </p:cTn>
                              </p:par>
                              <p:par>
                                <p:cTn id="78" presetID="55"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1000" fill="hold"/>
                                        <p:tgtEl>
                                          <p:spTgt spid="4"/>
                                        </p:tgtEl>
                                        <p:attrNameLst>
                                          <p:attrName>ppt_w</p:attrName>
                                        </p:attrNameLst>
                                      </p:cBhvr>
                                      <p:tavLst>
                                        <p:tav tm="0">
                                          <p:val>
                                            <p:strVal val="#ppt_w*0.70"/>
                                          </p:val>
                                        </p:tav>
                                        <p:tav tm="100000">
                                          <p:val>
                                            <p:strVal val="#ppt_w"/>
                                          </p:val>
                                        </p:tav>
                                      </p:tavLst>
                                    </p:anim>
                                    <p:anim calcmode="lin" valueType="num">
                                      <p:cBhvr>
                                        <p:cTn id="81" dur="1000" fill="hold"/>
                                        <p:tgtEl>
                                          <p:spTgt spid="4"/>
                                        </p:tgtEl>
                                        <p:attrNameLst>
                                          <p:attrName>ppt_h</p:attrName>
                                        </p:attrNameLst>
                                      </p:cBhvr>
                                      <p:tavLst>
                                        <p:tav tm="0">
                                          <p:val>
                                            <p:strVal val="#ppt_h"/>
                                          </p:val>
                                        </p:tav>
                                        <p:tav tm="100000">
                                          <p:val>
                                            <p:strVal val="#ppt_h"/>
                                          </p:val>
                                        </p:tav>
                                      </p:tavLst>
                                    </p:anim>
                                    <p:animEffect transition="in" filter="fade">
                                      <p:cBhvr>
                                        <p:cTn id="82" dur="1000"/>
                                        <p:tgtEl>
                                          <p:spTgt spid="4"/>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p:cTn id="85" dur="1000" fill="hold"/>
                                        <p:tgtEl>
                                          <p:spTgt spid="72"/>
                                        </p:tgtEl>
                                        <p:attrNameLst>
                                          <p:attrName>ppt_w</p:attrName>
                                        </p:attrNameLst>
                                      </p:cBhvr>
                                      <p:tavLst>
                                        <p:tav tm="0">
                                          <p:val>
                                            <p:strVal val="#ppt_w*0.70"/>
                                          </p:val>
                                        </p:tav>
                                        <p:tav tm="100000">
                                          <p:val>
                                            <p:strVal val="#ppt_w"/>
                                          </p:val>
                                        </p:tav>
                                      </p:tavLst>
                                    </p:anim>
                                    <p:anim calcmode="lin" valueType="num">
                                      <p:cBhvr>
                                        <p:cTn id="86" dur="1000" fill="hold"/>
                                        <p:tgtEl>
                                          <p:spTgt spid="72"/>
                                        </p:tgtEl>
                                        <p:attrNameLst>
                                          <p:attrName>ppt_h</p:attrName>
                                        </p:attrNameLst>
                                      </p:cBhvr>
                                      <p:tavLst>
                                        <p:tav tm="0">
                                          <p:val>
                                            <p:strVal val="#ppt_h"/>
                                          </p:val>
                                        </p:tav>
                                        <p:tav tm="100000">
                                          <p:val>
                                            <p:strVal val="#ppt_h"/>
                                          </p:val>
                                        </p:tav>
                                      </p:tavLst>
                                    </p:anim>
                                    <p:animEffect transition="in" filter="fade">
                                      <p:cBhvr>
                                        <p:cTn id="87" dur="10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strVal val="#ppt_w*0.70"/>
                                          </p:val>
                                        </p:tav>
                                        <p:tav tm="100000">
                                          <p:val>
                                            <p:strVal val="#ppt_w"/>
                                          </p:val>
                                        </p:tav>
                                      </p:tavLst>
                                    </p:anim>
                                    <p:anim calcmode="lin" valueType="num">
                                      <p:cBhvr>
                                        <p:cTn id="93" dur="1000" fill="hold"/>
                                        <p:tgtEl>
                                          <p:spTgt spid="5"/>
                                        </p:tgtEl>
                                        <p:attrNameLst>
                                          <p:attrName>ppt_h</p:attrName>
                                        </p:attrNameLst>
                                      </p:cBhvr>
                                      <p:tavLst>
                                        <p:tav tm="0">
                                          <p:val>
                                            <p:strVal val="#ppt_h"/>
                                          </p:val>
                                        </p:tav>
                                        <p:tav tm="100000">
                                          <p:val>
                                            <p:strVal val="#ppt_h"/>
                                          </p:val>
                                        </p:tav>
                                      </p:tavLst>
                                    </p:anim>
                                    <p:animEffect transition="in" filter="fade">
                                      <p:cBhvr>
                                        <p:cTn id="94" dur="1000"/>
                                        <p:tgtEl>
                                          <p:spTgt spid="5"/>
                                        </p:tgtEl>
                                      </p:cBhvr>
                                    </p:animEffect>
                                  </p:childTnLst>
                                </p:cTn>
                              </p:par>
                              <p:par>
                                <p:cTn id="95" presetID="55" presetClass="entr" presetSubtype="0" fill="hold" nodeType="withEffect">
                                  <p:stCondLst>
                                    <p:cond delay="0"/>
                                  </p:stCondLst>
                                  <p:childTnLst>
                                    <p:set>
                                      <p:cBhvr>
                                        <p:cTn id="96" dur="1" fill="hold">
                                          <p:stCondLst>
                                            <p:cond delay="0"/>
                                          </p:stCondLst>
                                        </p:cTn>
                                        <p:tgtEl>
                                          <p:spTgt spid="228"/>
                                        </p:tgtEl>
                                        <p:attrNameLst>
                                          <p:attrName>style.visibility</p:attrName>
                                        </p:attrNameLst>
                                      </p:cBhvr>
                                      <p:to>
                                        <p:strVal val="visible"/>
                                      </p:to>
                                    </p:set>
                                    <p:anim calcmode="lin" valueType="num">
                                      <p:cBhvr>
                                        <p:cTn id="97" dur="1000" fill="hold"/>
                                        <p:tgtEl>
                                          <p:spTgt spid="228"/>
                                        </p:tgtEl>
                                        <p:attrNameLst>
                                          <p:attrName>ppt_w</p:attrName>
                                        </p:attrNameLst>
                                      </p:cBhvr>
                                      <p:tavLst>
                                        <p:tav tm="0">
                                          <p:val>
                                            <p:strVal val="#ppt_w*0.70"/>
                                          </p:val>
                                        </p:tav>
                                        <p:tav tm="100000">
                                          <p:val>
                                            <p:strVal val="#ppt_w"/>
                                          </p:val>
                                        </p:tav>
                                      </p:tavLst>
                                    </p:anim>
                                    <p:anim calcmode="lin" valueType="num">
                                      <p:cBhvr>
                                        <p:cTn id="98" dur="1000" fill="hold"/>
                                        <p:tgtEl>
                                          <p:spTgt spid="228"/>
                                        </p:tgtEl>
                                        <p:attrNameLst>
                                          <p:attrName>ppt_h</p:attrName>
                                        </p:attrNameLst>
                                      </p:cBhvr>
                                      <p:tavLst>
                                        <p:tav tm="0">
                                          <p:val>
                                            <p:strVal val="#ppt_h"/>
                                          </p:val>
                                        </p:tav>
                                        <p:tav tm="100000">
                                          <p:val>
                                            <p:strVal val="#ppt_h"/>
                                          </p:val>
                                        </p:tav>
                                      </p:tavLst>
                                    </p:anim>
                                    <p:animEffect transition="in" filter="fade">
                                      <p:cBhvr>
                                        <p:cTn id="99" dur="1000"/>
                                        <p:tgtEl>
                                          <p:spTgt spid="228"/>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 calcmode="lin" valueType="num">
                                      <p:cBhvr>
                                        <p:cTn id="102" dur="1000" fill="hold"/>
                                        <p:tgtEl>
                                          <p:spTgt spid="73"/>
                                        </p:tgtEl>
                                        <p:attrNameLst>
                                          <p:attrName>ppt_w</p:attrName>
                                        </p:attrNameLst>
                                      </p:cBhvr>
                                      <p:tavLst>
                                        <p:tav tm="0">
                                          <p:val>
                                            <p:strVal val="#ppt_w*0.70"/>
                                          </p:val>
                                        </p:tav>
                                        <p:tav tm="100000">
                                          <p:val>
                                            <p:strVal val="#ppt_w"/>
                                          </p:val>
                                        </p:tav>
                                      </p:tavLst>
                                    </p:anim>
                                    <p:anim calcmode="lin" valueType="num">
                                      <p:cBhvr>
                                        <p:cTn id="103" dur="1000" fill="hold"/>
                                        <p:tgtEl>
                                          <p:spTgt spid="73"/>
                                        </p:tgtEl>
                                        <p:attrNameLst>
                                          <p:attrName>ppt_h</p:attrName>
                                        </p:attrNameLst>
                                      </p:cBhvr>
                                      <p:tavLst>
                                        <p:tav tm="0">
                                          <p:val>
                                            <p:strVal val="#ppt_h"/>
                                          </p:val>
                                        </p:tav>
                                        <p:tav tm="100000">
                                          <p:val>
                                            <p:strVal val="#ppt_h"/>
                                          </p:val>
                                        </p:tav>
                                      </p:tavLst>
                                    </p:anim>
                                    <p:animEffect transition="in" filter="fade">
                                      <p:cBhvr>
                                        <p:cTn id="104" dur="1000"/>
                                        <p:tgtEl>
                                          <p:spTgt spid="73"/>
                                        </p:tgtEl>
                                      </p:cBhvr>
                                    </p:animEffect>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223"/>
                                        </p:tgtEl>
                                        <p:attrNameLst>
                                          <p:attrName>style.visibility</p:attrName>
                                        </p:attrNameLst>
                                      </p:cBhvr>
                                      <p:to>
                                        <p:strVal val="visible"/>
                                      </p:to>
                                    </p:set>
                                    <p:anim calcmode="lin" valueType="num">
                                      <p:cBhvr>
                                        <p:cTn id="109" dur="1000" fill="hold"/>
                                        <p:tgtEl>
                                          <p:spTgt spid="223"/>
                                        </p:tgtEl>
                                        <p:attrNameLst>
                                          <p:attrName>ppt_w</p:attrName>
                                        </p:attrNameLst>
                                      </p:cBhvr>
                                      <p:tavLst>
                                        <p:tav tm="0">
                                          <p:val>
                                            <p:strVal val="#ppt_w*0.70"/>
                                          </p:val>
                                        </p:tav>
                                        <p:tav tm="100000">
                                          <p:val>
                                            <p:strVal val="#ppt_w"/>
                                          </p:val>
                                        </p:tav>
                                      </p:tavLst>
                                    </p:anim>
                                    <p:anim calcmode="lin" valueType="num">
                                      <p:cBhvr>
                                        <p:cTn id="110" dur="1000" fill="hold"/>
                                        <p:tgtEl>
                                          <p:spTgt spid="223"/>
                                        </p:tgtEl>
                                        <p:attrNameLst>
                                          <p:attrName>ppt_h</p:attrName>
                                        </p:attrNameLst>
                                      </p:cBhvr>
                                      <p:tavLst>
                                        <p:tav tm="0">
                                          <p:val>
                                            <p:strVal val="#ppt_h"/>
                                          </p:val>
                                        </p:tav>
                                        <p:tav tm="100000">
                                          <p:val>
                                            <p:strVal val="#ppt_h"/>
                                          </p:val>
                                        </p:tav>
                                      </p:tavLst>
                                    </p:anim>
                                    <p:animEffect transition="in" filter="fade">
                                      <p:cBhvr>
                                        <p:cTn id="111" dur="1000"/>
                                        <p:tgtEl>
                                          <p:spTgt spid="223"/>
                                        </p:tgtEl>
                                      </p:cBhvr>
                                    </p:animEffect>
                                  </p:childTnLst>
                                </p:cTn>
                              </p:par>
                              <p:par>
                                <p:cTn id="112" presetID="55" presetClass="entr" presetSubtype="0" fill="hold" nodeType="with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1000" fill="hold"/>
                                        <p:tgtEl>
                                          <p:spTgt spid="12"/>
                                        </p:tgtEl>
                                        <p:attrNameLst>
                                          <p:attrName>ppt_w</p:attrName>
                                        </p:attrNameLst>
                                      </p:cBhvr>
                                      <p:tavLst>
                                        <p:tav tm="0">
                                          <p:val>
                                            <p:strVal val="#ppt_w*0.70"/>
                                          </p:val>
                                        </p:tav>
                                        <p:tav tm="100000">
                                          <p:val>
                                            <p:strVal val="#ppt_w"/>
                                          </p:val>
                                        </p:tav>
                                      </p:tavLst>
                                    </p:anim>
                                    <p:anim calcmode="lin" valueType="num">
                                      <p:cBhvr>
                                        <p:cTn id="115" dur="1000" fill="hold"/>
                                        <p:tgtEl>
                                          <p:spTgt spid="12"/>
                                        </p:tgtEl>
                                        <p:attrNameLst>
                                          <p:attrName>ppt_h</p:attrName>
                                        </p:attrNameLst>
                                      </p:cBhvr>
                                      <p:tavLst>
                                        <p:tav tm="0">
                                          <p:val>
                                            <p:strVal val="#ppt_h"/>
                                          </p:val>
                                        </p:tav>
                                        <p:tav tm="100000">
                                          <p:val>
                                            <p:strVal val="#ppt_h"/>
                                          </p:val>
                                        </p:tav>
                                      </p:tavLst>
                                    </p:anim>
                                    <p:animEffect transition="in" filter="fade">
                                      <p:cBhvr>
                                        <p:cTn id="116" dur="1000"/>
                                        <p:tgtEl>
                                          <p:spTgt spid="12"/>
                                        </p:tgtEl>
                                      </p:cBhvr>
                                    </p:animEffect>
                                  </p:childTnLst>
                                </p:cTn>
                              </p:par>
                              <p:par>
                                <p:cTn id="117" presetID="55"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p:cTn id="119" dur="1000" fill="hold"/>
                                        <p:tgtEl>
                                          <p:spTgt spid="74"/>
                                        </p:tgtEl>
                                        <p:attrNameLst>
                                          <p:attrName>ppt_w</p:attrName>
                                        </p:attrNameLst>
                                      </p:cBhvr>
                                      <p:tavLst>
                                        <p:tav tm="0">
                                          <p:val>
                                            <p:strVal val="#ppt_w*0.70"/>
                                          </p:val>
                                        </p:tav>
                                        <p:tav tm="100000">
                                          <p:val>
                                            <p:strVal val="#ppt_w"/>
                                          </p:val>
                                        </p:tav>
                                      </p:tavLst>
                                    </p:anim>
                                    <p:anim calcmode="lin" valueType="num">
                                      <p:cBhvr>
                                        <p:cTn id="120" dur="1000" fill="hold"/>
                                        <p:tgtEl>
                                          <p:spTgt spid="74"/>
                                        </p:tgtEl>
                                        <p:attrNameLst>
                                          <p:attrName>ppt_h</p:attrName>
                                        </p:attrNameLst>
                                      </p:cBhvr>
                                      <p:tavLst>
                                        <p:tav tm="0">
                                          <p:val>
                                            <p:strVal val="#ppt_h"/>
                                          </p:val>
                                        </p:tav>
                                        <p:tav tm="100000">
                                          <p:val>
                                            <p:strVal val="#ppt_h"/>
                                          </p:val>
                                        </p:tav>
                                      </p:tavLst>
                                    </p:anim>
                                    <p:animEffect transition="in" filter="fade">
                                      <p:cBhvr>
                                        <p:cTn id="12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目的を意識した情報収集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717258" y="1996478"/>
            <a:ext cx="7709481" cy="4217479"/>
          </a:xfrm>
          <a:prstGeom prst="rect">
            <a:avLst/>
          </a:prstGeom>
          <a:ln>
            <a:solidFill>
              <a:schemeClr val="tx1"/>
            </a:solid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0"/>
              </a:lnSpc>
              <a:buNone/>
            </a:pPr>
            <a:r>
              <a:rPr lang="ja-JP" altLang="en-US" sz="2400" dirty="0">
                <a:latin typeface="UD デジタル 教科書体 NK-R" panose="02020400000000000000" pitchFamily="18" charset="-128"/>
                <a:ea typeface="UD デジタル 教科書体 NK-R" panose="02020400000000000000" pitchFamily="18" charset="-128"/>
              </a:rPr>
              <a:t>＜初動対応の目的＞　</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0"/>
              </a:lnSpc>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緊急性を判断し、必要な緊急対応を行うこと</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2000"/>
              </a:lnSpc>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0"/>
              </a:lnSpc>
              <a:buNone/>
            </a:pPr>
            <a:r>
              <a:rPr lang="ja-JP" altLang="en-US" sz="2400" dirty="0">
                <a:latin typeface="UD デジタル 教科書体 NK-R" panose="02020400000000000000" pitchFamily="18" charset="-128"/>
                <a:ea typeface="UD デジタル 教科書体 NK-R" panose="02020400000000000000" pitchFamily="18" charset="-128"/>
              </a:rPr>
              <a:t>＜初動期に必要となる情報＞　</a:t>
            </a:r>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虐待の程度・頻度、被害の状態、発生状況</a:t>
            </a:r>
            <a:endParaRPr lang="en-US" altLang="ja-JP" sz="20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医療情報</a:t>
            </a:r>
            <a:endParaRPr lang="en-US" altLang="ja-JP" sz="20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経済情報</a:t>
            </a:r>
            <a:endParaRPr lang="en-US" altLang="ja-JP" sz="20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本人の訴え・意向、養護者の訴え・意向</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⇒膨大な情報を全て集めてからコアメンバー会議を開催しようとすると、緊急性を見逃し、必要な対応や支援をする機会を逸することもある。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情報収集は優先度を決めて、期限を区切って行うようにする。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7" name="吹き出し: 角を丸めた四角形 6">
            <a:extLst>
              <a:ext uri="{FF2B5EF4-FFF2-40B4-BE49-F238E27FC236}">
                <a16:creationId xmlns:a16="http://schemas.microsoft.com/office/drawing/2014/main" id="{5BA9D891-D811-6810-7E9F-42948A8CF061}"/>
              </a:ext>
            </a:extLst>
          </p:cNvPr>
          <p:cNvSpPr/>
          <p:nvPr/>
        </p:nvSpPr>
        <p:spPr>
          <a:xfrm>
            <a:off x="717258" y="676681"/>
            <a:ext cx="6813262" cy="1156138"/>
          </a:xfrm>
          <a:prstGeom prst="wedgeRoundRectCallout">
            <a:avLst>
              <a:gd name="adj1" fmla="val 54661"/>
              <a:gd name="adj2" fmla="val 29773"/>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虐待にまつわる事実や情報は膨大。従って・・・</a:t>
            </a:r>
            <a:br>
              <a:rPr lang="en-US" altLang="ja-JP"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b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目的に合わせて、</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優先順位をつけて、情報収集をする必要があります</a:t>
            </a:r>
          </a:p>
        </p:txBody>
      </p:sp>
      <p:pic>
        <p:nvPicPr>
          <p:cNvPr id="8" name="Picture 2" descr="フクロウ博士のイラスト">
            <a:extLst>
              <a:ext uri="{FF2B5EF4-FFF2-40B4-BE49-F238E27FC236}">
                <a16:creationId xmlns:a16="http://schemas.microsoft.com/office/drawing/2014/main" id="{DE458E89-8EBC-A173-8FE2-5231377DA7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3639" y="644043"/>
            <a:ext cx="1105561" cy="1188776"/>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03ED14B4-EE9E-49AF-900D-7F2D1BA3D71E}"/>
              </a:ext>
            </a:extLst>
          </p:cNvPr>
          <p:cNvSpPr>
            <a:spLocks noGrp="1"/>
          </p:cNvSpPr>
          <p:nvPr>
            <p:ph type="sldNum" sz="quarter" idx="12"/>
          </p:nvPr>
        </p:nvSpPr>
        <p:spPr>
          <a:xfrm>
            <a:off x="7010400" y="6213957"/>
            <a:ext cx="2133600" cy="365125"/>
          </a:xfrm>
        </p:spPr>
        <p:txBody>
          <a:bodyPr/>
          <a:lstStyle/>
          <a:p>
            <a:pPr>
              <a:defRPr/>
            </a:pPr>
            <a:fld id="{CCA985D5-74A5-4032-A7FB-8486440A4F3C}" type="slidenum">
              <a:rPr lang="ja-JP" altLang="en-US" smtClean="0"/>
              <a:pPr>
                <a:defRPr/>
              </a:pPr>
              <a:t>66</a:t>
            </a:fld>
            <a:endParaRPr lang="ja-JP" altLang="en-US" dirty="0"/>
          </a:p>
        </p:txBody>
      </p:sp>
    </p:spTree>
    <p:extLst>
      <p:ext uri="{BB962C8B-B14F-4D97-AF65-F5344CB8AC3E}">
        <p14:creationId xmlns:p14="http://schemas.microsoft.com/office/powerpoint/2010/main" val="13607861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073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虐待対応の流れの中での</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区市町村・地域包括支援センターの業務内容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19" name="テキスト ボックス 18">
            <a:extLst>
              <a:ext uri="{FF2B5EF4-FFF2-40B4-BE49-F238E27FC236}">
                <a16:creationId xmlns:a16="http://schemas.microsoft.com/office/drawing/2014/main" id="{1155805C-AE5B-2DB0-8585-DB73D846E196}"/>
              </a:ext>
            </a:extLst>
          </p:cNvPr>
          <p:cNvSpPr txBox="1"/>
          <p:nvPr/>
        </p:nvSpPr>
        <p:spPr>
          <a:xfrm>
            <a:off x="0" y="6238996"/>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0" name="吹き出し: 線 19">
            <a:extLst>
              <a:ext uri="{FF2B5EF4-FFF2-40B4-BE49-F238E27FC236}">
                <a16:creationId xmlns:a16="http://schemas.microsoft.com/office/drawing/2014/main" id="{D210F258-4A68-A71E-EC50-DBE4F39FCFBF}"/>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a:extLst>
              <a:ext uri="{FF2B5EF4-FFF2-40B4-BE49-F238E27FC236}">
                <a16:creationId xmlns:a16="http://schemas.microsoft.com/office/drawing/2014/main" id="{09719B69-EFB6-4DBE-84EC-64E6834CB1D4}"/>
              </a:ext>
            </a:extLst>
          </p:cNvPr>
          <p:cNvSpPr>
            <a:spLocks noGrp="1"/>
          </p:cNvSpPr>
          <p:nvPr>
            <p:ph type="sldNum" sz="quarter" idx="12"/>
          </p:nvPr>
        </p:nvSpPr>
        <p:spPr>
          <a:xfrm>
            <a:off x="7010400" y="6266512"/>
            <a:ext cx="2133600" cy="365125"/>
          </a:xfrm>
        </p:spPr>
        <p:txBody>
          <a:bodyPr/>
          <a:lstStyle/>
          <a:p>
            <a:pPr>
              <a:defRPr/>
            </a:pPr>
            <a:fld id="{1ED01F3A-9056-4D44-945D-93A66CBFAF1A}" type="slidenum">
              <a:rPr lang="ja-JP" altLang="en-US" smtClean="0"/>
              <a:pPr>
                <a:defRPr/>
              </a:pPr>
              <a:t>67</a:t>
            </a:fld>
            <a:endParaRPr lang="ja-JP" altLang="en-US" dirty="0"/>
          </a:p>
        </p:txBody>
      </p:sp>
    </p:spTree>
    <p:extLst>
      <p:ext uri="{BB962C8B-B14F-4D97-AF65-F5344CB8AC3E}">
        <p14:creationId xmlns:p14="http://schemas.microsoft.com/office/powerpoint/2010/main" val="386958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1B198F7-C4FD-C6B7-058C-969D1534AAC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コアメンバー</a:t>
            </a: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会議</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CDC38F51-1E2F-FF27-6981-52436EFEB0B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3555" name="コンテンツ プレースホルダ 2"/>
          <p:cNvSpPr>
            <a:spLocks noGrp="1"/>
          </p:cNvSpPr>
          <p:nvPr>
            <p:ph idx="1"/>
          </p:nvPr>
        </p:nvSpPr>
        <p:spPr>
          <a:xfrm>
            <a:off x="588579" y="4145070"/>
            <a:ext cx="6400800" cy="1871520"/>
          </a:xfrm>
          <a:ln>
            <a:solidFill>
              <a:schemeClr val="accent1">
                <a:shade val="15000"/>
              </a:schemeClr>
            </a:solidFill>
          </a:ln>
        </p:spPr>
        <p:txBody>
          <a:bodyPr>
            <a:noAutofit/>
          </a:bodyPr>
          <a:lstStyle/>
          <a:p>
            <a:pPr>
              <a:buFont typeface="Wingdings" panose="05000000000000000000" pitchFamily="2" charset="2"/>
              <a:buChar char="u"/>
              <a:defRPr/>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高齢者虐待の有無の判断</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緊急性の判断</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10000"/>
              </a:lnSpc>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深刻度の検討</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今後の対応方針の決定</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4234544" y="2359664"/>
            <a:ext cx="469905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「厚生労働省マニュアル（平成</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18</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年４月</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)p.57</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」より引用</a:t>
            </a:r>
          </a:p>
        </p:txBody>
      </p:sp>
      <p:graphicFrame>
        <p:nvGraphicFramePr>
          <p:cNvPr id="9" name="表 8">
            <a:extLst>
              <a:ext uri="{FF2B5EF4-FFF2-40B4-BE49-F238E27FC236}">
                <a16:creationId xmlns:a16="http://schemas.microsoft.com/office/drawing/2014/main" id="{06948282-1F04-D72B-34F3-9411A3F5E497}"/>
              </a:ext>
            </a:extLst>
          </p:cNvPr>
          <p:cNvGraphicFramePr>
            <a:graphicFrameLocks noGrp="1"/>
          </p:cNvGraphicFramePr>
          <p:nvPr>
            <p:extLst>
              <p:ext uri="{D42A27DB-BD31-4B8C-83A1-F6EECF244321}">
                <p14:modId xmlns:p14="http://schemas.microsoft.com/office/powerpoint/2010/main" val="765197430"/>
              </p:ext>
            </p:extLst>
          </p:nvPr>
        </p:nvGraphicFramePr>
        <p:xfrm>
          <a:off x="347332" y="888687"/>
          <a:ext cx="8368726" cy="1406566"/>
        </p:xfrm>
        <a:graphic>
          <a:graphicData uri="http://schemas.openxmlformats.org/drawingml/2006/table">
            <a:tbl>
              <a:tblPr firstRow="1" bandRow="1">
                <a:tableStyleId>{5940675A-B579-460E-94D1-54222C63F5DA}</a:tableStyleId>
              </a:tblPr>
              <a:tblGrid>
                <a:gridCol w="2450841">
                  <a:extLst>
                    <a:ext uri="{9D8B030D-6E8A-4147-A177-3AD203B41FA5}">
                      <a16:colId xmlns:a16="http://schemas.microsoft.com/office/drawing/2014/main" val="1482429889"/>
                    </a:ext>
                  </a:extLst>
                </a:gridCol>
                <a:gridCol w="5917885">
                  <a:extLst>
                    <a:ext uri="{9D8B030D-6E8A-4147-A177-3AD203B41FA5}">
                      <a16:colId xmlns:a16="http://schemas.microsoft.com/office/drawing/2014/main" val="3515450944"/>
                    </a:ext>
                  </a:extLst>
                </a:gridCol>
              </a:tblGrid>
              <a:tr h="1406566">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コアメンバー</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高齢者虐待防止事務を担当する市町村職員及び担当部局管理職。事務を委託した場合は、委託先の担当職員を含む。</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事例対応にあたって緊急の判断が求められることがあるため、市町村担当部局管理職は必須。</a:t>
                      </a:r>
                    </a:p>
                  </a:txBody>
                  <a:tcPr/>
                </a:tc>
                <a:extLst>
                  <a:ext uri="{0D108BD9-81ED-4DB2-BD59-A6C34878D82A}">
                    <a16:rowId xmlns:a16="http://schemas.microsoft.com/office/drawing/2014/main" val="2311068500"/>
                  </a:ext>
                </a:extLst>
              </a:tr>
            </a:tbl>
          </a:graphicData>
        </a:graphic>
      </p:graphicFrame>
      <p:sp>
        <p:nvSpPr>
          <p:cNvPr id="10" name="吹き出し: 角を丸めた四角形 9">
            <a:extLst>
              <a:ext uri="{FF2B5EF4-FFF2-40B4-BE49-F238E27FC236}">
                <a16:creationId xmlns:a16="http://schemas.microsoft.com/office/drawing/2014/main" id="{91746BFD-746B-501D-C8AB-FBB04792DD8D}"/>
              </a:ext>
            </a:extLst>
          </p:cNvPr>
          <p:cNvSpPr/>
          <p:nvPr/>
        </p:nvSpPr>
        <p:spPr>
          <a:xfrm>
            <a:off x="1261241" y="2816772"/>
            <a:ext cx="7325711" cy="924911"/>
          </a:xfrm>
          <a:prstGeom prst="wedgeRoundRectCallout">
            <a:avLst>
              <a:gd name="adj1" fmla="val -3616"/>
              <a:gd name="adj2" fmla="val -1181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事例の内容に応じて、庁内関係部署の職員（生活保護ケースワーカー、保健センター保健師等）や、専門的に助言をすることができる者（医師や弁護士等）の出席を要請することがあります。</a:t>
            </a:r>
            <a:endParaRPr kumimoji="1" lang="ja-JP" altLang="en-US" dirty="0">
              <a:solidFill>
                <a:schemeClr val="bg1"/>
              </a:solidFill>
            </a:endParaRPr>
          </a:p>
        </p:txBody>
      </p:sp>
      <p:sp>
        <p:nvSpPr>
          <p:cNvPr id="11" name="四角形: 角を丸くする 10">
            <a:extLst>
              <a:ext uri="{FF2B5EF4-FFF2-40B4-BE49-F238E27FC236}">
                <a16:creationId xmlns:a16="http://schemas.microsoft.com/office/drawing/2014/main" id="{A884D173-DA71-27CB-D711-FCDBFB802DB7}"/>
              </a:ext>
            </a:extLst>
          </p:cNvPr>
          <p:cNvSpPr/>
          <p:nvPr/>
        </p:nvSpPr>
        <p:spPr>
          <a:xfrm>
            <a:off x="609600" y="3983421"/>
            <a:ext cx="2364828" cy="4278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協議する内容</a:t>
            </a:r>
          </a:p>
        </p:txBody>
      </p:sp>
      <p:sp>
        <p:nvSpPr>
          <p:cNvPr id="2" name="スライド番号プレースホルダー 1">
            <a:extLst>
              <a:ext uri="{FF2B5EF4-FFF2-40B4-BE49-F238E27FC236}">
                <a16:creationId xmlns:a16="http://schemas.microsoft.com/office/drawing/2014/main" id="{58DD3D10-7C84-47D7-BCCB-039DE3ACFFAF}"/>
              </a:ext>
            </a:extLst>
          </p:cNvPr>
          <p:cNvSpPr>
            <a:spLocks noGrp="1"/>
          </p:cNvSpPr>
          <p:nvPr>
            <p:ph type="sldNum" sz="quarter" idx="12"/>
          </p:nvPr>
        </p:nvSpPr>
        <p:spPr>
          <a:xfrm>
            <a:off x="7010400" y="6162135"/>
            <a:ext cx="2133600" cy="365125"/>
          </a:xfrm>
        </p:spPr>
        <p:txBody>
          <a:bodyPr/>
          <a:lstStyle/>
          <a:p>
            <a:pPr>
              <a:defRPr/>
            </a:pPr>
            <a:fld id="{1ED01F3A-9056-4D44-945D-93A66CBFAF1A}" type="slidenum">
              <a:rPr lang="ja-JP" altLang="en-US" smtClean="0"/>
              <a:pPr>
                <a:defRPr/>
              </a:pPr>
              <a:t>68</a:t>
            </a:fld>
            <a:endParaRPr lang="ja-JP" altLang="en-US" dirty="0"/>
          </a:p>
        </p:txBody>
      </p:sp>
    </p:spTree>
    <p:extLst>
      <p:ext uri="{BB962C8B-B14F-4D97-AF65-F5344CB8AC3E}">
        <p14:creationId xmlns:p14="http://schemas.microsoft.com/office/powerpoint/2010/main" val="3173844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①虐待の有無の判断</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3"/>
          <p:cNvSpPr txBox="1">
            <a:spLocks/>
          </p:cNvSpPr>
          <p:nvPr/>
        </p:nvSpPr>
        <p:spPr>
          <a:xfrm>
            <a:off x="536684" y="1059616"/>
            <a:ext cx="8070632" cy="4967731"/>
          </a:xfrm>
          <a:prstGeom prst="rect">
            <a:avLst/>
          </a:prstGeom>
          <a:ln>
            <a:solidFill>
              <a:schemeClr val="tx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虐待があるという判断は、</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客観的</a:t>
            </a:r>
            <a:r>
              <a:rPr lang="ja-JP" altLang="en-US" sz="2400" dirty="0">
                <a:latin typeface="UD デジタル 教科書体 NK-R" panose="02020400000000000000" pitchFamily="18" charset="-128"/>
                <a:ea typeface="UD デジタル 教科書体 NK-R" panose="02020400000000000000" pitchFamily="18" charset="-128"/>
              </a:rPr>
              <a:t>事実に基づいて行う</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u"/>
            </a:pPr>
            <a:r>
              <a:rPr lang="ja-JP" altLang="en-US" sz="2000" b="1" dirty="0">
                <a:latin typeface="UD デジタル 教科書体 NK-R" panose="02020400000000000000" pitchFamily="18" charset="-128"/>
                <a:ea typeface="UD デジタル 教科書体 NK-R" panose="02020400000000000000" pitchFamily="18" charset="-128"/>
              </a:rPr>
              <a:t>いくつかの証拠の</a:t>
            </a:r>
            <a:r>
              <a:rPr lang="ja-JP" altLang="en-US" sz="2000" b="1" u="sng" dirty="0">
                <a:solidFill>
                  <a:srgbClr val="FF0000"/>
                </a:solidFill>
                <a:latin typeface="UD デジタル 教科書体 NK-R" panose="02020400000000000000" pitchFamily="18" charset="-128"/>
                <a:ea typeface="UD デジタル 教科書体 NK-R" panose="02020400000000000000" pitchFamily="18" charset="-128"/>
              </a:rPr>
              <a:t>組み合わせで判断する</a:t>
            </a:r>
            <a:endParaRPr lang="en-US" altLang="ja-JP" sz="2000" b="1" u="sng" dirty="0">
              <a:solidFill>
                <a:srgbClr val="FF0000"/>
              </a:solidFill>
              <a:latin typeface="UD デジタル 教科書体 NK-R" panose="02020400000000000000" pitchFamily="18" charset="-128"/>
              <a:ea typeface="UD デジタル 教科書体 NK-R" panose="02020400000000000000" pitchFamily="18" charset="-128"/>
            </a:endParaRPr>
          </a:p>
          <a:p>
            <a:pPr lvl="2"/>
            <a:r>
              <a:rPr lang="ja-JP" altLang="en-US" sz="1600" dirty="0">
                <a:latin typeface="UD デジタル 教科書体 NK-R" panose="02020400000000000000" pitchFamily="18" charset="-128"/>
                <a:ea typeface="UD デジタル 教科書体 NK-R" panose="02020400000000000000" pitchFamily="18" charset="-128"/>
              </a:rPr>
              <a:t>「殴られた」という本人の言葉＋その部位に痣がある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r>
              <a:rPr lang="ja-JP" altLang="en-US" sz="1600" dirty="0">
                <a:latin typeface="UD デジタル 教科書体 NK-R" panose="02020400000000000000" pitchFamily="18" charset="-128"/>
                <a:ea typeface="UD デジタル 教科書体 NK-R" panose="02020400000000000000" pitchFamily="18" charset="-128"/>
              </a:rPr>
              <a:t>　　⇒本人から聴き取った言葉の記録（直接聞いた人が作成した記録）＋痣の写真</a:t>
            </a:r>
            <a:endParaRPr lang="en-US" altLang="ja-JP" sz="16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endParaRPr lang="en-US" altLang="ja-JP" sz="900" dirty="0">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「叩いた」「殴った」と</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養護者が認めていなければ、虐待があると判断できないわけではない</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区市町村職員が直接目視していないから、判断できないわけではない</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一つの証言だけがある場合には、その証言が</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勘違いや思い込み等の可能性があるかどうかを検証</a:t>
            </a:r>
            <a:r>
              <a:rPr lang="ja-JP" altLang="en-US" sz="1800" dirty="0">
                <a:latin typeface="UD デジタル 教科書体 NK-R" panose="02020400000000000000" pitchFamily="18" charset="-128"/>
                <a:ea typeface="UD デジタル 教科書体 NK-R" panose="02020400000000000000" pitchFamily="18" charset="-128"/>
              </a:rPr>
              <a:t>する（確かな裏付けのある虐待について判断する）</a:t>
            </a:r>
            <a:endParaRPr lang="en-US" altLang="ja-JP" sz="1800" dirty="0">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u"/>
            </a:pPr>
            <a:r>
              <a:rPr lang="ja-JP" altLang="en-US" sz="2000" b="1" dirty="0">
                <a:latin typeface="UD デジタル 教科書体 NK-R" panose="02020400000000000000" pitchFamily="18" charset="-128"/>
                <a:ea typeface="UD デジタル 教科書体 NK-R" panose="02020400000000000000" pitchFamily="18" charset="-128"/>
              </a:rPr>
              <a:t>できれば、確かな裏付けを残す</a:t>
            </a:r>
            <a:endParaRPr lang="en-US" altLang="ja-JP" sz="2000" b="1" dirty="0">
              <a:latin typeface="UD デジタル 教科書体 NK-R" panose="02020400000000000000" pitchFamily="18" charset="-128"/>
              <a:ea typeface="UD デジタル 教科書体 NK-R" panose="02020400000000000000" pitchFamily="18" charset="-128"/>
            </a:endParaRPr>
          </a:p>
          <a:p>
            <a:pPr lvl="2"/>
            <a:r>
              <a:rPr lang="ja-JP" altLang="en-US" sz="1600" dirty="0">
                <a:latin typeface="UD デジタル 教科書体 NK-R" panose="02020400000000000000" pitchFamily="18" charset="-128"/>
                <a:ea typeface="UD デジタル 教科書体 NK-R" panose="02020400000000000000" pitchFamily="18" charset="-128"/>
              </a:rPr>
              <a:t>デイサービスの送迎時に、殴っているのを見た（複数が直接目撃）</a:t>
            </a:r>
            <a:endParaRPr lang="en-US" altLang="ja-JP" sz="16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r>
              <a:rPr lang="ja-JP" altLang="en-US" sz="1600" dirty="0">
                <a:latin typeface="UD デジタル 教科書体 NK-R" panose="02020400000000000000" pitchFamily="18" charset="-128"/>
                <a:ea typeface="UD デジタル 教科書体 NK-R" panose="02020400000000000000" pitchFamily="18" charset="-128"/>
              </a:rPr>
              <a:t>　⇒目撃した内容を忘れてしまうことが無いように、複数機関それぞれが記録</a:t>
            </a:r>
            <a:endParaRPr lang="en-US" altLang="ja-JP" sz="1600" dirty="0">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F5207276-871B-4DBB-B668-CE24955B70AB}"/>
              </a:ext>
            </a:extLst>
          </p:cNvPr>
          <p:cNvSpPr>
            <a:spLocks noGrp="1"/>
          </p:cNvSpPr>
          <p:nvPr>
            <p:ph type="sldNum" sz="quarter" idx="12"/>
          </p:nvPr>
        </p:nvSpPr>
        <p:spPr>
          <a:xfrm>
            <a:off x="7010400" y="6170400"/>
            <a:ext cx="2133600" cy="365125"/>
          </a:xfrm>
        </p:spPr>
        <p:txBody>
          <a:bodyPr/>
          <a:lstStyle/>
          <a:p>
            <a:pPr>
              <a:defRPr/>
            </a:pPr>
            <a:fld id="{CCA985D5-74A5-4032-A7FB-8486440A4F3C}" type="slidenum">
              <a:rPr lang="ja-JP" altLang="en-US" smtClean="0"/>
              <a:pPr>
                <a:defRPr/>
              </a:pPr>
              <a:t>69</a:t>
            </a:fld>
            <a:endParaRPr lang="ja-JP" altLang="en-US" dirty="0"/>
          </a:p>
        </p:txBody>
      </p:sp>
    </p:spTree>
    <p:extLst>
      <p:ext uri="{BB962C8B-B14F-4D97-AF65-F5344CB8AC3E}">
        <p14:creationId xmlns:p14="http://schemas.microsoft.com/office/powerpoint/2010/main" val="162424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0791047-2D5E-151F-96FA-C9D955CEA119}"/>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通報・相談・届出の受付</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2" name="吹き出し: 下矢印 1">
            <a:extLst>
              <a:ext uri="{FF2B5EF4-FFF2-40B4-BE49-F238E27FC236}">
                <a16:creationId xmlns:a16="http://schemas.microsoft.com/office/drawing/2014/main" id="{0065400C-942B-8BB7-DFE9-2049D83F8D4E}"/>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3" name="スライド番号プレースホルダー 2">
            <a:extLst>
              <a:ext uri="{FF2B5EF4-FFF2-40B4-BE49-F238E27FC236}">
                <a16:creationId xmlns:a16="http://schemas.microsoft.com/office/drawing/2014/main" id="{384F152B-C08B-4939-BCF8-B43D9857AA55}"/>
              </a:ext>
            </a:extLst>
          </p:cNvPr>
          <p:cNvSpPr>
            <a:spLocks noGrp="1"/>
          </p:cNvSpPr>
          <p:nvPr>
            <p:ph type="sldNum" sz="quarter" idx="12"/>
          </p:nvPr>
        </p:nvSpPr>
        <p:spPr>
          <a:xfrm>
            <a:off x="7010400" y="6247131"/>
            <a:ext cx="2133600" cy="365125"/>
          </a:xfrm>
        </p:spPr>
        <p:txBody>
          <a:bodyPr/>
          <a:lstStyle/>
          <a:p>
            <a:pPr>
              <a:defRPr/>
            </a:pPr>
            <a:fld id="{1ED01F3A-9056-4D44-945D-93A66CBFAF1A}" type="slidenum">
              <a:rPr lang="ja-JP" altLang="en-US" smtClean="0"/>
              <a:pPr>
                <a:defRPr/>
              </a:pPr>
              <a:t>7</a:t>
            </a:fld>
            <a:endParaRPr lang="ja-JP" altLang="en-US"/>
          </a:p>
        </p:txBody>
      </p:sp>
    </p:spTree>
    <p:extLst>
      <p:ext uri="{BB962C8B-B14F-4D97-AF65-F5344CB8AC3E}">
        <p14:creationId xmlns:p14="http://schemas.microsoft.com/office/powerpoint/2010/main" val="14713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②</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緊急対応の決定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704194" y="687679"/>
            <a:ext cx="7976039" cy="5755161"/>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高齢者の生命・身体・財産の保護のために必要な</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緊急対応を決定</a:t>
            </a:r>
            <a:r>
              <a:rPr lang="ja-JP" altLang="en-US" sz="2400" dirty="0">
                <a:latin typeface="UD デジタル 教科書体 NK-R" panose="02020400000000000000" pitchFamily="18" charset="-128"/>
                <a:ea typeface="UD デジタル 教科書体 NK-R" panose="02020400000000000000" pitchFamily="18" charset="-128"/>
              </a:rPr>
              <a:t>する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客観的事実に基づき</a:t>
            </a:r>
            <a:r>
              <a:rPr lang="ja-JP" altLang="en-US" sz="2000" dirty="0">
                <a:latin typeface="UD デジタル 教科書体 NK-R" panose="02020400000000000000" pitchFamily="18" charset="-128"/>
                <a:ea typeface="UD デジタル 教科書体 NK-R" panose="02020400000000000000" pitchFamily="18" charset="-128"/>
              </a:rPr>
              <a:t>、緊急性を判断して、どう対応するか決定する</a:t>
            </a:r>
            <a:endParaRPr lang="en-US" altLang="ja-JP" sz="20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緊急性の判断について話し合える指標（リスクアセスメントシート）があると決定しやすいが、指標に載っていないものでも、緊急性が高いものがあるので注意する。</a:t>
            </a:r>
            <a:endParaRPr lang="en-US" altLang="ja-JP" sz="2000" dirty="0">
              <a:latin typeface="UD デジタル 教科書体 NK-R" panose="02020400000000000000" pitchFamily="18" charset="-128"/>
              <a:ea typeface="UD デジタル 教科書体 NK-R" panose="02020400000000000000" pitchFamily="18" charset="-128"/>
            </a:endParaRPr>
          </a:p>
          <a:p>
            <a:pPr lvl="2"/>
            <a:r>
              <a:rPr lang="ja-JP" altLang="en-US" sz="1600" b="1" u="sng" dirty="0">
                <a:solidFill>
                  <a:srgbClr val="0000FF"/>
                </a:solidFill>
                <a:latin typeface="UD デジタル 教科書体 NK-R" panose="02020400000000000000" pitchFamily="18" charset="-128"/>
                <a:ea typeface="UD デジタル 教科書体 NK-R" panose="02020400000000000000" pitchFamily="18" charset="-128"/>
              </a:rPr>
              <a:t>「本人の状況」＋「養護者の状況」「二人をとりまく環境」から、総合的に判断</a:t>
            </a:r>
            <a:endParaRPr lang="en-US" altLang="ja-JP" sz="1600" b="1" u="sng" dirty="0">
              <a:solidFill>
                <a:srgbClr val="0000FF"/>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分離の判断だけではなく、財産の保護についても検討</a:t>
            </a: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直接的な援助を行う場合もある（水分や食料を届ける等）</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緊急対応の具体的内容については、別スライド参照</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コアメンバー会議では、それまでに記入してきたリスクアセスメントシート等（この演習では、「</a:t>
            </a:r>
            <a:r>
              <a:rPr lang="ja-JP" altLang="ja-JP" sz="2400" dirty="0">
                <a:latin typeface="UD デジタル 教科書体 NK-R" panose="02020400000000000000" pitchFamily="18" charset="-128"/>
                <a:ea typeface="UD デジタル 教科書体 NK-R" panose="02020400000000000000" pitchFamily="18" charset="-128"/>
              </a:rPr>
              <a:t>高齢者虐待対応における緊急保護・緊急対応が必要な状況例</a:t>
            </a:r>
            <a:r>
              <a:rPr lang="ja-JP" altLang="en-US" sz="2400" dirty="0">
                <a:latin typeface="UD デジタル 教科書体 NK-R" panose="02020400000000000000" pitchFamily="18" charset="-128"/>
                <a:ea typeface="UD デジタル 教科書体 NK-R" panose="02020400000000000000" pitchFamily="18" charset="-128"/>
              </a:rPr>
              <a:t>」）を参考に、</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事実確認調査で把握した情報をもとに</a:t>
            </a:r>
            <a:r>
              <a:rPr lang="ja-JP" altLang="en-US" sz="2400" dirty="0">
                <a:latin typeface="UD デジタル 教科書体 NK-R" panose="02020400000000000000" pitchFamily="18" charset="-128"/>
                <a:ea typeface="UD デジタル 教科書体 NK-R" panose="02020400000000000000" pitchFamily="18" charset="-128"/>
              </a:rPr>
              <a:t>判断する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2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1F294C02-708F-470F-9785-0D37123243D3}"/>
              </a:ext>
            </a:extLst>
          </p:cNvPr>
          <p:cNvSpPr>
            <a:spLocks noGrp="1"/>
          </p:cNvSpPr>
          <p:nvPr>
            <p:ph type="sldNum" sz="quarter" idx="12"/>
          </p:nvPr>
        </p:nvSpPr>
        <p:spPr>
          <a:xfrm>
            <a:off x="7010400" y="6213956"/>
            <a:ext cx="2133600" cy="365125"/>
          </a:xfrm>
        </p:spPr>
        <p:txBody>
          <a:bodyPr/>
          <a:lstStyle/>
          <a:p>
            <a:pPr>
              <a:defRPr/>
            </a:pPr>
            <a:fld id="{CCA985D5-74A5-4032-A7FB-8486440A4F3C}" type="slidenum">
              <a:rPr lang="ja-JP" altLang="en-US" smtClean="0"/>
              <a:pPr>
                <a:defRPr/>
              </a:pPr>
              <a:t>70</a:t>
            </a:fld>
            <a:endParaRPr lang="ja-JP" altLang="en-US" dirty="0"/>
          </a:p>
        </p:txBody>
      </p:sp>
    </p:spTree>
    <p:extLst>
      <p:ext uri="{BB962C8B-B14F-4D97-AF65-F5344CB8AC3E}">
        <p14:creationId xmlns:p14="http://schemas.microsoft.com/office/powerpoint/2010/main" val="1215460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0CFCE77-7FDB-6FED-5E44-BF23C4D0CCB8}"/>
              </a:ext>
            </a:extLst>
          </p:cNvPr>
          <p:cNvSpPr/>
          <p:nvPr/>
        </p:nvSpPr>
        <p:spPr>
          <a:xfrm>
            <a:off x="0" y="-66048"/>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③深刻度の判断</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4" name="テキスト ボックス 13">
            <a:extLst>
              <a:ext uri="{FF2B5EF4-FFF2-40B4-BE49-F238E27FC236}">
                <a16:creationId xmlns:a16="http://schemas.microsoft.com/office/drawing/2014/main" id="{D21C1024-7EE5-64E2-7F59-21A53BDB0B0B}"/>
              </a:ext>
            </a:extLst>
          </p:cNvPr>
          <p:cNvSpPr txBox="1"/>
          <p:nvPr/>
        </p:nvSpPr>
        <p:spPr>
          <a:xfrm>
            <a:off x="3610016" y="558521"/>
            <a:ext cx="4608512" cy="507831"/>
          </a:xfrm>
          <a:prstGeom prst="rect">
            <a:avLst/>
          </a:prstGeom>
          <a:noFill/>
        </p:spPr>
        <p:txBody>
          <a:bodyPr wrap="square" rtlCol="0">
            <a:spAutoFit/>
          </a:bodyPr>
          <a:lstStyle/>
          <a:p>
            <a:pPr marL="355600" marR="0" lvl="0" indent="-35560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参考）令和</a:t>
            </a:r>
            <a:r>
              <a:rPr kumimoji="0"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３</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年５月</a:t>
            </a:r>
            <a:r>
              <a:rPr kumimoji="1" lang="en-US" altLang="ja-JP"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24</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日厚生労働省老健局高齢者支援課事務連絡　令和</a:t>
            </a:r>
            <a:r>
              <a:rPr kumimoji="1" lang="en-US" altLang="ja-JP"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3</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年度「高齢者虐待の防止、高齢者の養護者に対する支援等に関する法律」に基づく対応状況等に関する調査（令和</a:t>
            </a:r>
            <a:r>
              <a:rPr kumimoji="1" lang="en-US" altLang="ja-JP"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4</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年度調査）における深刻度の変更についてより</a:t>
            </a:r>
          </a:p>
        </p:txBody>
      </p:sp>
      <p:graphicFrame>
        <p:nvGraphicFramePr>
          <p:cNvPr id="16" name="表 11">
            <a:extLst>
              <a:ext uri="{FF2B5EF4-FFF2-40B4-BE49-F238E27FC236}">
                <a16:creationId xmlns:a16="http://schemas.microsoft.com/office/drawing/2014/main" id="{6683A059-2947-7278-1550-F374572E7821}"/>
              </a:ext>
            </a:extLst>
          </p:cNvPr>
          <p:cNvGraphicFramePr>
            <a:graphicFrameLocks noGrp="1"/>
          </p:cNvGraphicFramePr>
          <p:nvPr/>
        </p:nvGraphicFramePr>
        <p:xfrm>
          <a:off x="71623" y="1655301"/>
          <a:ext cx="8896611" cy="2148840"/>
        </p:xfrm>
        <a:graphic>
          <a:graphicData uri="http://schemas.openxmlformats.org/drawingml/2006/table">
            <a:tbl>
              <a:tblPr firstRow="1" bandRow="1">
                <a:tableStyleId>{5940675A-B579-460E-94D1-54222C63F5DA}</a:tableStyleId>
              </a:tblPr>
              <a:tblGrid>
                <a:gridCol w="1185677">
                  <a:extLst>
                    <a:ext uri="{9D8B030D-6E8A-4147-A177-3AD203B41FA5}">
                      <a16:colId xmlns:a16="http://schemas.microsoft.com/office/drawing/2014/main" val="1604724187"/>
                    </a:ext>
                  </a:extLst>
                </a:gridCol>
                <a:gridCol w="7710934">
                  <a:extLst>
                    <a:ext uri="{9D8B030D-6E8A-4147-A177-3AD203B41FA5}">
                      <a16:colId xmlns:a16="http://schemas.microsoft.com/office/drawing/2014/main" val="3792233346"/>
                    </a:ext>
                  </a:extLst>
                </a:gridCol>
              </a:tblGrid>
              <a:tr h="370840">
                <a:tc>
                  <a:txBody>
                    <a:bodyPr/>
                    <a:lstStyle/>
                    <a:p>
                      <a:pPr algn="ct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深刻度区分</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説　　明</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53824006"/>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１</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軽度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医療や福祉など専門機関による治療やケアなどの介入の検討が必要な状態。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766781300"/>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２</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中度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権利侵害行為が繰り返されている、高齢者の心身への被害・影響や生活に支障が生じている。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318730703"/>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３</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重度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権利侵害行為によって高齢者の身体面、精神面などに重大な健康被害が生じている、生活の継続に重大な支障が生じている。保護の検討が必要な状態。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626509771"/>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４</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最重度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権利侵害行為によって高齢者の生命の危険や心身への重篤な影響、生活の危機的状況が生じている。直ちに保護が必要な状態。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144994313"/>
                  </a:ext>
                </a:extLst>
              </a:tr>
            </a:tbl>
          </a:graphicData>
        </a:graphic>
      </p:graphicFrame>
      <p:sp>
        <p:nvSpPr>
          <p:cNvPr id="19" name="正方形/長方形 18">
            <a:extLst>
              <a:ext uri="{FF2B5EF4-FFF2-40B4-BE49-F238E27FC236}">
                <a16:creationId xmlns:a16="http://schemas.microsoft.com/office/drawing/2014/main" id="{BE99D45D-C0D7-F930-38E7-098AE297AC03}"/>
              </a:ext>
            </a:extLst>
          </p:cNvPr>
          <p:cNvSpPr/>
          <p:nvPr/>
        </p:nvSpPr>
        <p:spPr>
          <a:xfrm>
            <a:off x="0" y="505692"/>
            <a:ext cx="9101291" cy="1066245"/>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「深刻度」とは、被虐待者が虐待によって被害をうけた程度のことです。</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800" b="0" i="0" u="sng"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虐待を「早期発見」できたかどうかを判断する尺度として、虐待防止効果等を評価する観点等で活用</a:t>
            </a:r>
            <a:r>
              <a:rPr kumimoji="0" lang="ja-JP" altLang="en-US"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するとして、令和４年度厚生労働省調査回答より活用を開始しました。</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テキスト ボックス 20">
            <a:extLst>
              <a:ext uri="{FF2B5EF4-FFF2-40B4-BE49-F238E27FC236}">
                <a16:creationId xmlns:a16="http://schemas.microsoft.com/office/drawing/2014/main" id="{3420B0F9-A7CD-ABAE-4963-1532C6C781BB}"/>
              </a:ext>
            </a:extLst>
          </p:cNvPr>
          <p:cNvSpPr txBox="1"/>
          <p:nvPr/>
        </p:nvSpPr>
        <p:spPr>
          <a:xfrm>
            <a:off x="149042" y="4110377"/>
            <a:ext cx="7341177" cy="2262158"/>
          </a:xfrm>
          <a:custGeom>
            <a:avLst/>
            <a:gdLst>
              <a:gd name="connsiteX0" fmla="*/ 0 w 7341177"/>
              <a:gd name="connsiteY0" fmla="*/ 0 h 2262158"/>
              <a:gd name="connsiteX1" fmla="*/ 593968 w 7341177"/>
              <a:gd name="connsiteY1" fmla="*/ 0 h 2262158"/>
              <a:gd name="connsiteX2" fmla="*/ 1041112 w 7341177"/>
              <a:gd name="connsiteY2" fmla="*/ 0 h 2262158"/>
              <a:gd name="connsiteX3" fmla="*/ 1855316 w 7341177"/>
              <a:gd name="connsiteY3" fmla="*/ 0 h 2262158"/>
              <a:gd name="connsiteX4" fmla="*/ 2449284 w 7341177"/>
              <a:gd name="connsiteY4" fmla="*/ 0 h 2262158"/>
              <a:gd name="connsiteX5" fmla="*/ 3043252 w 7341177"/>
              <a:gd name="connsiteY5" fmla="*/ 0 h 2262158"/>
              <a:gd name="connsiteX6" fmla="*/ 3857455 w 7341177"/>
              <a:gd name="connsiteY6" fmla="*/ 0 h 2262158"/>
              <a:gd name="connsiteX7" fmla="*/ 4378011 w 7341177"/>
              <a:gd name="connsiteY7" fmla="*/ 0 h 2262158"/>
              <a:gd name="connsiteX8" fmla="*/ 5192214 w 7341177"/>
              <a:gd name="connsiteY8" fmla="*/ 0 h 2262158"/>
              <a:gd name="connsiteX9" fmla="*/ 6006418 w 7341177"/>
              <a:gd name="connsiteY9" fmla="*/ 0 h 2262158"/>
              <a:gd name="connsiteX10" fmla="*/ 6673797 w 7341177"/>
              <a:gd name="connsiteY10" fmla="*/ 0 h 2262158"/>
              <a:gd name="connsiteX11" fmla="*/ 7341177 w 7341177"/>
              <a:gd name="connsiteY11" fmla="*/ 0 h 2262158"/>
              <a:gd name="connsiteX12" fmla="*/ 7341177 w 7341177"/>
              <a:gd name="connsiteY12" fmla="*/ 542918 h 2262158"/>
              <a:gd name="connsiteX13" fmla="*/ 7341177 w 7341177"/>
              <a:gd name="connsiteY13" fmla="*/ 1040593 h 2262158"/>
              <a:gd name="connsiteX14" fmla="*/ 7341177 w 7341177"/>
              <a:gd name="connsiteY14" fmla="*/ 1606132 h 2262158"/>
              <a:gd name="connsiteX15" fmla="*/ 7341177 w 7341177"/>
              <a:gd name="connsiteY15" fmla="*/ 2262158 h 2262158"/>
              <a:gd name="connsiteX16" fmla="*/ 6673797 w 7341177"/>
              <a:gd name="connsiteY16" fmla="*/ 2262158 h 2262158"/>
              <a:gd name="connsiteX17" fmla="*/ 5859594 w 7341177"/>
              <a:gd name="connsiteY17" fmla="*/ 2262158 h 2262158"/>
              <a:gd name="connsiteX18" fmla="*/ 5192214 w 7341177"/>
              <a:gd name="connsiteY18" fmla="*/ 2262158 h 2262158"/>
              <a:gd name="connsiteX19" fmla="*/ 4745070 w 7341177"/>
              <a:gd name="connsiteY19" fmla="*/ 2262158 h 2262158"/>
              <a:gd name="connsiteX20" fmla="*/ 4224514 w 7341177"/>
              <a:gd name="connsiteY20" fmla="*/ 2262158 h 2262158"/>
              <a:gd name="connsiteX21" fmla="*/ 3410310 w 7341177"/>
              <a:gd name="connsiteY21" fmla="*/ 2262158 h 2262158"/>
              <a:gd name="connsiteX22" fmla="*/ 2742931 w 7341177"/>
              <a:gd name="connsiteY22" fmla="*/ 2262158 h 2262158"/>
              <a:gd name="connsiteX23" fmla="*/ 2222374 w 7341177"/>
              <a:gd name="connsiteY23" fmla="*/ 2262158 h 2262158"/>
              <a:gd name="connsiteX24" fmla="*/ 1554995 w 7341177"/>
              <a:gd name="connsiteY24" fmla="*/ 2262158 h 2262158"/>
              <a:gd name="connsiteX25" fmla="*/ 1107850 w 7341177"/>
              <a:gd name="connsiteY25" fmla="*/ 2262158 h 2262158"/>
              <a:gd name="connsiteX26" fmla="*/ 660706 w 7341177"/>
              <a:gd name="connsiteY26" fmla="*/ 2262158 h 2262158"/>
              <a:gd name="connsiteX27" fmla="*/ 0 w 7341177"/>
              <a:gd name="connsiteY27" fmla="*/ 2262158 h 2262158"/>
              <a:gd name="connsiteX28" fmla="*/ 0 w 7341177"/>
              <a:gd name="connsiteY28" fmla="*/ 1741862 h 2262158"/>
              <a:gd name="connsiteX29" fmla="*/ 0 w 7341177"/>
              <a:gd name="connsiteY29" fmla="*/ 1131079 h 2262158"/>
              <a:gd name="connsiteX30" fmla="*/ 0 w 7341177"/>
              <a:gd name="connsiteY30" fmla="*/ 588161 h 2262158"/>
              <a:gd name="connsiteX31" fmla="*/ 0 w 7341177"/>
              <a:gd name="connsiteY31" fmla="*/ 0 h 2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41177" h="2262158" extrusionOk="0">
                <a:moveTo>
                  <a:pt x="0" y="0"/>
                </a:moveTo>
                <a:cubicBezTo>
                  <a:pt x="171256" y="-22038"/>
                  <a:pt x="308701" y="-13115"/>
                  <a:pt x="593968" y="0"/>
                </a:cubicBezTo>
                <a:cubicBezTo>
                  <a:pt x="879235" y="13115"/>
                  <a:pt x="866327" y="9121"/>
                  <a:pt x="1041112" y="0"/>
                </a:cubicBezTo>
                <a:cubicBezTo>
                  <a:pt x="1215897" y="-9121"/>
                  <a:pt x="1616669" y="14712"/>
                  <a:pt x="1855316" y="0"/>
                </a:cubicBezTo>
                <a:cubicBezTo>
                  <a:pt x="2093963" y="-14712"/>
                  <a:pt x="2325383" y="28087"/>
                  <a:pt x="2449284" y="0"/>
                </a:cubicBezTo>
                <a:cubicBezTo>
                  <a:pt x="2573185" y="-28087"/>
                  <a:pt x="2908875" y="20872"/>
                  <a:pt x="3043252" y="0"/>
                </a:cubicBezTo>
                <a:cubicBezTo>
                  <a:pt x="3177629" y="-20872"/>
                  <a:pt x="3564649" y="-33826"/>
                  <a:pt x="3857455" y="0"/>
                </a:cubicBezTo>
                <a:cubicBezTo>
                  <a:pt x="4150261" y="33826"/>
                  <a:pt x="4196561" y="-25716"/>
                  <a:pt x="4378011" y="0"/>
                </a:cubicBezTo>
                <a:cubicBezTo>
                  <a:pt x="4559461" y="25716"/>
                  <a:pt x="4989856" y="28444"/>
                  <a:pt x="5192214" y="0"/>
                </a:cubicBezTo>
                <a:cubicBezTo>
                  <a:pt x="5394572" y="-28444"/>
                  <a:pt x="5792914" y="35838"/>
                  <a:pt x="6006418" y="0"/>
                </a:cubicBezTo>
                <a:cubicBezTo>
                  <a:pt x="6219922" y="-35838"/>
                  <a:pt x="6520578" y="22144"/>
                  <a:pt x="6673797" y="0"/>
                </a:cubicBezTo>
                <a:cubicBezTo>
                  <a:pt x="6827016" y="-22144"/>
                  <a:pt x="7017270" y="-30540"/>
                  <a:pt x="7341177" y="0"/>
                </a:cubicBezTo>
                <a:cubicBezTo>
                  <a:pt x="7344837" y="146802"/>
                  <a:pt x="7357935" y="408441"/>
                  <a:pt x="7341177" y="542918"/>
                </a:cubicBezTo>
                <a:cubicBezTo>
                  <a:pt x="7324419" y="677395"/>
                  <a:pt x="7317614" y="843043"/>
                  <a:pt x="7341177" y="1040593"/>
                </a:cubicBezTo>
                <a:cubicBezTo>
                  <a:pt x="7364740" y="1238144"/>
                  <a:pt x="7368671" y="1423278"/>
                  <a:pt x="7341177" y="1606132"/>
                </a:cubicBezTo>
                <a:cubicBezTo>
                  <a:pt x="7313683" y="1788986"/>
                  <a:pt x="7338744" y="2116350"/>
                  <a:pt x="7341177" y="2262158"/>
                </a:cubicBezTo>
                <a:cubicBezTo>
                  <a:pt x="7013270" y="2273828"/>
                  <a:pt x="6985902" y="2270618"/>
                  <a:pt x="6673797" y="2262158"/>
                </a:cubicBezTo>
                <a:cubicBezTo>
                  <a:pt x="6361692" y="2253698"/>
                  <a:pt x="6086335" y="2286393"/>
                  <a:pt x="5859594" y="2262158"/>
                </a:cubicBezTo>
                <a:cubicBezTo>
                  <a:pt x="5632853" y="2237923"/>
                  <a:pt x="5374492" y="2280161"/>
                  <a:pt x="5192214" y="2262158"/>
                </a:cubicBezTo>
                <a:cubicBezTo>
                  <a:pt x="5009936" y="2244155"/>
                  <a:pt x="4902570" y="2241198"/>
                  <a:pt x="4745070" y="2262158"/>
                </a:cubicBezTo>
                <a:cubicBezTo>
                  <a:pt x="4587570" y="2283118"/>
                  <a:pt x="4462459" y="2261671"/>
                  <a:pt x="4224514" y="2262158"/>
                </a:cubicBezTo>
                <a:cubicBezTo>
                  <a:pt x="3986569" y="2262645"/>
                  <a:pt x="3782257" y="2255251"/>
                  <a:pt x="3410310" y="2262158"/>
                </a:cubicBezTo>
                <a:cubicBezTo>
                  <a:pt x="3038363" y="2269065"/>
                  <a:pt x="2950236" y="2293095"/>
                  <a:pt x="2742931" y="2262158"/>
                </a:cubicBezTo>
                <a:cubicBezTo>
                  <a:pt x="2535626" y="2231221"/>
                  <a:pt x="2441072" y="2248156"/>
                  <a:pt x="2222374" y="2262158"/>
                </a:cubicBezTo>
                <a:cubicBezTo>
                  <a:pt x="2003676" y="2276160"/>
                  <a:pt x="1832633" y="2273965"/>
                  <a:pt x="1554995" y="2262158"/>
                </a:cubicBezTo>
                <a:cubicBezTo>
                  <a:pt x="1277357" y="2250351"/>
                  <a:pt x="1240341" y="2277824"/>
                  <a:pt x="1107850" y="2262158"/>
                </a:cubicBezTo>
                <a:cubicBezTo>
                  <a:pt x="975360" y="2246492"/>
                  <a:pt x="843583" y="2262871"/>
                  <a:pt x="660706" y="2262158"/>
                </a:cubicBezTo>
                <a:cubicBezTo>
                  <a:pt x="477829" y="2261445"/>
                  <a:pt x="176752" y="2236170"/>
                  <a:pt x="0" y="2262158"/>
                </a:cubicBezTo>
                <a:cubicBezTo>
                  <a:pt x="-4001" y="2062959"/>
                  <a:pt x="3335" y="1958896"/>
                  <a:pt x="0" y="1741862"/>
                </a:cubicBezTo>
                <a:cubicBezTo>
                  <a:pt x="-3335" y="1524828"/>
                  <a:pt x="-6821" y="1332544"/>
                  <a:pt x="0" y="1131079"/>
                </a:cubicBezTo>
                <a:cubicBezTo>
                  <a:pt x="6821" y="929614"/>
                  <a:pt x="3559" y="832700"/>
                  <a:pt x="0" y="588161"/>
                </a:cubicBezTo>
                <a:cubicBezTo>
                  <a:pt x="-3559" y="343622"/>
                  <a:pt x="-23295" y="201978"/>
                  <a:pt x="0" y="0"/>
                </a:cubicBezTo>
                <a:close/>
              </a:path>
            </a:pathLst>
          </a:custGeom>
          <a:noFill/>
          <a:ln>
            <a:solidFill>
              <a:schemeClr val="accent5">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高齢者への「被害の程度」を基本に、</a:t>
            </a:r>
            <a:r>
              <a:rPr kumimoji="0" lang="ja-JP" altLang="en-US" sz="1800" b="0" i="0" u="none" strike="noStrike" kern="1200" cap="none" spc="0" normalizeH="0" baseline="0" noProof="0" dirty="0">
                <a:ln>
                  <a:noFill/>
                </a:ln>
                <a:solidFill>
                  <a:srgbClr val="4472C4">
                    <a:lumMod val="50000"/>
                  </a:srgbClr>
                </a:solidFill>
                <a:effectLst/>
                <a:highlight>
                  <a:srgbClr val="C8FAFC"/>
                </a:highlight>
                <a:uLnTx/>
                <a:uFillTx/>
                <a:latin typeface="BIZ UD明朝 Medium" panose="02020500000000000000" pitchFamily="17" charset="-128"/>
                <a:ea typeface="BIZ UD明朝 Medium" panose="02020500000000000000" pitchFamily="17" charset="-128"/>
                <a:cs typeface="+mn-cs"/>
              </a:rPr>
              <a:t>虐待が行われた「反復性・継続性・期間」を加味した上で総合的に判断</a:t>
            </a: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するものです。</a:t>
            </a:r>
            <a:endParaRPr kumimoji="0" lang="en-US" altLang="ja-JP"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相談・通報受理後や事実確認実施後</a:t>
            </a: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に、</a:t>
            </a:r>
            <a:r>
              <a:rPr kumimoji="0" lang="ja-JP" altLang="en-US"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複数名で組織として検討します。</a:t>
            </a:r>
            <a:endParaRPr kumimoji="0" lang="en-US" altLang="ja-JP"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　・別紙「虐待の程度（深刻度）計測フロー」を参考にします。</a:t>
            </a:r>
            <a:endParaRPr kumimoji="0" lang="en-US" altLang="ja-JP"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384175" marR="0" lvl="0" indent="-384175"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　・ただしフローでの「深刻度指標」だけで対応を決定できるわけではありません。</a:t>
            </a:r>
            <a:endParaRPr kumimoji="0" lang="en-US" altLang="ja-JP" sz="1800" b="0" i="0" u="none" strike="noStrike" kern="0" cap="none" spc="0" normalizeH="0" baseline="0" noProof="0" dirty="0">
              <a:ln>
                <a:noFill/>
              </a:ln>
              <a:solidFill>
                <a:srgbClr val="4472C4">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 name="Picture 2" descr="フクロウ博士のイラスト">
            <a:extLst>
              <a:ext uri="{FF2B5EF4-FFF2-40B4-BE49-F238E27FC236}">
                <a16:creationId xmlns:a16="http://schemas.microsoft.com/office/drawing/2014/main" id="{4F416532-0639-1938-6958-0F4C10DE6A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99270" y="4518242"/>
            <a:ext cx="1802021" cy="193765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4CB9198A-48E0-888A-D5C0-797A4F00B9B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四角形: 角を丸くする 3">
            <a:extLst>
              <a:ext uri="{FF2B5EF4-FFF2-40B4-BE49-F238E27FC236}">
                <a16:creationId xmlns:a16="http://schemas.microsoft.com/office/drawing/2014/main" id="{DDDD5C88-CB65-1FBA-5B1C-39E031ADE423}"/>
              </a:ext>
            </a:extLst>
          </p:cNvPr>
          <p:cNvSpPr/>
          <p:nvPr/>
        </p:nvSpPr>
        <p:spPr>
          <a:xfrm>
            <a:off x="113151" y="7871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3" name="スライド番号プレースホルダー 2">
            <a:extLst>
              <a:ext uri="{FF2B5EF4-FFF2-40B4-BE49-F238E27FC236}">
                <a16:creationId xmlns:a16="http://schemas.microsoft.com/office/drawing/2014/main" id="{ADDF8F75-B10F-43F3-8890-B4062C9D9669}"/>
              </a:ext>
            </a:extLst>
          </p:cNvPr>
          <p:cNvSpPr>
            <a:spLocks noGrp="1"/>
          </p:cNvSpPr>
          <p:nvPr>
            <p:ph type="sldNum" sz="quarter" idx="12"/>
          </p:nvPr>
        </p:nvSpPr>
        <p:spPr>
          <a:xfrm>
            <a:off x="6979479" y="6222881"/>
            <a:ext cx="2133600" cy="365125"/>
          </a:xfrm>
        </p:spPr>
        <p:txBody>
          <a:bodyPr/>
          <a:lstStyle/>
          <a:p>
            <a:pPr>
              <a:defRPr/>
            </a:pPr>
            <a:fld id="{BBE74089-96D3-4981-A254-17EB5C703FE1}" type="slidenum">
              <a:rPr lang="ja-JP" altLang="en-US" smtClean="0"/>
              <a:pPr>
                <a:defRPr/>
              </a:pPr>
              <a:t>71</a:t>
            </a:fld>
            <a:endParaRPr lang="ja-JP" altLang="en-US" dirty="0"/>
          </a:p>
        </p:txBody>
      </p:sp>
    </p:spTree>
    <p:extLst>
      <p:ext uri="{BB962C8B-B14F-4D97-AF65-F5344CB8AC3E}">
        <p14:creationId xmlns:p14="http://schemas.microsoft.com/office/powerpoint/2010/main" val="1988828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④今後の方針決定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bwMode="auto">
          <a:xfrm>
            <a:off x="287016" y="1218896"/>
            <a:ext cx="8856984" cy="49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3600" dirty="0">
                <a:latin typeface="UD デジタル 教科書体 NK-R" panose="02020400000000000000" pitchFamily="18" charset="-128"/>
                <a:ea typeface="UD デジタル 教科書体 NK-R" panose="02020400000000000000" pitchFamily="18" charset="-128"/>
              </a:rPr>
              <a:t>事実の確認の継続（当事者の支援に必要な情報収集）</a:t>
            </a: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虐待の有無を「あり」と判断している場合も、発生状況等の具体的状況をつかむ事実確認を続ける</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本人のアセスメント（判断能力、意思・意向、認知症の行動・心理症状・</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生活歴・ストレングス</a:t>
            </a:r>
            <a:r>
              <a:rPr lang="ja-JP" altLang="en-US" dirty="0">
                <a:latin typeface="UD デジタル 教科書体 NK-R" panose="02020400000000000000" pitchFamily="18" charset="-128"/>
                <a:ea typeface="UD デジタル 教科書体 NK-R" panose="02020400000000000000" pitchFamily="18" charset="-128"/>
              </a:rPr>
              <a:t>等）</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養護者のアセスメント（年齢、職業、行動パターン、生活歴、転居歴、虐待行為に関係する情報、支援の必要性の確認、</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ストレングス</a:t>
            </a:r>
            <a:r>
              <a:rPr lang="ja-JP" altLang="en-US" dirty="0">
                <a:latin typeface="UD デジタル 教科書体 NK-R" panose="02020400000000000000" pitchFamily="18" charset="-128"/>
                <a:ea typeface="UD デジタル 教科書体 NK-R" panose="02020400000000000000" pitchFamily="18" charset="-128"/>
              </a:rPr>
              <a:t>等）</a:t>
            </a:r>
            <a:endParaRPr lang="en-US" altLang="ja-JP" dirty="0">
              <a:latin typeface="UD デジタル 教科書体 NK-R" panose="02020400000000000000" pitchFamily="18" charset="-128"/>
              <a:ea typeface="UD デジタル 教科書体 NK-R" panose="02020400000000000000" pitchFamily="18" charset="-128"/>
            </a:endParaRPr>
          </a:p>
          <a:p>
            <a:pPr marL="457200" lvl="1" indent="0">
              <a:buFont typeface="Arial" panose="020B0604020202020204" pitchFamily="34" charset="0"/>
              <a:buNone/>
            </a:pPr>
            <a:endParaRPr lang="en-US" altLang="ja-JP"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3600" dirty="0">
                <a:latin typeface="UD デジタル 教科書体 NK-R" panose="02020400000000000000" pitchFamily="18" charset="-128"/>
                <a:ea typeface="UD デジタル 教科書体 NK-R" panose="02020400000000000000" pitchFamily="18" charset="-128"/>
              </a:rPr>
              <a:t>支援体制の組み立て</a:t>
            </a:r>
            <a:endParaRPr lang="en-US" altLang="ja-JP" sz="36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関係部署・関係機関への協力要請</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各種制度の利用手続き支援（本人の支援）</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在宅サービス導入支援</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医療サービス導入支援</a:t>
            </a:r>
          </a:p>
        </p:txBody>
      </p:sp>
      <p:sp>
        <p:nvSpPr>
          <p:cNvPr id="7" name="円形吹き出し 2"/>
          <p:cNvSpPr/>
          <p:nvPr/>
        </p:nvSpPr>
        <p:spPr>
          <a:xfrm>
            <a:off x="4789536" y="5402135"/>
            <a:ext cx="4144059" cy="752937"/>
          </a:xfrm>
          <a:prstGeom prst="wedgeEllipseCallout">
            <a:avLst>
              <a:gd name="adj1" fmla="val -67120"/>
              <a:gd name="adj2" fmla="val -146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家族状況を全体的に把握</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できる情報収集を意識</a:t>
            </a:r>
          </a:p>
        </p:txBody>
      </p:sp>
      <p:sp>
        <p:nvSpPr>
          <p:cNvPr id="2" name="スライド番号プレースホルダー 1">
            <a:extLst>
              <a:ext uri="{FF2B5EF4-FFF2-40B4-BE49-F238E27FC236}">
                <a16:creationId xmlns:a16="http://schemas.microsoft.com/office/drawing/2014/main" id="{91669F16-6A45-4BC8-864A-821613349CBA}"/>
              </a:ext>
            </a:extLst>
          </p:cNvPr>
          <p:cNvSpPr>
            <a:spLocks noGrp="1"/>
          </p:cNvSpPr>
          <p:nvPr>
            <p:ph type="sldNum" sz="quarter" idx="12"/>
          </p:nvPr>
        </p:nvSpPr>
        <p:spPr>
          <a:xfrm>
            <a:off x="7010400" y="6187447"/>
            <a:ext cx="2133600" cy="365125"/>
          </a:xfrm>
        </p:spPr>
        <p:txBody>
          <a:bodyPr/>
          <a:lstStyle/>
          <a:p>
            <a:pPr>
              <a:defRPr/>
            </a:pPr>
            <a:fld id="{CCA985D5-74A5-4032-A7FB-8486440A4F3C}" type="slidenum">
              <a:rPr lang="ja-JP" altLang="en-US" smtClean="0"/>
              <a:pPr>
                <a:defRPr/>
              </a:pPr>
              <a:t>72</a:t>
            </a:fld>
            <a:endParaRPr lang="ja-JP" altLang="en-US" dirty="0"/>
          </a:p>
        </p:txBody>
      </p:sp>
    </p:spTree>
    <p:extLst>
      <p:ext uri="{BB962C8B-B14F-4D97-AF65-F5344CB8AC3E}">
        <p14:creationId xmlns:p14="http://schemas.microsoft.com/office/powerpoint/2010/main" val="3387741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A19C78D-E9BD-0AF6-01F1-B546A65311D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通常の　　ケアマネジメント業務、相談支援との違い</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857A2870-AA33-991E-337C-5B945BB3425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DF17CF19-E87B-90B4-BE47-C3E5206AEB88}"/>
              </a:ext>
            </a:extLst>
          </p:cNvPr>
          <p:cNvSpPr/>
          <p:nvPr/>
        </p:nvSpPr>
        <p:spPr>
          <a:xfrm>
            <a:off x="211577" y="599764"/>
            <a:ext cx="8720846" cy="1117111"/>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時に、例え家族が反対していても、</a:t>
            </a: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本人の意思を尊重</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して、逃げる支援や受診支援等をすることがある。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緊急性が高い場合には、安心安全の確保のために行政主導で分離する</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爆発: 8 pt 6">
            <a:extLst>
              <a:ext uri="{FF2B5EF4-FFF2-40B4-BE49-F238E27FC236}">
                <a16:creationId xmlns:a16="http://schemas.microsoft.com/office/drawing/2014/main" id="{66D67A28-F517-C9D3-2B49-3A877A31D8D8}"/>
              </a:ext>
            </a:extLst>
          </p:cNvPr>
          <p:cNvSpPr/>
          <p:nvPr/>
        </p:nvSpPr>
        <p:spPr>
          <a:xfrm>
            <a:off x="177936" y="2754868"/>
            <a:ext cx="2598057" cy="237195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家族　ＮＯ！</a:t>
            </a:r>
          </a:p>
        </p:txBody>
      </p:sp>
      <p:sp>
        <p:nvSpPr>
          <p:cNvPr id="8" name="テキスト ボックス 7">
            <a:extLst>
              <a:ext uri="{FF2B5EF4-FFF2-40B4-BE49-F238E27FC236}">
                <a16:creationId xmlns:a16="http://schemas.microsoft.com/office/drawing/2014/main" id="{9403AF99-9567-19F7-84EA-9C1F9FD9A0CF}"/>
              </a:ext>
            </a:extLst>
          </p:cNvPr>
          <p:cNvSpPr txBox="1"/>
          <p:nvPr/>
        </p:nvSpPr>
        <p:spPr>
          <a:xfrm rot="10800000">
            <a:off x="1799850" y="3078124"/>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27AC3086-47E2-329D-55F0-24F08410A105}"/>
              </a:ext>
            </a:extLst>
          </p:cNvPr>
          <p:cNvSpPr txBox="1"/>
          <p:nvPr/>
        </p:nvSpPr>
        <p:spPr>
          <a:xfrm>
            <a:off x="3739497" y="3384940"/>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本人意思の尊重</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ボックス 9">
            <a:extLst>
              <a:ext uri="{FF2B5EF4-FFF2-40B4-BE49-F238E27FC236}">
                <a16:creationId xmlns:a16="http://schemas.microsoft.com/office/drawing/2014/main" id="{2637D082-B241-178D-BAE8-FAF0B1FD9414}"/>
              </a:ext>
            </a:extLst>
          </p:cNvPr>
          <p:cNvSpPr txBox="1"/>
          <p:nvPr/>
        </p:nvSpPr>
        <p:spPr>
          <a:xfrm rot="10800000">
            <a:off x="5027375" y="2779521"/>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0F74182-7D0C-0464-6AA0-E125FA5945BC}"/>
              </a:ext>
            </a:extLst>
          </p:cNvPr>
          <p:cNvSpPr txBox="1"/>
          <p:nvPr/>
        </p:nvSpPr>
        <p:spPr>
          <a:xfrm>
            <a:off x="5727835" y="3591253"/>
            <a:ext cx="1133234"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F4C1E668-C9DC-A581-63E7-CE1333AFB2AC}"/>
              </a:ext>
            </a:extLst>
          </p:cNvPr>
          <p:cNvSpPr txBox="1"/>
          <p:nvPr/>
        </p:nvSpPr>
        <p:spPr>
          <a:xfrm>
            <a:off x="6939366" y="3382516"/>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安心安全の確保</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吹き出し: 円形 12">
            <a:extLst>
              <a:ext uri="{FF2B5EF4-FFF2-40B4-BE49-F238E27FC236}">
                <a16:creationId xmlns:a16="http://schemas.microsoft.com/office/drawing/2014/main" id="{90C5F046-DCD6-C3A4-A767-A1F63158BC2E}"/>
              </a:ext>
            </a:extLst>
          </p:cNvPr>
          <p:cNvSpPr/>
          <p:nvPr/>
        </p:nvSpPr>
        <p:spPr>
          <a:xfrm>
            <a:off x="5635151" y="2487954"/>
            <a:ext cx="2975428" cy="533829"/>
          </a:xfrm>
          <a:prstGeom prst="wedgeEllipseCallout">
            <a:avLst>
              <a:gd name="adj1" fmla="val -26199"/>
              <a:gd name="adj2" fmla="val 978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a:t>
            </a:r>
          </a:p>
        </p:txBody>
      </p:sp>
      <p:pic>
        <p:nvPicPr>
          <p:cNvPr id="14" name="Picture 2" descr="フクロウ博士のイラスト">
            <a:extLst>
              <a:ext uri="{FF2B5EF4-FFF2-40B4-BE49-F238E27FC236}">
                <a16:creationId xmlns:a16="http://schemas.microsoft.com/office/drawing/2014/main" id="{5E27310A-D239-D335-BCE5-ACA348D836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5083" y="4857133"/>
            <a:ext cx="1478566" cy="1589857"/>
          </a:xfrm>
          <a:prstGeom prst="rect">
            <a:avLst/>
          </a:prstGeom>
          <a:noFill/>
          <a:extLst>
            <a:ext uri="{909E8E84-426E-40DD-AFC4-6F175D3DCCD1}">
              <a14:hiddenFill xmlns:a14="http://schemas.microsoft.com/office/drawing/2010/main">
                <a:solidFill>
                  <a:srgbClr val="FFFFFF"/>
                </a:solidFill>
              </a14:hiddenFill>
            </a:ext>
          </a:extLst>
        </p:spPr>
      </p:pic>
      <p:sp>
        <p:nvSpPr>
          <p:cNvPr id="15" name="吹き出し: 角を丸めた四角形 14">
            <a:extLst>
              <a:ext uri="{FF2B5EF4-FFF2-40B4-BE49-F238E27FC236}">
                <a16:creationId xmlns:a16="http://schemas.microsoft.com/office/drawing/2014/main" id="{68A08E31-91BD-24AE-F7C3-BE44A6FD3AD9}"/>
              </a:ext>
            </a:extLst>
          </p:cNvPr>
          <p:cNvSpPr/>
          <p:nvPr/>
        </p:nvSpPr>
        <p:spPr>
          <a:xfrm>
            <a:off x="297246" y="4844052"/>
            <a:ext cx="7016537" cy="1657728"/>
          </a:xfrm>
          <a:prstGeom prst="wedgeRoundRectCallout">
            <a:avLst>
              <a:gd name="adj1" fmla="val 55437"/>
              <a:gd name="adj2" fmla="val 284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なぜそのような支援をしたのか、根拠をもって説明できるようにするためにも、</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丁寧な情報収集</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を迅速に行い、</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組織決定と記録</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を残していく</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体制を整備</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しておくことが重要です。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リスクマネジメント</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のために、行政主導の分離のあとは、その</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支援の評価・支援の見直し</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をしていくことも求められます。</a:t>
            </a:r>
          </a:p>
        </p:txBody>
      </p:sp>
      <p:sp>
        <p:nvSpPr>
          <p:cNvPr id="16" name="吹き出し: 円形 15">
            <a:extLst>
              <a:ext uri="{FF2B5EF4-FFF2-40B4-BE49-F238E27FC236}">
                <a16:creationId xmlns:a16="http://schemas.microsoft.com/office/drawing/2014/main" id="{092C3EB3-5DF6-C87E-2EDA-6F964A58179D}"/>
              </a:ext>
            </a:extLst>
          </p:cNvPr>
          <p:cNvSpPr/>
          <p:nvPr/>
        </p:nvSpPr>
        <p:spPr>
          <a:xfrm>
            <a:off x="1851434" y="1912687"/>
            <a:ext cx="3530580" cy="1396242"/>
          </a:xfrm>
          <a:prstGeom prst="wedgeEllipseCallout">
            <a:avLst>
              <a:gd name="adj1" fmla="val -21437"/>
              <a:gd name="adj2" fmla="val 6868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養護者が対話に応じない場合や虐待を正当化し膠着状態になっている場合など</a:t>
            </a:r>
          </a:p>
        </p:txBody>
      </p:sp>
      <p:sp>
        <p:nvSpPr>
          <p:cNvPr id="3" name="四角形: 角を丸くする 2">
            <a:extLst>
              <a:ext uri="{FF2B5EF4-FFF2-40B4-BE49-F238E27FC236}">
                <a16:creationId xmlns:a16="http://schemas.microsoft.com/office/drawing/2014/main" id="{F6118575-C888-54DD-1193-9B99F74754E2}"/>
              </a:ext>
            </a:extLst>
          </p:cNvPr>
          <p:cNvSpPr/>
          <p:nvPr/>
        </p:nvSpPr>
        <p:spPr>
          <a:xfrm>
            <a:off x="113151" y="7871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B4744DCA-43CA-46F9-88B4-266FA7791F10}"/>
              </a:ext>
            </a:extLst>
          </p:cNvPr>
          <p:cNvSpPr>
            <a:spLocks noGrp="1"/>
          </p:cNvSpPr>
          <p:nvPr>
            <p:ph type="sldNum" sz="quarter" idx="12"/>
          </p:nvPr>
        </p:nvSpPr>
        <p:spPr>
          <a:xfrm>
            <a:off x="7010400" y="6216925"/>
            <a:ext cx="2133600" cy="365125"/>
          </a:xfrm>
        </p:spPr>
        <p:txBody>
          <a:bodyPr/>
          <a:lstStyle/>
          <a:p>
            <a:pPr>
              <a:defRPr/>
            </a:pPr>
            <a:fld id="{1ED01F3A-9056-4D44-945D-93A66CBFAF1A}" type="slidenum">
              <a:rPr lang="ja-JP" altLang="en-US" smtClean="0"/>
              <a:pPr>
                <a:defRPr/>
              </a:pPr>
              <a:t>73</a:t>
            </a:fld>
            <a:endParaRPr lang="ja-JP" altLang="en-US" dirty="0"/>
          </a:p>
        </p:txBody>
      </p:sp>
    </p:spTree>
    <p:extLst>
      <p:ext uri="{BB962C8B-B14F-4D97-AF65-F5344CB8AC3E}">
        <p14:creationId xmlns:p14="http://schemas.microsoft.com/office/powerpoint/2010/main" val="1928576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7" name="タイトル 1"/>
          <p:cNvSpPr txBox="1">
            <a:spLocks/>
          </p:cNvSpPr>
          <p:nvPr/>
        </p:nvSpPr>
        <p:spPr>
          <a:xfrm>
            <a:off x="1173487" y="1014050"/>
            <a:ext cx="7513313"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ワーク４．　コアメンバー会議の　　</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　　　　　　　ワーク</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2996952"/>
            <a:ext cx="806489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ワークシート７　</a:t>
            </a:r>
            <a:r>
              <a:rPr kumimoji="1" lang="ja-JP" altLang="ja-JP"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「第１回　コアメンバー会議録」の</a:t>
            </a:r>
            <a:endParaRPr kumimoji="1" lang="en-US" altLang="ja-JP"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太枠</a:t>
            </a:r>
            <a:r>
              <a:rPr kumimoji="1" lang="ja-JP" altLang="ja-JP"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部分を記入してみましょう。</a:t>
            </a:r>
            <a:endParaRPr kumimoji="1" lang="ja-JP" altLang="en-US"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771853"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9" name="グループ化 8">
            <a:extLst>
              <a:ext uri="{FF2B5EF4-FFF2-40B4-BE49-F238E27FC236}">
                <a16:creationId xmlns:a16="http://schemas.microsoft.com/office/drawing/2014/main" id="{7D11C173-8810-ECA9-70F3-948BC9639B9E}"/>
              </a:ext>
            </a:extLst>
          </p:cNvPr>
          <p:cNvGrpSpPr/>
          <p:nvPr/>
        </p:nvGrpSpPr>
        <p:grpSpPr>
          <a:xfrm>
            <a:off x="136633" y="136524"/>
            <a:ext cx="9953298" cy="6741695"/>
            <a:chOff x="136633" y="136524"/>
            <a:chExt cx="9953298" cy="6741695"/>
          </a:xfrm>
        </p:grpSpPr>
        <p:sp>
          <p:nvSpPr>
            <p:cNvPr id="10" name="正方形/長方形 9">
              <a:extLst>
                <a:ext uri="{FF2B5EF4-FFF2-40B4-BE49-F238E27FC236}">
                  <a16:creationId xmlns:a16="http://schemas.microsoft.com/office/drawing/2014/main" id="{44687A7F-A9F3-BE34-DD5C-C97BA3299953}"/>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1" name="テキスト ボックス 10">
              <a:extLst>
                <a:ext uri="{FF2B5EF4-FFF2-40B4-BE49-F238E27FC236}">
                  <a16:creationId xmlns:a16="http://schemas.microsoft.com/office/drawing/2014/main" id="{685DF4EC-ADDF-65A2-CB7E-8F2A823FA47B}"/>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B5DD330D-D862-4450-B7AE-A9054E83A67A}"/>
              </a:ext>
            </a:extLst>
          </p:cNvPr>
          <p:cNvSpPr>
            <a:spLocks noGrp="1"/>
          </p:cNvSpPr>
          <p:nvPr>
            <p:ph type="sldNum" sz="quarter" idx="12"/>
          </p:nvPr>
        </p:nvSpPr>
        <p:spPr>
          <a:xfrm>
            <a:off x="6686872" y="6283325"/>
            <a:ext cx="2133600" cy="365125"/>
          </a:xfrm>
        </p:spPr>
        <p:txBody>
          <a:bodyPr/>
          <a:lstStyle/>
          <a:p>
            <a:pPr>
              <a:defRPr/>
            </a:pPr>
            <a:fld id="{CCA985D5-74A5-4032-A7FB-8486440A4F3C}" type="slidenum">
              <a:rPr lang="ja-JP" altLang="en-US" smtClean="0"/>
              <a:pPr>
                <a:defRPr/>
              </a:pPr>
              <a:t>74</a:t>
            </a:fld>
            <a:endParaRPr lang="ja-JP" altLang="en-US" dirty="0"/>
          </a:p>
        </p:txBody>
      </p:sp>
    </p:spTree>
    <p:extLst>
      <p:ext uri="{BB962C8B-B14F-4D97-AF65-F5344CB8AC3E}">
        <p14:creationId xmlns:p14="http://schemas.microsoft.com/office/powerpoint/2010/main" val="3032015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コアメンバー会議における協議の留意点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3"/>
          <p:cNvSpPr txBox="1">
            <a:spLocks/>
          </p:cNvSpPr>
          <p:nvPr/>
        </p:nvSpPr>
        <p:spPr bwMode="auto">
          <a:xfrm>
            <a:off x="479835" y="1157641"/>
            <a:ext cx="8184330" cy="476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令和４年度厚生労働省調査結果では、</a:t>
            </a:r>
            <a:r>
              <a:rPr lang="ja-JP" altLang="en-US" sz="2800" u="sng" dirty="0">
                <a:solidFill>
                  <a:srgbClr val="FF0000"/>
                </a:solidFill>
                <a:latin typeface="UD デジタル 教科書体 NK-R" panose="02020400000000000000" pitchFamily="18" charset="-128"/>
                <a:ea typeface="UD デジタル 教科書体 NK-R" panose="02020400000000000000" pitchFamily="18" charset="-128"/>
              </a:rPr>
              <a:t>相談・通報受付から虐待判断までの期間の中央値は３日。</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多くの事例で、通報受付後、翌日から翌々日には虐待の有無の判断が行われていると考えられる。</a:t>
            </a:r>
            <a:endParaRPr lang="en-US" altLang="ja-JP" sz="2800" dirty="0">
              <a:solidFill>
                <a:prstClr val="black"/>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多面的に状況分析</a:t>
            </a:r>
            <a:r>
              <a:rPr lang="ja-JP" altLang="en-US" sz="2800" dirty="0">
                <a:latin typeface="UD デジタル 教科書体 NK-R" panose="02020400000000000000" pitchFamily="18" charset="-128"/>
                <a:ea typeface="UD デジタル 教科書体 NK-R" panose="02020400000000000000" pitchFamily="18" charset="-128"/>
              </a:rPr>
              <a:t>を行い、多方面からの支援がなされるよう検討する</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高齢者がどのような支援や生活を望んでいるか</a:t>
            </a:r>
            <a:r>
              <a:rPr lang="ja-JP" altLang="en-US" sz="2800" dirty="0">
                <a:latin typeface="UD デジタル 教科書体 NK-R" panose="02020400000000000000" pitchFamily="18" charset="-128"/>
                <a:ea typeface="UD デジタル 教科書体 NK-R" panose="02020400000000000000" pitchFamily="18" charset="-128"/>
              </a:rPr>
              <a:t>、高齢者の意思を確認し尊重することが重要</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800" dirty="0">
                <a:latin typeface="UD デジタル 教科書体 NK-R" panose="02020400000000000000" pitchFamily="18" charset="-128"/>
                <a:ea typeface="UD デジタル 教科書体 NK-R" panose="02020400000000000000" pitchFamily="18" charset="-128"/>
              </a:rPr>
              <a:t>■ただし、高齢者の生命や身体にかかわる危険が大きいと判断される場合は、高齢者の自己決定の尊重より、客観的状況から判断される</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高齢者の安全・安心の確保を優先</a:t>
            </a:r>
            <a:r>
              <a:rPr lang="ja-JP" altLang="en-US" sz="2800" dirty="0">
                <a:latin typeface="UD デジタル 教科書体 NK-R" panose="02020400000000000000" pitchFamily="18" charset="-128"/>
                <a:ea typeface="UD デジタル 教科書体 NK-R" panose="02020400000000000000" pitchFamily="18" charset="-128"/>
              </a:rPr>
              <a:t>させる必要がある場合もあります。</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3984171" y="5168098"/>
            <a:ext cx="4591875"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「厚生労働省マニュアル（令和７年３月</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)p.60</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」より引用</a:t>
            </a:r>
          </a:p>
        </p:txBody>
      </p:sp>
      <p:sp>
        <p:nvSpPr>
          <p:cNvPr id="5" name="スライド番号プレースホルダー 4">
            <a:extLst>
              <a:ext uri="{FF2B5EF4-FFF2-40B4-BE49-F238E27FC236}">
                <a16:creationId xmlns:a16="http://schemas.microsoft.com/office/drawing/2014/main" id="{FC8147AB-2281-4C02-82B3-E1A1C6B85E44}"/>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75</a:t>
            </a:fld>
            <a:endParaRPr lang="ja-JP" altLang="en-US" dirty="0"/>
          </a:p>
        </p:txBody>
      </p:sp>
    </p:spTree>
    <p:extLst>
      <p:ext uri="{BB962C8B-B14F-4D97-AF65-F5344CB8AC3E}">
        <p14:creationId xmlns:p14="http://schemas.microsoft.com/office/powerpoint/2010/main" val="1230113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コアメンバー会議の実際</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a:xfrm>
            <a:off x="498376" y="1126452"/>
            <a:ext cx="8147248" cy="4265355"/>
          </a:xfrm>
          <a:prstGeom prst="rect">
            <a:avLst/>
          </a:prstGeom>
          <a:ln>
            <a:solidFill>
              <a:schemeClr val="accent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a:latin typeface="UD デジタル 教科書体 NK-R" panose="02020400000000000000" pitchFamily="18" charset="-128"/>
                <a:ea typeface="UD デジタル 教科書体 NK-R" panose="02020400000000000000" pitchFamily="18" charset="-128"/>
              </a:rPr>
              <a:t>委託型地域包括支援センター職員が、緊急対応を行われなければならない状況に突然遭遇した場合には、その場から区市町村職員に電話で相談をして分離等の決定を行うことがありうる。（</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会議を待たない対応</a:t>
            </a:r>
            <a:r>
              <a:rPr lang="ja-JP" altLang="en-US" sz="2000" dirty="0">
                <a:latin typeface="UD デジタル 教科書体 NK-R" panose="02020400000000000000" pitchFamily="18" charset="-128"/>
                <a:ea typeface="UD デジタル 教科書体 NK-R" panose="02020400000000000000" pitchFamily="18" charset="-128"/>
              </a:rPr>
              <a:t>）</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その場合でも、改めて、後からコアメンバー会議を行い、組織決定をして、記録を残しておく。</a:t>
            </a:r>
            <a:endParaRPr lang="en-US" altLang="ja-JP" sz="2000" dirty="0">
              <a:latin typeface="UD デジタル 教科書体 NK-R" panose="02020400000000000000" pitchFamily="18" charset="-128"/>
              <a:ea typeface="UD デジタル 教科書体 NK-R" panose="02020400000000000000" pitchFamily="18" charset="-128"/>
            </a:endParaRPr>
          </a:p>
          <a:p>
            <a:pPr marL="714375" indent="0">
              <a:buFont typeface="Arial" panose="020B0604020202020204" pitchFamily="34" charset="0"/>
              <a:buNone/>
            </a:pPr>
            <a:r>
              <a:rPr lang="en-US" altLang="ja-JP" sz="1800" u="sng"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800" u="sng" dirty="0">
                <a:solidFill>
                  <a:srgbClr val="0000FF"/>
                </a:solidFill>
                <a:latin typeface="UD デジタル 教科書体 NK-R" panose="02020400000000000000" pitchFamily="18" charset="-128"/>
                <a:ea typeface="UD デジタル 教科書体 NK-R" panose="02020400000000000000" pitchFamily="18" charset="-128"/>
              </a:rPr>
              <a:t>緊急対応を行う可能性が高い事案については、区市町村職員も同行した訪問調査が望ましい。</a:t>
            </a:r>
            <a:endParaRPr lang="en-US" altLang="ja-JP" sz="1800" u="sng" dirty="0">
              <a:solidFill>
                <a:srgbClr val="0000FF"/>
              </a:solidFill>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担当部局管理職が虐待の有無や緊急対応の決定に納得できない場合には、コアメンバー会議に出席することが原則。（</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会議に出ない人が、会議の決定をひっくり返すことが無いように</a:t>
            </a:r>
            <a:r>
              <a:rPr lang="ja-JP" altLang="en-US" sz="2000" dirty="0">
                <a:latin typeface="UD デジタル 教科書体 NK-R" panose="02020400000000000000" pitchFamily="18" charset="-128"/>
                <a:ea typeface="UD デジタル 教科書体 NK-R" panose="02020400000000000000" pitchFamily="18" charset="-128"/>
              </a:rPr>
              <a:t>）</a:t>
            </a:r>
          </a:p>
        </p:txBody>
      </p:sp>
      <p:sp>
        <p:nvSpPr>
          <p:cNvPr id="2" name="スライド番号プレースホルダー 1">
            <a:extLst>
              <a:ext uri="{FF2B5EF4-FFF2-40B4-BE49-F238E27FC236}">
                <a16:creationId xmlns:a16="http://schemas.microsoft.com/office/drawing/2014/main" id="{D438065D-91B8-4489-90C0-118BE7B472EB}"/>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76</a:t>
            </a:fld>
            <a:endParaRPr lang="ja-JP" altLang="en-US" dirty="0"/>
          </a:p>
        </p:txBody>
      </p:sp>
    </p:spTree>
    <p:extLst>
      <p:ext uri="{BB962C8B-B14F-4D97-AF65-F5344CB8AC3E}">
        <p14:creationId xmlns:p14="http://schemas.microsoft.com/office/powerpoint/2010/main" val="1665104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区市町村担当所管の直接訪問を行った方が良いと考えられる例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bwMode="auto">
          <a:xfrm>
            <a:off x="596900" y="911242"/>
            <a:ext cx="7950200" cy="5256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緊急性が高く、緊急対応についての即時判断や区市町村の権限行使が想定される場合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包括等が養護者へ度々説明しているにも関わらず、医療機関を受診させない場合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養護者が包括の訪問に対して非協力的で、事実確認や世帯の実態把握が進まない場合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高齢者虐待対応をしているが、対応が膠着化し、課題解決の変化が無い場合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包括の業務が多忙で</a:t>
            </a:r>
            <a:r>
              <a:rPr lang="en-US" altLang="ja-JP" sz="2400" dirty="0">
                <a:latin typeface="UD デジタル 教科書体 NK-R" panose="02020400000000000000" pitchFamily="18" charset="-128"/>
                <a:ea typeface="UD デジタル 教科書体 NK-R" panose="02020400000000000000" pitchFamily="18" charset="-128"/>
              </a:rPr>
              <a:t>48</a:t>
            </a:r>
            <a:r>
              <a:rPr lang="ja-JP" altLang="en-US" sz="2400" dirty="0">
                <a:latin typeface="UD デジタル 教科書体 NK-R" panose="02020400000000000000" pitchFamily="18" charset="-128"/>
                <a:ea typeface="UD デジタル 教科書体 NK-R" panose="02020400000000000000" pitchFamily="18" charset="-128"/>
              </a:rPr>
              <a:t>時間以内に事実確認ができそうにない場合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1600" dirty="0">
                <a:latin typeface="UD デジタル 教科書体 NK-R" panose="02020400000000000000" pitchFamily="18" charset="-128"/>
                <a:ea typeface="UD デジタル 教科書体 NK-R" panose="02020400000000000000" pitchFamily="18" charset="-128"/>
              </a:rPr>
              <a:t>お役立ち帳</a:t>
            </a:r>
            <a:r>
              <a:rPr lang="en-US" altLang="ja-JP" sz="1600" dirty="0">
                <a:latin typeface="UD デジタル 教科書体 NK-R" panose="02020400000000000000" pitchFamily="18" charset="-128"/>
                <a:ea typeface="UD デジタル 教科書体 NK-R" panose="02020400000000000000" pitchFamily="18" charset="-128"/>
              </a:rPr>
              <a:t>P32</a:t>
            </a:r>
            <a:r>
              <a:rPr lang="ja-JP" altLang="en-US" sz="1600" dirty="0">
                <a:latin typeface="UD デジタル 教科書体 NK-R" panose="02020400000000000000" pitchFamily="18" charset="-128"/>
                <a:ea typeface="UD デジタル 教科書体 NK-R" panose="02020400000000000000" pitchFamily="18" charset="-128"/>
              </a:rPr>
              <a:t>「区市町村担当所管による訪問」「区市町村担当所管による直接訪問を行った方がよいと考えられる例」参照</a:t>
            </a:r>
          </a:p>
        </p:txBody>
      </p:sp>
      <p:sp>
        <p:nvSpPr>
          <p:cNvPr id="5" name="スライド番号プレースホルダー 4">
            <a:extLst>
              <a:ext uri="{FF2B5EF4-FFF2-40B4-BE49-F238E27FC236}">
                <a16:creationId xmlns:a16="http://schemas.microsoft.com/office/drawing/2014/main" id="{BFE98470-DB9A-49E5-9C5E-9679217AA431}"/>
              </a:ext>
            </a:extLst>
          </p:cNvPr>
          <p:cNvSpPr>
            <a:spLocks noGrp="1"/>
          </p:cNvSpPr>
          <p:nvPr>
            <p:ph type="sldNum" sz="quarter" idx="12"/>
          </p:nvPr>
        </p:nvSpPr>
        <p:spPr>
          <a:xfrm>
            <a:off x="7010400" y="6164795"/>
            <a:ext cx="2133600" cy="365125"/>
          </a:xfrm>
        </p:spPr>
        <p:txBody>
          <a:bodyPr/>
          <a:lstStyle/>
          <a:p>
            <a:pPr>
              <a:defRPr/>
            </a:pPr>
            <a:fld id="{CCA985D5-74A5-4032-A7FB-8486440A4F3C}" type="slidenum">
              <a:rPr lang="ja-JP" altLang="en-US" smtClean="0"/>
              <a:pPr>
                <a:defRPr/>
              </a:pPr>
              <a:t>77</a:t>
            </a:fld>
            <a:endParaRPr lang="ja-JP" altLang="en-US" dirty="0"/>
          </a:p>
        </p:txBody>
      </p:sp>
    </p:spTree>
    <p:extLst>
      <p:ext uri="{BB962C8B-B14F-4D97-AF65-F5344CB8AC3E}">
        <p14:creationId xmlns:p14="http://schemas.microsoft.com/office/powerpoint/2010/main" val="2909319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3"/>
            <a:ext cx="7543800" cy="560388"/>
          </a:xfrm>
        </p:spPr>
        <p:txBody>
          <a:bodyPr>
            <a:noAutofit/>
          </a:bodyPr>
          <a:lstStyle/>
          <a:p>
            <a:pPr algn="ctr"/>
            <a:r>
              <a:rPr kumimoji="1" lang="ja-JP" altLang="en-US" sz="2800" dirty="0"/>
              <a:t>スライド中の略語一覧</a:t>
            </a:r>
          </a:p>
        </p:txBody>
      </p:sp>
      <p:sp>
        <p:nvSpPr>
          <p:cNvPr id="3" name="コンテンツ プレースホルダー 2"/>
          <p:cNvSpPr>
            <a:spLocks noGrp="1"/>
          </p:cNvSpPr>
          <p:nvPr>
            <p:ph idx="4294967295"/>
          </p:nvPr>
        </p:nvSpPr>
        <p:spPr>
          <a:xfrm>
            <a:off x="179512" y="523875"/>
            <a:ext cx="8913813" cy="6264275"/>
          </a:xfrm>
        </p:spPr>
        <p:txBody>
          <a:bodyPr>
            <a:normAutofit lnSpcReduction="10000"/>
          </a:bodyPr>
          <a:lstStyle/>
          <a:p>
            <a:pPr>
              <a:lnSpc>
                <a:spcPct val="100000"/>
              </a:lnSpc>
            </a:pPr>
            <a:r>
              <a:rPr kumimoji="1" lang="ja-JP" altLang="en-US" sz="1800" dirty="0">
                <a:solidFill>
                  <a:schemeClr val="tx1"/>
                </a:solidFill>
              </a:rPr>
              <a:t>「厚生労働省</a:t>
            </a:r>
            <a:r>
              <a:rPr lang="ja-JP" altLang="en-US" sz="1800" dirty="0">
                <a:solidFill>
                  <a:schemeClr val="tx1"/>
                </a:solidFill>
              </a:rPr>
              <a:t>マニュアル」・・・厚生労働省老健局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p>
          <a:p>
            <a:pPr>
              <a:lnSpc>
                <a:spcPct val="100000"/>
              </a:lnSpc>
            </a:pPr>
            <a:r>
              <a:rPr kumimoji="1" lang="ja-JP" altLang="en-US" sz="1800" dirty="0">
                <a:solidFill>
                  <a:schemeClr val="tx1"/>
                </a:solidFill>
              </a:rPr>
              <a:t>「東京都マニュアル」・・・</a:t>
            </a:r>
            <a:r>
              <a:rPr lang="ja-JP" altLang="en-US" sz="1800" dirty="0">
                <a:solidFill>
                  <a:schemeClr val="tx1"/>
                </a:solidFill>
              </a:rPr>
              <a:t>東京都</a:t>
            </a:r>
            <a:r>
              <a:rPr lang="en-US" altLang="ja-JP" sz="1800" dirty="0">
                <a:solidFill>
                  <a:schemeClr val="tx1"/>
                </a:solidFill>
              </a:rPr>
              <a:t>『</a:t>
            </a:r>
            <a:r>
              <a:rPr lang="ja-JP" altLang="en-US" sz="1800" dirty="0">
                <a:solidFill>
                  <a:schemeClr val="tx1"/>
                </a:solidFill>
              </a:rPr>
              <a:t>高齢者虐待防止に向けた体制構築のために　</a:t>
            </a:r>
            <a:r>
              <a:rPr lang="en-US" altLang="ja-JP" sz="1800" dirty="0">
                <a:solidFill>
                  <a:schemeClr val="tx1"/>
                </a:solidFill>
              </a:rPr>
              <a:t>―</a:t>
            </a:r>
            <a:r>
              <a:rPr lang="ja-JP" altLang="en-US" sz="1800" dirty="0">
                <a:solidFill>
                  <a:schemeClr val="tx1"/>
                </a:solidFill>
              </a:rPr>
              <a:t>東京都高齢者虐待対応マニュアル</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p>
          <a:p>
            <a:pPr>
              <a:lnSpc>
                <a:spcPct val="100000"/>
              </a:lnSpc>
            </a:pPr>
            <a:r>
              <a:rPr kumimoji="1" lang="ja-JP" altLang="en-US" sz="1800" dirty="0">
                <a:solidFill>
                  <a:schemeClr val="tx1"/>
                </a:solidFill>
              </a:rPr>
              <a:t>「社会福祉士会手引き」・・・</a:t>
            </a:r>
            <a:r>
              <a:rPr lang="ja-JP" altLang="en-US" sz="1800" dirty="0">
                <a:solidFill>
                  <a:schemeClr val="tx1"/>
                </a:solidFill>
              </a:rPr>
              <a:t>日本社会福祉士会</a:t>
            </a:r>
            <a:r>
              <a:rPr lang="en-US" altLang="ja-JP" sz="1800" dirty="0">
                <a:solidFill>
                  <a:schemeClr val="tx1"/>
                </a:solidFill>
              </a:rPr>
              <a:t>『</a:t>
            </a:r>
            <a:r>
              <a:rPr lang="ja-JP" altLang="en-US" sz="1800" dirty="0">
                <a:solidFill>
                  <a:schemeClr val="tx1"/>
                </a:solidFill>
              </a:rPr>
              <a:t>市町村・地域包括支援センター・都道府県のための養護者による高齢者虐待対応の手引き</a:t>
            </a:r>
            <a:r>
              <a:rPr lang="en-US" altLang="ja-JP" sz="1800" dirty="0">
                <a:solidFill>
                  <a:schemeClr val="tx1"/>
                </a:solidFill>
              </a:rPr>
              <a:t>』</a:t>
            </a:r>
            <a:r>
              <a:rPr lang="ja-JP" altLang="en-US" sz="1800" dirty="0">
                <a:solidFill>
                  <a:schemeClr val="tx1"/>
                </a:solidFill>
              </a:rPr>
              <a:t>中央法規、</a:t>
            </a:r>
            <a:r>
              <a:rPr lang="en-US" altLang="ja-JP" sz="1800" dirty="0">
                <a:solidFill>
                  <a:schemeClr val="tx1"/>
                </a:solidFill>
              </a:rPr>
              <a:t>2011</a:t>
            </a:r>
          </a:p>
          <a:p>
            <a:pPr>
              <a:lnSpc>
                <a:spcPct val="100000"/>
              </a:lnSpc>
              <a:spcBef>
                <a:spcPts val="0"/>
              </a:spcBef>
            </a:pPr>
            <a:r>
              <a:rPr lang="ja-JP" altLang="en-US" sz="1400" dirty="0">
                <a:solidFill>
                  <a:schemeClr val="tx1"/>
                </a:solidFill>
              </a:rPr>
              <a:t>＊「社会福祉士会手引き」は、厚生労働省マニュアルと補完するものであるという事務連絡がだされている。（厚生労働省老健局高齢者支援課平成</a:t>
            </a:r>
            <a:r>
              <a:rPr lang="en-US" altLang="ja-JP" sz="1400" dirty="0">
                <a:solidFill>
                  <a:schemeClr val="tx1"/>
                </a:solidFill>
              </a:rPr>
              <a:t>24</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a:t>
            </a:r>
            <a:r>
              <a:rPr lang="en-US" altLang="ja-JP" sz="1400" dirty="0">
                <a:solidFill>
                  <a:schemeClr val="tx1"/>
                </a:solidFill>
              </a:rPr>
              <a:t>3</a:t>
            </a:r>
            <a:r>
              <a:rPr lang="ja-JP" altLang="en-US" sz="1400" dirty="0">
                <a:solidFill>
                  <a:schemeClr val="tx1"/>
                </a:solidFill>
              </a:rPr>
              <a:t>日事務連絡「高齢者虐待の防止に向けた取り組みについて」）</a:t>
            </a:r>
            <a:endParaRPr lang="en-US" altLang="ja-JP" sz="1400" dirty="0">
              <a:solidFill>
                <a:schemeClr val="tx1"/>
              </a:solidFill>
            </a:endParaRPr>
          </a:p>
          <a:p>
            <a:pPr>
              <a:lnSpc>
                <a:spcPct val="100000"/>
              </a:lnSpc>
            </a:pPr>
            <a:r>
              <a:rPr lang="ja-JP" altLang="en-US" sz="1800" dirty="0">
                <a:solidFill>
                  <a:schemeClr val="tx1"/>
                </a:solidFill>
              </a:rPr>
              <a:t>「事例分析検討委員会報告書」・・・東京都福祉保健局</a:t>
            </a:r>
            <a:r>
              <a:rPr lang="en-US" altLang="ja-JP" sz="1800" dirty="0">
                <a:solidFill>
                  <a:schemeClr val="tx1"/>
                </a:solidFill>
              </a:rPr>
              <a:t>『</a:t>
            </a:r>
            <a:r>
              <a:rPr lang="ja-JP" altLang="en-US" sz="1800" dirty="0">
                <a:solidFill>
                  <a:schemeClr val="tx1"/>
                </a:solidFill>
              </a:rPr>
              <a:t>東京都高齢者権利擁護推進事業 高齢者虐待事例分析検討委員会報告書</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25</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t>「厚生労働省令和</a:t>
            </a:r>
            <a:r>
              <a:rPr lang="en-US" altLang="ja-JP" sz="1800" dirty="0"/>
              <a:t>5</a:t>
            </a:r>
            <a:r>
              <a:rPr lang="ja-JP" altLang="en-US" sz="1800" dirty="0"/>
              <a:t>年度調査結果」・・・厚生労働省発表 令和４年度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「東京都令和</a:t>
            </a:r>
            <a:r>
              <a:rPr lang="en-US" altLang="ja-JP" sz="1800" dirty="0"/>
              <a:t>5</a:t>
            </a:r>
            <a:r>
              <a:rPr lang="ja-JP" altLang="en-US" sz="1800" dirty="0"/>
              <a:t>年度調査結果」・・・東京都発表令和４年度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区市町村・・・区市町村における高齢者虐待防止法所管課</a:t>
            </a:r>
            <a:endParaRPr lang="en-US" altLang="ja-JP" sz="1800" dirty="0"/>
          </a:p>
          <a:p>
            <a:pPr>
              <a:lnSpc>
                <a:spcPct val="100000"/>
              </a:lnSpc>
            </a:pPr>
            <a:r>
              <a:rPr lang="ja-JP" altLang="en-US" sz="1800" dirty="0"/>
              <a:t>地域包括支援センター・・・高齢者虐待対応の委託を受けた地</a:t>
            </a:r>
            <a:r>
              <a:rPr lang="ja-JP" altLang="en-US" sz="1800" dirty="0">
                <a:solidFill>
                  <a:schemeClr val="tx1"/>
                </a:solidFill>
              </a:rPr>
              <a:t>域包括支援センター・サブセンター・在宅介護支援センター</a:t>
            </a:r>
            <a:endParaRPr lang="en-US" altLang="ja-JP" sz="1800" dirty="0">
              <a:solidFill>
                <a:schemeClr val="tx1"/>
              </a:solidFill>
            </a:endParaRPr>
          </a:p>
          <a:p>
            <a:pPr>
              <a:lnSpc>
                <a:spcPct val="100000"/>
              </a:lnSpc>
            </a:pPr>
            <a:r>
              <a:rPr lang="ja-JP" altLang="en-US" sz="1800" dirty="0">
                <a:solidFill>
                  <a:schemeClr val="tx1"/>
                </a:solidFill>
              </a:rPr>
              <a:t>関係機関・・・上記の区市町村・地域包括支援センターを除く高齢者虐待対応に関わる機関</a:t>
            </a:r>
            <a:endParaRPr lang="en-US" altLang="ja-JP" sz="1800" dirty="0">
              <a:solidFill>
                <a:schemeClr val="tx1"/>
              </a:solidFill>
            </a:endParaRPr>
          </a:p>
          <a:p>
            <a:pPr>
              <a:lnSpc>
                <a:spcPct val="100000"/>
              </a:lnSpc>
            </a:pPr>
            <a:r>
              <a:rPr lang="ja-JP" altLang="en-US" sz="1800" dirty="0">
                <a:solidFill>
                  <a:srgbClr val="000000"/>
                </a:solidFill>
              </a:rPr>
              <a:t>お役立ち帳改訂版・・・（公財）東京都福祉保健財団</a:t>
            </a:r>
            <a:r>
              <a:rPr lang="en-US" altLang="ja-JP" sz="1800" dirty="0">
                <a:solidFill>
                  <a:srgbClr val="000000"/>
                </a:solidFill>
              </a:rPr>
              <a:t>『</a:t>
            </a:r>
            <a:r>
              <a:rPr lang="ja-JP" altLang="en-US" sz="1800" dirty="0">
                <a:solidFill>
                  <a:srgbClr val="000000"/>
                </a:solidFill>
              </a:rPr>
              <a:t>区市町村職員・地域包括支援センター職員必携高齢者の権利擁護と虐待対応お役立ち帳 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月改訂版</a:t>
            </a:r>
            <a:r>
              <a:rPr lang="en-US" altLang="ja-JP" sz="1800" dirty="0">
                <a:solidFill>
                  <a:srgbClr val="000000"/>
                </a:solidFill>
              </a:rPr>
              <a:t>』</a:t>
            </a:r>
            <a:r>
              <a:rPr lang="ja-JP" altLang="en-US" sz="1800" dirty="0">
                <a:solidFill>
                  <a:srgbClr val="000000"/>
                </a:solidFill>
              </a:rPr>
              <a:t>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a:t>
            </a:r>
            <a:endParaRPr lang="en-US" altLang="ja-JP" sz="1800" dirty="0">
              <a:solidFill>
                <a:srgbClr val="000000"/>
              </a:solidFill>
            </a:endParaRPr>
          </a:p>
        </p:txBody>
      </p:sp>
      <p:sp>
        <p:nvSpPr>
          <p:cNvPr id="4" name="スライド番号プレースホルダー 3">
            <a:extLst>
              <a:ext uri="{FF2B5EF4-FFF2-40B4-BE49-F238E27FC236}">
                <a16:creationId xmlns:a16="http://schemas.microsoft.com/office/drawing/2014/main" id="{D35372E5-EE8C-4B4D-A170-A39FFD2DED8A}"/>
              </a:ext>
            </a:extLst>
          </p:cNvPr>
          <p:cNvSpPr>
            <a:spLocks noGrp="1"/>
          </p:cNvSpPr>
          <p:nvPr>
            <p:ph type="sldNum" sz="quarter" idx="12"/>
          </p:nvPr>
        </p:nvSpPr>
        <p:spPr>
          <a:xfrm>
            <a:off x="6959725" y="6490335"/>
            <a:ext cx="2133600" cy="365125"/>
          </a:xfrm>
        </p:spPr>
        <p:txBody>
          <a:bodyPr/>
          <a:lstStyle/>
          <a:p>
            <a:pPr>
              <a:defRPr/>
            </a:pPr>
            <a:fld id="{74BDA4D7-1DC0-4512-81FB-1E70C51A4BB7}" type="slidenum">
              <a:rPr lang="ja-JP" altLang="en-US" smtClean="0">
                <a:solidFill>
                  <a:prstClr val="black">
                    <a:tint val="75000"/>
                  </a:prstClr>
                </a:solidFill>
              </a:rPr>
              <a:pPr>
                <a:defRPr/>
              </a:pPr>
              <a:t>78</a:t>
            </a:fld>
            <a:endParaRPr lang="ja-JP" altLang="en-US" dirty="0">
              <a:solidFill>
                <a:prstClr val="black">
                  <a:tint val="75000"/>
                </a:prstClr>
              </a:solidFill>
            </a:endParaRPr>
          </a:p>
        </p:txBody>
      </p:sp>
    </p:spTree>
    <p:extLst>
      <p:ext uri="{BB962C8B-B14F-4D97-AF65-F5344CB8AC3E}">
        <p14:creationId xmlns:p14="http://schemas.microsoft.com/office/powerpoint/2010/main" val="39758156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5950" y="77026"/>
            <a:ext cx="8229600" cy="68113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1" lang="ja-JP" altLang="en-US" sz="2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ＭＳ Ｐゴシック" panose="020B0600070205080204" pitchFamily="50" charset="-128"/>
                <a:cs typeface="+mj-cs"/>
              </a:rPr>
              <a:t>参考文献</a:t>
            </a:r>
          </a:p>
        </p:txBody>
      </p:sp>
      <p:sp>
        <p:nvSpPr>
          <p:cNvPr id="7" name="Text Box 3"/>
          <p:cNvSpPr txBox="1">
            <a:spLocks noChangeArrowheads="1"/>
          </p:cNvSpPr>
          <p:nvPr/>
        </p:nvSpPr>
        <p:spPr bwMode="auto">
          <a:xfrm>
            <a:off x="109592" y="436257"/>
            <a:ext cx="8924816" cy="64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fontScale="92500" lnSpcReduction="10000"/>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厚生労働省老健局</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市町村・都道府県における高齢者虐待への対応と養護者支援について</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月及び平成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月、令和７年３月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高齢者虐待防止に向けた体制構築のために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東京都高齢者虐待対応マニュアル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大渕修一監修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高齢者虐待対応・権利擁護　実践ハンドブック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法研出版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日本社会福祉士会編</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市町村・地域包括支援センター・都道府県のための養護者による高齢者虐待対応の手引き</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東京都福祉保健局</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東京都高齢者権利擁護推進事業 高齢者虐待事例分析検討委員会報告書</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（公社）あい権利擁護支援ネット監修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事例で学ぶ「高齢者虐待」実践対応ガイド</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（一財）長寿社会開発センター地域包括支援センター運営マニュアル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訂令和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厚生労働省老健局「高齢者虐待の実態把握等のための調査研究事業報告書」</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lang="en-US" altLang="ja-JP" sz="1800" dirty="0">
                <a:solidFill>
                  <a:prstClr val="black"/>
                </a:solidFill>
                <a:latin typeface="ＭＳ Ｐゴシック" panose="020B0600070205080204" pitchFamily="50" charset="-128"/>
              </a:rPr>
              <a:t>6</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（福）東北福祉会 認知症介護研究・研修仙台センター「令和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年度老人保健健康推進事業</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高齢者虐待に伴う死亡事例等検証の手引き</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個人情報保護委員会「個人情報の保護に関する法律についてのガイドライン（行政機関等編」令和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個人情報保護委員会事務局「個人情報の保護に関する法律についての事務対応ガイド（行政機関等向け）」令和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lang="ja-JP" altLang="en-US" sz="1800" dirty="0">
                <a:latin typeface="+mn-ea"/>
                <a:ea typeface="+mn-ea"/>
              </a:rPr>
              <a:t>岩間伸之</a:t>
            </a:r>
            <a:r>
              <a:rPr lang="en-US" altLang="ja-JP" sz="1800" dirty="0">
                <a:latin typeface="+mn-ea"/>
                <a:ea typeface="+mn-ea"/>
              </a:rPr>
              <a:t>『</a:t>
            </a:r>
            <a:r>
              <a:rPr lang="ja-JP" altLang="en-US" sz="1800" dirty="0">
                <a:latin typeface="+mn-ea"/>
                <a:ea typeface="+mn-ea"/>
              </a:rPr>
              <a:t>支援困難事例へのアプローチ</a:t>
            </a:r>
            <a:r>
              <a:rPr lang="en-US" altLang="ja-JP" sz="1800" dirty="0">
                <a:latin typeface="+mn-ea"/>
                <a:ea typeface="+mn-ea"/>
              </a:rPr>
              <a:t>』</a:t>
            </a:r>
            <a:r>
              <a:rPr lang="ja-JP" altLang="en-US" sz="1800" dirty="0">
                <a:latin typeface="+mn-ea"/>
                <a:ea typeface="+mn-ea"/>
              </a:rPr>
              <a:t>メディカルレビュー社、</a:t>
            </a:r>
            <a:r>
              <a:rPr lang="en-US" altLang="ja-JP" sz="1800" dirty="0">
                <a:latin typeface="+mn-ea"/>
                <a:ea typeface="+mn-ea"/>
              </a:rPr>
              <a:t>2008</a:t>
            </a:r>
            <a:b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C38B4F33-D49C-4F38-830F-534C67FEE4ED}"/>
              </a:ext>
            </a:extLst>
          </p:cNvPr>
          <p:cNvSpPr>
            <a:spLocks noGrp="1"/>
          </p:cNvSpPr>
          <p:nvPr>
            <p:ph type="sldNum" sz="quarter" idx="12"/>
          </p:nvPr>
        </p:nvSpPr>
        <p:spPr>
          <a:xfrm>
            <a:off x="8050389" y="6500377"/>
            <a:ext cx="98401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11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ja-JP" altLang="en-US" sz="11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0806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83570" y="980730"/>
            <a:ext cx="7513313"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ワーク１－１．</a:t>
            </a:r>
            <a:endParaRPr kumimoji="1" lang="en-US" altLang="ja-JP"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通報受付のワーク</a:t>
            </a:r>
            <a:endParaRPr kumimoji="1" lang="en-US" altLang="ja-JP"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3023954"/>
            <a:ext cx="7639124" cy="1025794"/>
          </a:xfrm>
          <a:prstGeom prst="rect">
            <a:avLst/>
          </a:prstGeom>
          <a:noFill/>
        </p:spPr>
        <p:txBody>
          <a:bodyPr wrap="square" rtlCol="0">
            <a:spAutoFit/>
          </a:bodyPr>
          <a:lstStyle/>
          <a:p>
            <a:pPr marL="0" marR="0" lvl="0" indent="0" algn="l" defTabSz="914400" rtl="0" eaLnBrk="0" fontAlgn="base" latinLnBrk="0" hangingPunct="0">
              <a:lnSpc>
                <a:spcPts val="37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ワークシート１　「通報受付（情報提供者からの聞き取り）シート」を使って、</a:t>
            </a:r>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聞き</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取りを行いましょう。</a:t>
            </a:r>
          </a:p>
        </p:txBody>
      </p:sp>
      <p:sp>
        <p:nvSpPr>
          <p:cNvPr id="4" name="正方形/長方形 3"/>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9" name="グループ化 8">
            <a:extLst>
              <a:ext uri="{FF2B5EF4-FFF2-40B4-BE49-F238E27FC236}">
                <a16:creationId xmlns:a16="http://schemas.microsoft.com/office/drawing/2014/main" id="{83EE5CAA-01A5-1263-0C5F-C0FE28D37873}"/>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3EA54038-6BC6-711B-F2FF-97A4A7CBF260}"/>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E01745DE-9FC3-5C25-FB67-C65C922A40EB}"/>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2B84C7E0-D6C4-4737-AE77-5BF680DD2808}"/>
              </a:ext>
            </a:extLst>
          </p:cNvPr>
          <p:cNvSpPr>
            <a:spLocks noGrp="1"/>
          </p:cNvSpPr>
          <p:nvPr>
            <p:ph type="sldNum" sz="quarter" idx="12"/>
          </p:nvPr>
        </p:nvSpPr>
        <p:spPr>
          <a:xfrm>
            <a:off x="6747510" y="6261398"/>
            <a:ext cx="2133600" cy="365125"/>
          </a:xfrm>
        </p:spPr>
        <p:txBody>
          <a:bodyPr/>
          <a:lstStyle/>
          <a:p>
            <a:pPr>
              <a:defRPr/>
            </a:pPr>
            <a:fld id="{CCA985D5-74A5-4032-A7FB-8486440A4F3C}" type="slidenum">
              <a:rPr lang="ja-JP" altLang="en-US" smtClean="0"/>
              <a:pPr>
                <a:defRPr/>
              </a:pPr>
              <a:t>8</a:t>
            </a:fld>
            <a:endParaRPr lang="ja-JP" altLang="en-US"/>
          </a:p>
        </p:txBody>
      </p:sp>
    </p:spTree>
    <p:extLst>
      <p:ext uri="{BB962C8B-B14F-4D97-AF65-F5344CB8AC3E}">
        <p14:creationId xmlns:p14="http://schemas.microsoft.com/office/powerpoint/2010/main" val="3591422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1A3A1E8-90DB-4F91-DF91-09A6B1F26832}"/>
              </a:ext>
            </a:extLst>
          </p:cNvPr>
          <p:cNvSpPr/>
          <p:nvPr/>
        </p:nvSpPr>
        <p:spPr>
          <a:xfrm>
            <a:off x="215462" y="265386"/>
            <a:ext cx="8713076" cy="632722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memo</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03232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1A3A1E8-90DB-4F91-DF91-09A6B1F26832}"/>
              </a:ext>
            </a:extLst>
          </p:cNvPr>
          <p:cNvSpPr/>
          <p:nvPr/>
        </p:nvSpPr>
        <p:spPr>
          <a:xfrm>
            <a:off x="215462" y="265386"/>
            <a:ext cx="8713076" cy="632722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memo</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970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1A3A1E8-90DB-4F91-DF91-09A6B1F26832}"/>
              </a:ext>
            </a:extLst>
          </p:cNvPr>
          <p:cNvSpPr/>
          <p:nvPr/>
        </p:nvSpPr>
        <p:spPr>
          <a:xfrm>
            <a:off x="215462" y="265386"/>
            <a:ext cx="8713076" cy="632722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memo</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70989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1A3A1E8-90DB-4F91-DF91-09A6B1F26832}"/>
              </a:ext>
            </a:extLst>
          </p:cNvPr>
          <p:cNvSpPr/>
          <p:nvPr/>
        </p:nvSpPr>
        <p:spPr>
          <a:xfrm>
            <a:off x="215462" y="265386"/>
            <a:ext cx="8713076" cy="632722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memo</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8666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82873" y="708092"/>
            <a:ext cx="7963311" cy="5689200"/>
          </a:xfrm>
          <a:prstGeom prst="rect">
            <a:avLst/>
          </a:prstGeom>
        </p:spPr>
      </p:pic>
      <p:sp>
        <p:nvSpPr>
          <p:cNvPr id="25" name="角丸四角形 24"/>
          <p:cNvSpPr/>
          <p:nvPr/>
        </p:nvSpPr>
        <p:spPr>
          <a:xfrm>
            <a:off x="2094961" y="373452"/>
            <a:ext cx="6595159" cy="4295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ワークシート１　「通報受付（情報提供者からの聴き取り）シート」　</a:t>
            </a:r>
          </a:p>
        </p:txBody>
      </p:sp>
      <p:sp>
        <p:nvSpPr>
          <p:cNvPr id="27" name="角丸四角形 26"/>
          <p:cNvSpPr/>
          <p:nvPr/>
        </p:nvSpPr>
        <p:spPr>
          <a:xfrm>
            <a:off x="1223777" y="1238961"/>
            <a:ext cx="2084040" cy="63521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聴き取り時の姿勢を確認します</a:t>
            </a:r>
          </a:p>
        </p:txBody>
      </p:sp>
      <p:sp>
        <p:nvSpPr>
          <p:cNvPr id="28" name="角丸四角形 27"/>
          <p:cNvSpPr/>
          <p:nvPr/>
        </p:nvSpPr>
        <p:spPr>
          <a:xfrm>
            <a:off x="4109574" y="1131761"/>
            <a:ext cx="4112081" cy="73657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①最初に、情報提供者に伝えること</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情報提供者に伝えたら☑をします。</a:t>
            </a:r>
          </a:p>
        </p:txBody>
      </p:sp>
      <p:sp>
        <p:nvSpPr>
          <p:cNvPr id="29" name="角丸四角形 28"/>
          <p:cNvSpPr/>
          <p:nvPr/>
        </p:nvSpPr>
        <p:spPr>
          <a:xfrm>
            <a:off x="1056860" y="2624085"/>
            <a:ext cx="2428187" cy="208823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②確認する項目</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聴き取れた項目に☑をしながら、更に何を聴きとるかを考えます。</a:t>
            </a:r>
          </a:p>
        </p:txBody>
      </p:sp>
      <p:sp>
        <p:nvSpPr>
          <p:cNvPr id="30" name="角丸四角形 29"/>
          <p:cNvSpPr/>
          <p:nvPr/>
        </p:nvSpPr>
        <p:spPr>
          <a:xfrm>
            <a:off x="3661606" y="5485833"/>
            <a:ext cx="4747700" cy="72008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③最後に必ず確認すること・伝えることを</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情報提供者に伝えたら☑をします。</a:t>
            </a:r>
          </a:p>
        </p:txBody>
      </p:sp>
      <p:sp>
        <p:nvSpPr>
          <p:cNvPr id="31" name="角丸四角形 30"/>
          <p:cNvSpPr/>
          <p:nvPr/>
        </p:nvSpPr>
        <p:spPr>
          <a:xfrm>
            <a:off x="3870005" y="2611707"/>
            <a:ext cx="4082504" cy="210060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②‘　メモ欄</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情報提供者の話を自由にメモしつつ、②で確認した項目について追加情報等を書き取っていきます。</a:t>
            </a:r>
          </a:p>
        </p:txBody>
      </p:sp>
      <p:sp>
        <p:nvSpPr>
          <p:cNvPr id="3" name="角丸四角形 2"/>
          <p:cNvSpPr/>
          <p:nvPr/>
        </p:nvSpPr>
        <p:spPr>
          <a:xfrm>
            <a:off x="182881" y="358574"/>
            <a:ext cx="1822542" cy="4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「演習資料」ｐ１</a:t>
            </a:r>
          </a:p>
        </p:txBody>
      </p:sp>
      <p:sp>
        <p:nvSpPr>
          <p:cNvPr id="10" name="テキスト ボックス 9">
            <a:extLst>
              <a:ext uri="{FF2B5EF4-FFF2-40B4-BE49-F238E27FC236}">
                <a16:creationId xmlns:a16="http://schemas.microsoft.com/office/drawing/2014/main" id="{B729862C-055E-69D9-9473-925C99EC03CF}"/>
              </a:ext>
            </a:extLst>
          </p:cNvPr>
          <p:cNvSpPr txBox="1"/>
          <p:nvPr/>
        </p:nvSpPr>
        <p:spPr>
          <a:xfrm>
            <a:off x="7156357" y="6505568"/>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D0EDCCA7-2AC9-4037-B6B2-5033ADBD0D8C}"/>
              </a:ext>
            </a:extLst>
          </p:cNvPr>
          <p:cNvSpPr>
            <a:spLocks noGrp="1"/>
          </p:cNvSpPr>
          <p:nvPr>
            <p:ph type="sldNum" sz="quarter" idx="12"/>
          </p:nvPr>
        </p:nvSpPr>
        <p:spPr>
          <a:xfrm>
            <a:off x="6995796" y="6194085"/>
            <a:ext cx="2133600" cy="365125"/>
          </a:xfrm>
        </p:spPr>
        <p:txBody>
          <a:bodyPr/>
          <a:lstStyle/>
          <a:p>
            <a:pPr>
              <a:defRPr/>
            </a:pPr>
            <a:fld id="{CCA985D5-74A5-4032-A7FB-8486440A4F3C}" type="slidenum">
              <a:rPr lang="ja-JP" altLang="en-US" smtClean="0"/>
              <a:pPr>
                <a:defRPr/>
              </a:pPr>
              <a:t>9</a:t>
            </a:fld>
            <a:endParaRPr lang="ja-JP" altLang="en-US"/>
          </a:p>
        </p:txBody>
      </p:sp>
    </p:spTree>
    <p:extLst>
      <p:ext uri="{BB962C8B-B14F-4D97-AF65-F5344CB8AC3E}">
        <p14:creationId xmlns:p14="http://schemas.microsoft.com/office/powerpoint/2010/main" val="15026908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9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デザインの設定">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天空">
  <a:themeElements>
    <a:clrScheme name="天空">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0.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6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8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30165</TotalTime>
  <Words>11709</Words>
  <Application>Microsoft Office PowerPoint</Application>
  <PresentationFormat>画面に合わせる (4:3)</PresentationFormat>
  <Paragraphs>1205</Paragraphs>
  <Slides>83</Slides>
  <Notes>83</Notes>
  <HiddenSlides>0</HiddenSlides>
  <MMClips>0</MMClips>
  <ScaleCrop>false</ScaleCrop>
  <HeadingPairs>
    <vt:vector size="6" baseType="variant">
      <vt:variant>
        <vt:lpstr>使用されているフォント</vt:lpstr>
      </vt:variant>
      <vt:variant>
        <vt:i4>15</vt:i4>
      </vt:variant>
      <vt:variant>
        <vt:lpstr>テーマ</vt:lpstr>
      </vt:variant>
      <vt:variant>
        <vt:i4>22</vt:i4>
      </vt:variant>
      <vt:variant>
        <vt:lpstr>スライド タイトル</vt:lpstr>
      </vt:variant>
      <vt:variant>
        <vt:i4>83</vt:i4>
      </vt:variant>
    </vt:vector>
  </HeadingPairs>
  <TitlesOfParts>
    <vt:vector size="120" baseType="lpstr">
      <vt:lpstr>BIZ UD明朝 Medium</vt:lpstr>
      <vt:lpstr>HGP創英角ﾎﾟｯﾌﾟ体</vt:lpstr>
      <vt:lpstr>ＭＳ Ｐゴシック</vt:lpstr>
      <vt:lpstr>UD デジタル 教科書体 N-B</vt:lpstr>
      <vt:lpstr>UD デジタル 教科書体 NK</vt:lpstr>
      <vt:lpstr>UD デジタル 教科書体 NK-R</vt:lpstr>
      <vt:lpstr>UD デジタル 教科書体 NP-R</vt:lpstr>
      <vt:lpstr>游ゴシック</vt:lpstr>
      <vt:lpstr>游ゴシック Light</vt:lpstr>
      <vt:lpstr>Arial</vt:lpstr>
      <vt:lpstr>Calibri</vt:lpstr>
      <vt:lpstr>Calibri Light</vt:lpstr>
      <vt:lpstr>Century</vt:lpstr>
      <vt:lpstr>Wingdings</vt:lpstr>
      <vt:lpstr>Wingdings 2</vt:lpstr>
      <vt:lpstr>デザインの設定</vt:lpstr>
      <vt:lpstr>天空</vt:lpstr>
      <vt:lpstr>HDOfficeLightV0</vt:lpstr>
      <vt:lpstr>3_HDOfficeLightV0</vt:lpstr>
      <vt:lpstr>6_HDOfficeLightV0</vt:lpstr>
      <vt:lpstr>8_HDOfficeLightV0</vt:lpstr>
      <vt:lpstr>1_デザインの設定</vt:lpstr>
      <vt:lpstr>5_Office テーマ</vt:lpstr>
      <vt:lpstr>2_デザインの設定</vt:lpstr>
      <vt:lpstr>Office テーマ</vt:lpstr>
      <vt:lpstr>1_Office テーマ</vt:lpstr>
      <vt:lpstr>1_HDOfficeLightV0</vt:lpstr>
      <vt:lpstr>2_HDOfficeLightV0</vt:lpstr>
      <vt:lpstr>9_HDOfficeLightV0</vt:lpstr>
      <vt:lpstr>2_Office テーマ</vt:lpstr>
      <vt:lpstr>4_Office テーマ</vt:lpstr>
      <vt:lpstr>4_デザインの設定</vt:lpstr>
      <vt:lpstr>6_Office テーマ</vt:lpstr>
      <vt:lpstr>7_HDOfficeLightV0</vt:lpstr>
      <vt:lpstr>テーマ1</vt:lpstr>
      <vt:lpstr>標準デザイン</vt:lpstr>
      <vt:lpstr>5_HDOfficeLightV0</vt:lpstr>
      <vt:lpstr>通報受付からコアメンバー会議まで </vt:lpstr>
      <vt:lpstr>演習の目的</vt:lpstr>
      <vt:lpstr>演習のワークシートについて</vt:lpstr>
      <vt:lpstr>本日の構成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スライド中の略語一覧</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事前準備から 　　　　　事実確認まで</dc:title>
  <dc:creator>sinzai173</dc:creator>
  <cp:lastModifiedBy>SINZAI092</cp:lastModifiedBy>
  <cp:revision>849</cp:revision>
  <cp:lastPrinted>2025-05-16T04:15:22Z</cp:lastPrinted>
  <dcterms:created xsi:type="dcterms:W3CDTF">2007-11-27T08:02:06Z</dcterms:created>
  <dcterms:modified xsi:type="dcterms:W3CDTF">2025-05-23T06:08:49Z</dcterms:modified>
</cp:coreProperties>
</file>