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4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44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47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55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295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40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459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29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8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61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5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01B29-AD77-4A6E-A29B-4E66C9EA61F6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E5B9F-0F99-40BF-839B-F4D555C7D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76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987969"/>
              </p:ext>
            </p:extLst>
          </p:nvPr>
        </p:nvGraphicFramePr>
        <p:xfrm>
          <a:off x="54084" y="612267"/>
          <a:ext cx="8987046" cy="5697092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507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0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91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76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No.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アウトプット／アウトカム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指標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7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①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136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②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25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③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725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24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⑤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u="none" strike="noStrike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725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</a:rPr>
                        <a:t>⑥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305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7BE73FB-371F-492A-B957-43E56540ECD2}"/>
              </a:ext>
            </a:extLst>
          </p:cNvPr>
          <p:cNvSpPr/>
          <p:nvPr/>
        </p:nvSpPr>
        <p:spPr>
          <a:xfrm>
            <a:off x="151002" y="167780"/>
            <a:ext cx="3984770" cy="414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</a:rPr>
              <a:t>成果指標一覧</a:t>
            </a:r>
          </a:p>
        </p:txBody>
      </p:sp>
    </p:spTree>
    <p:extLst>
      <p:ext uri="{BB962C8B-B14F-4D97-AF65-F5344CB8AC3E}">
        <p14:creationId xmlns:p14="http://schemas.microsoft.com/office/powerpoint/2010/main" val="203352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328971"/>
              </p:ext>
            </p:extLst>
          </p:nvPr>
        </p:nvGraphicFramePr>
        <p:xfrm>
          <a:off x="54084" y="612267"/>
          <a:ext cx="9089916" cy="5697092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9089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976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情報源</a:t>
                      </a:r>
                      <a:endParaRPr lang="ja-JP" alt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HGPｺﾞｼｯｸM" panose="020B0600000000000000" pitchFamily="50" charset="-128"/>
                        <a:ea typeface="HGPｺﾞｼｯｸM" panose="020B0600000000000000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790"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1366"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251">
                <a:tc>
                  <a:txBody>
                    <a:bodyPr/>
                    <a:lstStyle/>
                    <a:p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7251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2421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7251">
                <a:tc>
                  <a:txBody>
                    <a:bodyPr/>
                    <a:lstStyle/>
                    <a:p>
                      <a:pPr marL="0" marR="0" lvl="0" indent="0" algn="l" defTabSz="104305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694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16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HGPｺﾞｼｯｸM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Asami Takagi</dc:creator>
  <cp:lastModifiedBy>sinzai126</cp:lastModifiedBy>
  <cp:revision>4</cp:revision>
  <cp:lastPrinted>2020-11-09T04:40:38Z</cp:lastPrinted>
  <dcterms:created xsi:type="dcterms:W3CDTF">2018-12-13T05:40:18Z</dcterms:created>
  <dcterms:modified xsi:type="dcterms:W3CDTF">2020-11-09T04:40:42Z</dcterms:modified>
</cp:coreProperties>
</file>