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20" r:id="rId4"/>
    <p:sldMasterId id="2147483732" r:id="rId5"/>
  </p:sldMasterIdLst>
  <p:notesMasterIdLst>
    <p:notesMasterId r:id="rId56"/>
  </p:notesMasterIdLst>
  <p:handoutMasterIdLst>
    <p:handoutMasterId r:id="rId57"/>
  </p:handoutMasterIdLst>
  <p:sldIdLst>
    <p:sldId id="272" r:id="rId6"/>
    <p:sldId id="305" r:id="rId7"/>
    <p:sldId id="278" r:id="rId8"/>
    <p:sldId id="289" r:id="rId9"/>
    <p:sldId id="281" r:id="rId10"/>
    <p:sldId id="290" r:id="rId11"/>
    <p:sldId id="282" r:id="rId12"/>
    <p:sldId id="285" r:id="rId13"/>
    <p:sldId id="312" r:id="rId14"/>
    <p:sldId id="313" r:id="rId15"/>
    <p:sldId id="314" r:id="rId16"/>
    <p:sldId id="317" r:id="rId17"/>
    <p:sldId id="320" r:id="rId18"/>
    <p:sldId id="321" r:id="rId19"/>
    <p:sldId id="322" r:id="rId20"/>
    <p:sldId id="323" r:id="rId21"/>
    <p:sldId id="315" r:id="rId22"/>
    <p:sldId id="318" r:id="rId23"/>
    <p:sldId id="277" r:id="rId24"/>
    <p:sldId id="316" r:id="rId25"/>
    <p:sldId id="319" r:id="rId26"/>
    <p:sldId id="306" r:id="rId27"/>
    <p:sldId id="307" r:id="rId28"/>
    <p:sldId id="308" r:id="rId29"/>
    <p:sldId id="311" r:id="rId30"/>
    <p:sldId id="324" r:id="rId31"/>
    <p:sldId id="283" r:id="rId32"/>
    <p:sldId id="273" r:id="rId33"/>
    <p:sldId id="274" r:id="rId34"/>
    <p:sldId id="284" r:id="rId35"/>
    <p:sldId id="287" r:id="rId36"/>
    <p:sldId id="288" r:id="rId37"/>
    <p:sldId id="286" r:id="rId38"/>
    <p:sldId id="294" r:id="rId39"/>
    <p:sldId id="296" r:id="rId40"/>
    <p:sldId id="297" r:id="rId41"/>
    <p:sldId id="298" r:id="rId42"/>
    <p:sldId id="300" r:id="rId43"/>
    <p:sldId id="299" r:id="rId44"/>
    <p:sldId id="301" r:id="rId45"/>
    <p:sldId id="302" r:id="rId46"/>
    <p:sldId id="295" r:id="rId47"/>
    <p:sldId id="331" r:id="rId48"/>
    <p:sldId id="325" r:id="rId49"/>
    <p:sldId id="326" r:id="rId50"/>
    <p:sldId id="329" r:id="rId51"/>
    <p:sldId id="330" r:id="rId52"/>
    <p:sldId id="327" r:id="rId53"/>
    <p:sldId id="328" r:id="rId54"/>
    <p:sldId id="303" r:id="rId55"/>
  </p:sldIdLst>
  <p:sldSz cx="9144000" cy="6858000" type="screen4x3"/>
  <p:notesSz cx="7099300" cy="10234613"/>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ol1Gn09p7P+xyn2Te6I2qw==" hashData="NuM28uNGPg23CY7jHCoe3u2diIII7Dphi1Xstw2KUDHe81elyg6BGjXcoDb00DdI8+nKXptwbuq1VXIWyxtMug=="/>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4249" autoAdjust="0"/>
    <p:restoredTop sz="67944" autoAdjust="0"/>
  </p:normalViewPr>
  <p:slideViewPr>
    <p:cSldViewPr snapToGrid="0">
      <p:cViewPr varScale="1">
        <p:scale>
          <a:sx n="75" d="100"/>
          <a:sy n="75" d="100"/>
        </p:scale>
        <p:origin x="2172" y="5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0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E95576-0859-434C-9932-CAE13443339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kumimoji="1" lang="ja-JP" altLang="en-US"/>
        </a:p>
      </dgm:t>
    </dgm:pt>
    <dgm:pt modelId="{A9B9F9C8-6E06-444F-BB93-0B391E971D86}">
      <dgm:prSet phldrT="[テキスト]" custT="1"/>
      <dgm:spPr/>
      <dgm:t>
        <a:bodyPr/>
        <a:lstStyle/>
        <a:p>
          <a:r>
            <a:rPr kumimoji="1" lang="ja-JP" altLang="en-US" sz="1600" dirty="0"/>
            <a:t>本人の反応や行動の　　　　</a:t>
          </a:r>
          <a:r>
            <a:rPr kumimoji="1" lang="ja-JP" altLang="en-US" sz="1800" b="1" u="sng" dirty="0">
              <a:solidFill>
                <a:schemeClr val="tx1"/>
              </a:solidFill>
            </a:rPr>
            <a:t>原因を探る</a:t>
          </a:r>
        </a:p>
      </dgm:t>
    </dgm:pt>
    <dgm:pt modelId="{A2E1E87B-F2DC-45D4-B845-1B937F046E82}" type="parTrans" cxnId="{C22307E8-8ADC-405D-BB1D-0C0F9A97973A}">
      <dgm:prSet/>
      <dgm:spPr/>
      <dgm:t>
        <a:bodyPr/>
        <a:lstStyle/>
        <a:p>
          <a:endParaRPr kumimoji="1" lang="ja-JP" altLang="en-US"/>
        </a:p>
      </dgm:t>
    </dgm:pt>
    <dgm:pt modelId="{02B28666-436F-4EC6-8FE2-0C046BBEED4E}" type="sibTrans" cxnId="{C22307E8-8ADC-405D-BB1D-0C0F9A97973A}">
      <dgm:prSet/>
      <dgm:spPr/>
      <dgm:t>
        <a:bodyPr/>
        <a:lstStyle/>
        <a:p>
          <a:endParaRPr kumimoji="1" lang="ja-JP" altLang="en-US"/>
        </a:p>
      </dgm:t>
    </dgm:pt>
    <dgm:pt modelId="{F9FE042F-D363-4E41-BFDE-14806FEAFF05}">
      <dgm:prSet phldrT="[テキスト]" custT="1"/>
      <dgm:spPr/>
      <dgm:t>
        <a:bodyPr/>
        <a:lstStyle/>
        <a:p>
          <a:r>
            <a:rPr kumimoji="1" lang="ja-JP" altLang="en-US" sz="1600" b="1" u="sng" dirty="0">
              <a:solidFill>
                <a:srgbClr val="FF0000"/>
              </a:solidFill>
            </a:rPr>
            <a:t>本人の心身の状況</a:t>
          </a:r>
          <a:r>
            <a:rPr kumimoji="1" lang="ja-JP" altLang="en-US" sz="1600" dirty="0"/>
            <a:t>の把握　（医学的情報も含む）</a:t>
          </a:r>
        </a:p>
      </dgm:t>
    </dgm:pt>
    <dgm:pt modelId="{1D171DFC-E5F3-4619-9A7C-0F5A3E0F952A}" type="parTrans" cxnId="{8018E513-EA76-42B3-9AEC-D1DC7F4BE967}">
      <dgm:prSet/>
      <dgm:spPr/>
      <dgm:t>
        <a:bodyPr/>
        <a:lstStyle/>
        <a:p>
          <a:endParaRPr kumimoji="1" lang="ja-JP" altLang="en-US"/>
        </a:p>
      </dgm:t>
    </dgm:pt>
    <dgm:pt modelId="{665414ED-D83C-4833-8597-30AD3E63E768}" type="sibTrans" cxnId="{8018E513-EA76-42B3-9AEC-D1DC7F4BE967}">
      <dgm:prSet/>
      <dgm:spPr/>
      <dgm:t>
        <a:bodyPr/>
        <a:lstStyle/>
        <a:p>
          <a:endParaRPr kumimoji="1" lang="ja-JP" altLang="en-US"/>
        </a:p>
      </dgm:t>
    </dgm:pt>
    <dgm:pt modelId="{19640F82-7660-46B4-AB22-5A4FDE418F0B}">
      <dgm:prSet phldrT="[テキスト]" custT="1"/>
      <dgm:spPr/>
      <dgm:t>
        <a:bodyPr/>
        <a:lstStyle/>
        <a:p>
          <a:r>
            <a:rPr kumimoji="1" lang="ja-JP" altLang="en-US" sz="1600" b="1" u="sng" dirty="0">
              <a:solidFill>
                <a:srgbClr val="FF0000"/>
              </a:solidFill>
            </a:rPr>
            <a:t>本人の思い</a:t>
          </a:r>
          <a:r>
            <a:rPr kumimoji="1" lang="ja-JP" altLang="en-US" sz="1600" dirty="0"/>
            <a:t>の確認（なぜ、このような反応・行動をとるのか？）</a:t>
          </a:r>
        </a:p>
      </dgm:t>
    </dgm:pt>
    <dgm:pt modelId="{7887F709-4775-4AFE-A06A-1F99BEBC2D6B}" type="parTrans" cxnId="{F0D2BDF7-4A47-4F9B-BF52-D82FC4D14C66}">
      <dgm:prSet/>
      <dgm:spPr/>
      <dgm:t>
        <a:bodyPr/>
        <a:lstStyle/>
        <a:p>
          <a:endParaRPr kumimoji="1" lang="ja-JP" altLang="en-US"/>
        </a:p>
      </dgm:t>
    </dgm:pt>
    <dgm:pt modelId="{707BC0E6-4B88-48B1-8C19-0A4EA1082BD3}" type="sibTrans" cxnId="{F0D2BDF7-4A47-4F9B-BF52-D82FC4D14C66}">
      <dgm:prSet/>
      <dgm:spPr/>
      <dgm:t>
        <a:bodyPr/>
        <a:lstStyle/>
        <a:p>
          <a:endParaRPr kumimoji="1" lang="ja-JP" altLang="en-US"/>
        </a:p>
      </dgm:t>
    </dgm:pt>
    <dgm:pt modelId="{84384949-E680-491E-A6E9-79D2C9DC4145}">
      <dgm:prSet phldrT="[テキスト]" custT="1"/>
      <dgm:spPr/>
      <dgm:t>
        <a:bodyPr/>
        <a:lstStyle/>
        <a:p>
          <a:r>
            <a:rPr kumimoji="1" lang="ja-JP" altLang="en-US" sz="1800" b="1" u="sng" dirty="0">
              <a:solidFill>
                <a:schemeClr val="tx1"/>
              </a:solidFill>
            </a:rPr>
            <a:t>本人の思いに応えられるようなケア</a:t>
          </a:r>
          <a:r>
            <a:rPr kumimoji="1" lang="ja-JP" altLang="en-US" sz="1500" dirty="0"/>
            <a:t>の提供</a:t>
          </a:r>
        </a:p>
      </dgm:t>
    </dgm:pt>
    <dgm:pt modelId="{429707C5-53CE-4363-949E-DB29574215C2}" type="parTrans" cxnId="{4B1253C9-5AC2-4158-B90B-D00540AF7C40}">
      <dgm:prSet/>
      <dgm:spPr/>
      <dgm:t>
        <a:bodyPr/>
        <a:lstStyle/>
        <a:p>
          <a:endParaRPr kumimoji="1" lang="ja-JP" altLang="en-US"/>
        </a:p>
      </dgm:t>
    </dgm:pt>
    <dgm:pt modelId="{0A8E94E8-61CD-4FD0-ABB1-B79216084D0C}" type="sibTrans" cxnId="{4B1253C9-5AC2-4158-B90B-D00540AF7C40}">
      <dgm:prSet/>
      <dgm:spPr/>
      <dgm:t>
        <a:bodyPr/>
        <a:lstStyle/>
        <a:p>
          <a:endParaRPr kumimoji="1" lang="ja-JP" altLang="en-US"/>
        </a:p>
      </dgm:t>
    </dgm:pt>
    <dgm:pt modelId="{8CEB74ED-21EF-4EE7-83C9-981C080C1D3E}">
      <dgm:prSet phldrT="[テキスト]" custT="1"/>
      <dgm:spPr/>
      <dgm:t>
        <a:bodyPr/>
        <a:lstStyle/>
        <a:p>
          <a:r>
            <a:rPr kumimoji="1" lang="ja-JP" altLang="en-US" sz="1600" dirty="0"/>
            <a:t>支援者が困っている本人の反応・行動の</a:t>
          </a:r>
          <a:r>
            <a:rPr kumimoji="1" lang="ja-JP" altLang="en-US" sz="1600" b="1" u="sng" dirty="0">
              <a:solidFill>
                <a:srgbClr val="FF0000"/>
              </a:solidFill>
            </a:rPr>
            <a:t>原因を取り除く</a:t>
          </a:r>
        </a:p>
      </dgm:t>
    </dgm:pt>
    <dgm:pt modelId="{9DE1D0AD-D144-40DE-B579-6FAEBE5C961B}" type="parTrans" cxnId="{7AF90831-A21F-4CFF-BEDE-1CCA0BAB3BDC}">
      <dgm:prSet/>
      <dgm:spPr/>
      <dgm:t>
        <a:bodyPr/>
        <a:lstStyle/>
        <a:p>
          <a:endParaRPr kumimoji="1" lang="ja-JP" altLang="en-US"/>
        </a:p>
      </dgm:t>
    </dgm:pt>
    <dgm:pt modelId="{6C10990A-D641-4BFB-917E-DFF06233E993}" type="sibTrans" cxnId="{7AF90831-A21F-4CFF-BEDE-1CCA0BAB3BDC}">
      <dgm:prSet/>
      <dgm:spPr/>
      <dgm:t>
        <a:bodyPr/>
        <a:lstStyle/>
        <a:p>
          <a:endParaRPr kumimoji="1" lang="ja-JP" altLang="en-US"/>
        </a:p>
      </dgm:t>
    </dgm:pt>
    <dgm:pt modelId="{DB8F72DE-EA7C-4E29-9194-90BDFDCBA67E}">
      <dgm:prSet phldrT="[テキスト]" custT="1"/>
      <dgm:spPr/>
      <dgm:t>
        <a:bodyPr/>
        <a:lstStyle/>
        <a:p>
          <a:r>
            <a:rPr kumimoji="1" lang="ja-JP" altLang="en-US" sz="1600" dirty="0"/>
            <a:t>支援者が困っている　　　　　本人の反応・行動を　　　　　　　　　</a:t>
          </a:r>
          <a:r>
            <a:rPr kumimoji="1" lang="ja-JP" altLang="en-US" sz="1800" b="1" u="sng" dirty="0">
              <a:solidFill>
                <a:schemeClr val="tx1"/>
              </a:solidFill>
            </a:rPr>
            <a:t>観察・記録・分析</a:t>
          </a:r>
          <a:endParaRPr kumimoji="1" lang="en-US" altLang="ja-JP" sz="1800" b="1" u="sng" dirty="0">
            <a:solidFill>
              <a:schemeClr val="tx1"/>
            </a:solidFill>
          </a:endParaRPr>
        </a:p>
      </dgm:t>
    </dgm:pt>
    <dgm:pt modelId="{055C8622-EBF4-4601-9DE9-433BD345F3C2}" type="sibTrans" cxnId="{1404C9B0-6BE1-4D1A-8080-C6DE29562D0B}">
      <dgm:prSet/>
      <dgm:spPr/>
      <dgm:t>
        <a:bodyPr/>
        <a:lstStyle/>
        <a:p>
          <a:endParaRPr kumimoji="1" lang="ja-JP" altLang="en-US"/>
        </a:p>
      </dgm:t>
    </dgm:pt>
    <dgm:pt modelId="{52F2069A-A512-42EE-BE9A-9136AA41F23E}" type="parTrans" cxnId="{1404C9B0-6BE1-4D1A-8080-C6DE29562D0B}">
      <dgm:prSet/>
      <dgm:spPr/>
      <dgm:t>
        <a:bodyPr/>
        <a:lstStyle/>
        <a:p>
          <a:endParaRPr kumimoji="1" lang="ja-JP" altLang="en-US"/>
        </a:p>
      </dgm:t>
    </dgm:pt>
    <dgm:pt modelId="{EC9EA805-2EA9-43EC-8E71-1C8BEEB34943}">
      <dgm:prSet phldrT="[テキスト]"/>
      <dgm:spPr/>
      <dgm:t>
        <a:bodyPr/>
        <a:lstStyle/>
        <a:p>
          <a:pPr marL="171450" lvl="1" indent="0" defTabSz="800100">
            <a:lnSpc>
              <a:spcPct val="90000"/>
            </a:lnSpc>
            <a:spcBef>
              <a:spcPct val="0"/>
            </a:spcBef>
            <a:spcAft>
              <a:spcPct val="15000"/>
            </a:spcAft>
            <a:buNone/>
          </a:pPr>
          <a:endParaRPr kumimoji="1" lang="ja-JP" altLang="en-US" sz="1300" dirty="0"/>
        </a:p>
      </dgm:t>
    </dgm:pt>
    <dgm:pt modelId="{F3E65C46-5FA5-4161-8389-159173A383D1}" type="sibTrans" cxnId="{856C45FF-FE96-4269-AD8F-7EF73992F0F5}">
      <dgm:prSet/>
      <dgm:spPr/>
      <dgm:t>
        <a:bodyPr/>
        <a:lstStyle/>
        <a:p>
          <a:endParaRPr kumimoji="1" lang="ja-JP" altLang="en-US"/>
        </a:p>
      </dgm:t>
    </dgm:pt>
    <dgm:pt modelId="{149326DB-04C8-4410-BAB7-E95824B495D6}" type="parTrans" cxnId="{856C45FF-FE96-4269-AD8F-7EF73992F0F5}">
      <dgm:prSet/>
      <dgm:spPr/>
      <dgm:t>
        <a:bodyPr/>
        <a:lstStyle/>
        <a:p>
          <a:endParaRPr kumimoji="1" lang="ja-JP" altLang="en-US"/>
        </a:p>
      </dgm:t>
    </dgm:pt>
    <dgm:pt modelId="{646C9BC6-E706-4F4E-B918-29BC99D80EB3}">
      <dgm:prSet phldrT="[テキスト]" custT="1"/>
      <dgm:spPr/>
      <dgm:t>
        <a:bodyPr/>
        <a:lstStyle/>
        <a:p>
          <a:pPr marL="171450" lvl="1" indent="0" defTabSz="800100">
            <a:lnSpc>
              <a:spcPct val="90000"/>
            </a:lnSpc>
            <a:spcBef>
              <a:spcPct val="0"/>
            </a:spcBef>
            <a:spcAft>
              <a:spcPct val="15000"/>
            </a:spcAft>
            <a:buNone/>
          </a:pPr>
          <a:r>
            <a:rPr kumimoji="1" lang="ja-JP" altLang="en-US" sz="1600" dirty="0"/>
            <a:t>きっかけは？</a:t>
          </a:r>
        </a:p>
      </dgm:t>
    </dgm:pt>
    <dgm:pt modelId="{0F7CFD86-056B-4885-8750-EE1658A0191C}" type="sibTrans" cxnId="{1030DD5C-DCB6-4207-B552-1FDCFCC399A0}">
      <dgm:prSet/>
      <dgm:spPr/>
      <dgm:t>
        <a:bodyPr/>
        <a:lstStyle/>
        <a:p>
          <a:endParaRPr kumimoji="1" lang="ja-JP" altLang="en-US"/>
        </a:p>
      </dgm:t>
    </dgm:pt>
    <dgm:pt modelId="{7D6C1406-9104-45F5-A6CD-07FD455E50B0}" type="parTrans" cxnId="{1030DD5C-DCB6-4207-B552-1FDCFCC399A0}">
      <dgm:prSet/>
      <dgm:spPr/>
      <dgm:t>
        <a:bodyPr/>
        <a:lstStyle/>
        <a:p>
          <a:endParaRPr kumimoji="1" lang="ja-JP" altLang="en-US"/>
        </a:p>
      </dgm:t>
    </dgm:pt>
    <dgm:pt modelId="{979E2BBE-3134-40ED-B010-E750A1111AAA}">
      <dgm:prSet phldrT="[テキスト]" custT="1"/>
      <dgm:spPr/>
      <dgm:t>
        <a:bodyPr/>
        <a:lstStyle/>
        <a:p>
          <a:pPr marL="171450" lvl="1" indent="0" defTabSz="800100">
            <a:lnSpc>
              <a:spcPct val="90000"/>
            </a:lnSpc>
            <a:spcBef>
              <a:spcPct val="0"/>
            </a:spcBef>
            <a:spcAft>
              <a:spcPct val="15000"/>
            </a:spcAft>
            <a:buNone/>
          </a:pPr>
          <a:r>
            <a:rPr kumimoji="1" lang="ja-JP" altLang="en-US" sz="1600" dirty="0"/>
            <a:t>どのように？</a:t>
          </a:r>
        </a:p>
      </dgm:t>
    </dgm:pt>
    <dgm:pt modelId="{326B00FC-02C5-4BE0-B924-3BE7D727C503}" type="sibTrans" cxnId="{2C5A0A74-D8B7-4EB5-92D9-C4BFD216BE63}">
      <dgm:prSet/>
      <dgm:spPr/>
      <dgm:t>
        <a:bodyPr/>
        <a:lstStyle/>
        <a:p>
          <a:endParaRPr kumimoji="1" lang="ja-JP" altLang="en-US"/>
        </a:p>
      </dgm:t>
    </dgm:pt>
    <dgm:pt modelId="{0D7C574B-6008-4584-B9A2-545E4A648D35}" type="parTrans" cxnId="{2C5A0A74-D8B7-4EB5-92D9-C4BFD216BE63}">
      <dgm:prSet/>
      <dgm:spPr/>
      <dgm:t>
        <a:bodyPr/>
        <a:lstStyle/>
        <a:p>
          <a:endParaRPr kumimoji="1" lang="ja-JP" altLang="en-US"/>
        </a:p>
      </dgm:t>
    </dgm:pt>
    <dgm:pt modelId="{8566F771-B0D8-43FC-8338-B420C089BD3B}">
      <dgm:prSet phldrT="[テキスト]" custT="1"/>
      <dgm:spPr/>
      <dgm:t>
        <a:bodyPr/>
        <a:lstStyle/>
        <a:p>
          <a:pPr marL="171450" lvl="1" indent="0" defTabSz="800100">
            <a:lnSpc>
              <a:spcPct val="90000"/>
            </a:lnSpc>
            <a:spcBef>
              <a:spcPct val="0"/>
            </a:spcBef>
            <a:spcAft>
              <a:spcPct val="15000"/>
            </a:spcAft>
            <a:buNone/>
          </a:pPr>
          <a:r>
            <a:rPr kumimoji="1" lang="ja-JP" altLang="en-US" sz="1600" dirty="0"/>
            <a:t>いつから？</a:t>
          </a:r>
        </a:p>
      </dgm:t>
    </dgm:pt>
    <dgm:pt modelId="{732FB326-5D9B-4064-AE74-1BE6AC389C6E}" type="sibTrans" cxnId="{05E68AD9-CE3C-4451-A8EF-251174493278}">
      <dgm:prSet/>
      <dgm:spPr/>
      <dgm:t>
        <a:bodyPr/>
        <a:lstStyle/>
        <a:p>
          <a:endParaRPr kumimoji="1" lang="ja-JP" altLang="en-US"/>
        </a:p>
      </dgm:t>
    </dgm:pt>
    <dgm:pt modelId="{034BB7C1-F3B0-405B-A836-65883F8A51C1}" type="parTrans" cxnId="{05E68AD9-CE3C-4451-A8EF-251174493278}">
      <dgm:prSet/>
      <dgm:spPr/>
      <dgm:t>
        <a:bodyPr/>
        <a:lstStyle/>
        <a:p>
          <a:endParaRPr kumimoji="1" lang="ja-JP" altLang="en-US"/>
        </a:p>
      </dgm:t>
    </dgm:pt>
    <dgm:pt modelId="{AC6C6A49-48C0-4FA9-AEB5-77AB8AC862B2}">
      <dgm:prSet phldrT="[テキスト]" custT="1"/>
      <dgm:spPr/>
      <dgm:t>
        <a:bodyPr/>
        <a:lstStyle/>
        <a:p>
          <a:r>
            <a:rPr kumimoji="1" lang="ja-JP" altLang="en-US" sz="1600" b="1" u="sng" dirty="0">
              <a:solidFill>
                <a:srgbClr val="FF0000"/>
              </a:solidFill>
            </a:rPr>
            <a:t>生活環境の状況</a:t>
          </a:r>
          <a:r>
            <a:rPr kumimoji="1" lang="ja-JP" altLang="en-US" sz="1600" dirty="0"/>
            <a:t>把握　　　（人的・物理的な変化はないか？）</a:t>
          </a:r>
        </a:p>
      </dgm:t>
    </dgm:pt>
    <dgm:pt modelId="{D561F4E8-0808-4608-8590-239BC79CF56E}" type="parTrans" cxnId="{FE24D4BE-522C-4A6F-B1E1-32E1AD3D2427}">
      <dgm:prSet/>
      <dgm:spPr/>
      <dgm:t>
        <a:bodyPr/>
        <a:lstStyle/>
        <a:p>
          <a:endParaRPr kumimoji="1" lang="ja-JP" altLang="en-US"/>
        </a:p>
      </dgm:t>
    </dgm:pt>
    <dgm:pt modelId="{2B73A739-8D2B-4BF5-A5F0-32C045395DB8}" type="sibTrans" cxnId="{FE24D4BE-522C-4A6F-B1E1-32E1AD3D2427}">
      <dgm:prSet/>
      <dgm:spPr/>
      <dgm:t>
        <a:bodyPr/>
        <a:lstStyle/>
        <a:p>
          <a:endParaRPr kumimoji="1" lang="ja-JP" altLang="en-US"/>
        </a:p>
      </dgm:t>
    </dgm:pt>
    <dgm:pt modelId="{F34BC92E-68D9-4F78-945C-F82F1E811723}">
      <dgm:prSet phldrT="[テキスト]" custT="1"/>
      <dgm:spPr/>
      <dgm:t>
        <a:bodyPr/>
        <a:lstStyle/>
        <a:p>
          <a:pPr marL="171450" lvl="1" indent="0" defTabSz="800100">
            <a:lnSpc>
              <a:spcPct val="90000"/>
            </a:lnSpc>
            <a:spcBef>
              <a:spcPct val="0"/>
            </a:spcBef>
            <a:spcAft>
              <a:spcPct val="15000"/>
            </a:spcAft>
            <a:buNone/>
          </a:pPr>
          <a:r>
            <a:rPr kumimoji="1" lang="ja-JP" altLang="en-US" sz="1600" dirty="0"/>
            <a:t>どのような場面で？</a:t>
          </a:r>
        </a:p>
      </dgm:t>
    </dgm:pt>
    <dgm:pt modelId="{4EC5E3B6-9477-4AC9-9C16-4ACBE54324F9}" type="parTrans" cxnId="{5659DC41-0B1D-4FD7-AC0F-E49B556E0739}">
      <dgm:prSet/>
      <dgm:spPr/>
      <dgm:t>
        <a:bodyPr/>
        <a:lstStyle/>
        <a:p>
          <a:endParaRPr kumimoji="1" lang="ja-JP" altLang="en-US"/>
        </a:p>
      </dgm:t>
    </dgm:pt>
    <dgm:pt modelId="{E397F068-BCE0-4549-9812-C5D7CA506906}" type="sibTrans" cxnId="{5659DC41-0B1D-4FD7-AC0F-E49B556E0739}">
      <dgm:prSet/>
      <dgm:spPr/>
      <dgm:t>
        <a:bodyPr/>
        <a:lstStyle/>
        <a:p>
          <a:endParaRPr kumimoji="1" lang="ja-JP" altLang="en-US"/>
        </a:p>
      </dgm:t>
    </dgm:pt>
    <dgm:pt modelId="{953C6D9F-6A36-4158-A82F-B8FC3940B53C}" type="pres">
      <dgm:prSet presAssocID="{3FE95576-0859-434C-9932-CAE13443339E}" presName="Name0" presStyleCnt="0">
        <dgm:presLayoutVars>
          <dgm:dir/>
          <dgm:animLvl val="lvl"/>
          <dgm:resizeHandles val="exact"/>
        </dgm:presLayoutVars>
      </dgm:prSet>
      <dgm:spPr/>
      <dgm:t>
        <a:bodyPr/>
        <a:lstStyle/>
        <a:p>
          <a:endParaRPr kumimoji="1" lang="ja-JP" altLang="en-US"/>
        </a:p>
      </dgm:t>
    </dgm:pt>
    <dgm:pt modelId="{7262214B-5481-488B-B0E7-23909195F60E}" type="pres">
      <dgm:prSet presAssocID="{DB8F72DE-EA7C-4E29-9194-90BDFDCBA67E}" presName="composite" presStyleCnt="0"/>
      <dgm:spPr/>
    </dgm:pt>
    <dgm:pt modelId="{7AE0D228-CD3C-4E03-AB31-EA4BB115CA05}" type="pres">
      <dgm:prSet presAssocID="{DB8F72DE-EA7C-4E29-9194-90BDFDCBA67E}" presName="parTx" presStyleLbl="alignNode1" presStyleIdx="0" presStyleCnt="3" custScaleX="121010" custLinFactNeighborX="-103" custLinFactNeighborY="-42">
        <dgm:presLayoutVars>
          <dgm:chMax val="0"/>
          <dgm:chPref val="0"/>
          <dgm:bulletEnabled val="1"/>
        </dgm:presLayoutVars>
      </dgm:prSet>
      <dgm:spPr/>
      <dgm:t>
        <a:bodyPr/>
        <a:lstStyle/>
        <a:p>
          <a:endParaRPr kumimoji="1" lang="ja-JP" altLang="en-US"/>
        </a:p>
      </dgm:t>
    </dgm:pt>
    <dgm:pt modelId="{03BF04D4-6D3B-469A-B69F-43453DFE5791}" type="pres">
      <dgm:prSet presAssocID="{DB8F72DE-EA7C-4E29-9194-90BDFDCBA67E}" presName="desTx" presStyleLbl="alignAccFollowNode1" presStyleIdx="0" presStyleCnt="3" custScaleX="120708" custScaleY="98265" custLinFactNeighborX="515">
        <dgm:presLayoutVars>
          <dgm:bulletEnabled val="1"/>
        </dgm:presLayoutVars>
      </dgm:prSet>
      <dgm:spPr/>
      <dgm:t>
        <a:bodyPr/>
        <a:lstStyle/>
        <a:p>
          <a:endParaRPr kumimoji="1" lang="ja-JP" altLang="en-US"/>
        </a:p>
      </dgm:t>
    </dgm:pt>
    <dgm:pt modelId="{AD7A4713-6032-4446-91B7-C50DD429626D}" type="pres">
      <dgm:prSet presAssocID="{055C8622-EBF4-4601-9DE9-433BD345F3C2}" presName="space" presStyleCnt="0"/>
      <dgm:spPr/>
    </dgm:pt>
    <dgm:pt modelId="{E6581CE5-A900-4DDE-A0DE-C98DBD1A81AB}" type="pres">
      <dgm:prSet presAssocID="{A9B9F9C8-6E06-444F-BB93-0B391E971D86}" presName="composite" presStyleCnt="0"/>
      <dgm:spPr/>
    </dgm:pt>
    <dgm:pt modelId="{D1603AEB-4424-4059-84E3-7AA7ED220398}" type="pres">
      <dgm:prSet presAssocID="{A9B9F9C8-6E06-444F-BB93-0B391E971D86}" presName="parTx" presStyleLbl="alignNode1" presStyleIdx="1" presStyleCnt="3" custScaleX="130179" custLinFactNeighborX="1178">
        <dgm:presLayoutVars>
          <dgm:chMax val="0"/>
          <dgm:chPref val="0"/>
          <dgm:bulletEnabled val="1"/>
        </dgm:presLayoutVars>
      </dgm:prSet>
      <dgm:spPr/>
      <dgm:t>
        <a:bodyPr/>
        <a:lstStyle/>
        <a:p>
          <a:endParaRPr kumimoji="1" lang="ja-JP" altLang="en-US"/>
        </a:p>
      </dgm:t>
    </dgm:pt>
    <dgm:pt modelId="{A872FD68-3919-4037-8603-279CF76FA2ED}" type="pres">
      <dgm:prSet presAssocID="{A9B9F9C8-6E06-444F-BB93-0B391E971D86}" presName="desTx" presStyleLbl="alignAccFollowNode1" presStyleIdx="1" presStyleCnt="3" custScaleX="129050" custScaleY="100000" custLinFactNeighborX="1089">
        <dgm:presLayoutVars>
          <dgm:bulletEnabled val="1"/>
        </dgm:presLayoutVars>
      </dgm:prSet>
      <dgm:spPr/>
      <dgm:t>
        <a:bodyPr/>
        <a:lstStyle/>
        <a:p>
          <a:endParaRPr kumimoji="1" lang="ja-JP" altLang="en-US"/>
        </a:p>
      </dgm:t>
    </dgm:pt>
    <dgm:pt modelId="{7CE6FF61-EED0-4C76-A3A7-62FDE4CE643D}" type="pres">
      <dgm:prSet presAssocID="{02B28666-436F-4EC6-8FE2-0C046BBEED4E}" presName="space" presStyleCnt="0"/>
      <dgm:spPr/>
    </dgm:pt>
    <dgm:pt modelId="{EFD07129-85B5-4ACB-B2A4-4FC566944977}" type="pres">
      <dgm:prSet presAssocID="{84384949-E680-491E-A6E9-79D2C9DC4145}" presName="composite" presStyleCnt="0"/>
      <dgm:spPr/>
    </dgm:pt>
    <dgm:pt modelId="{42827969-BF5F-4167-A625-59E0378C281C}" type="pres">
      <dgm:prSet presAssocID="{84384949-E680-491E-A6E9-79D2C9DC4145}" presName="parTx" presStyleLbl="alignNode1" presStyleIdx="2" presStyleCnt="3" custScaleX="121178" custLinFactNeighborX="1444" custLinFactNeighborY="-130">
        <dgm:presLayoutVars>
          <dgm:chMax val="0"/>
          <dgm:chPref val="0"/>
          <dgm:bulletEnabled val="1"/>
        </dgm:presLayoutVars>
      </dgm:prSet>
      <dgm:spPr/>
      <dgm:t>
        <a:bodyPr/>
        <a:lstStyle/>
        <a:p>
          <a:endParaRPr kumimoji="1" lang="ja-JP" altLang="en-US"/>
        </a:p>
      </dgm:t>
    </dgm:pt>
    <dgm:pt modelId="{22005DF3-4638-49CD-979F-1DA45AF70133}" type="pres">
      <dgm:prSet presAssocID="{84384949-E680-491E-A6E9-79D2C9DC4145}" presName="desTx" presStyleLbl="alignAccFollowNode1" presStyleIdx="2" presStyleCnt="3" custScaleX="121178">
        <dgm:presLayoutVars>
          <dgm:bulletEnabled val="1"/>
        </dgm:presLayoutVars>
      </dgm:prSet>
      <dgm:spPr/>
      <dgm:t>
        <a:bodyPr/>
        <a:lstStyle/>
        <a:p>
          <a:endParaRPr kumimoji="1" lang="ja-JP" altLang="en-US"/>
        </a:p>
      </dgm:t>
    </dgm:pt>
  </dgm:ptLst>
  <dgm:cxnLst>
    <dgm:cxn modelId="{32770FB5-FD06-4EF7-A125-EF5BC3E6E0A5}" type="presOf" srcId="{AC6C6A49-48C0-4FA9-AEB5-77AB8AC862B2}" destId="{A872FD68-3919-4037-8603-279CF76FA2ED}" srcOrd="0" destOrd="1" presId="urn:microsoft.com/office/officeart/2005/8/layout/hList1"/>
    <dgm:cxn modelId="{57CD4C79-B55E-4FD5-A57E-FD3B360B06F9}" type="presOf" srcId="{3FE95576-0859-434C-9932-CAE13443339E}" destId="{953C6D9F-6A36-4158-A82F-B8FC3940B53C}" srcOrd="0" destOrd="0" presId="urn:microsoft.com/office/officeart/2005/8/layout/hList1"/>
    <dgm:cxn modelId="{7AF90831-A21F-4CFF-BEDE-1CCA0BAB3BDC}" srcId="{84384949-E680-491E-A6E9-79D2C9DC4145}" destId="{8CEB74ED-21EF-4EE7-83C9-981C080C1D3E}" srcOrd="0" destOrd="0" parTransId="{9DE1D0AD-D144-40DE-B579-6FAEBE5C961B}" sibTransId="{6C10990A-D641-4BFB-917E-DFF06233E993}"/>
    <dgm:cxn modelId="{6E51FF55-35BE-471E-BA72-C05AAC9B8C18}" type="presOf" srcId="{F9FE042F-D363-4E41-BFDE-14806FEAFF05}" destId="{A872FD68-3919-4037-8603-279CF76FA2ED}" srcOrd="0" destOrd="0" presId="urn:microsoft.com/office/officeart/2005/8/layout/hList1"/>
    <dgm:cxn modelId="{7CA891F4-D4E1-49FA-9B8A-923107D4F2D0}" type="presOf" srcId="{19640F82-7660-46B4-AB22-5A4FDE418F0B}" destId="{A872FD68-3919-4037-8603-279CF76FA2ED}" srcOrd="0" destOrd="2" presId="urn:microsoft.com/office/officeart/2005/8/layout/hList1"/>
    <dgm:cxn modelId="{8F316BE8-CF24-47B1-9DD9-4D5F373D02D3}" type="presOf" srcId="{EC9EA805-2EA9-43EC-8E71-1C8BEEB34943}" destId="{03BF04D4-6D3B-469A-B69F-43453DFE5791}" srcOrd="0" destOrd="4" presId="urn:microsoft.com/office/officeart/2005/8/layout/hList1"/>
    <dgm:cxn modelId="{A9D3B2EE-1346-4D8E-842C-06F19440BF2F}" type="presOf" srcId="{979E2BBE-3134-40ED-B010-E750A1111AAA}" destId="{03BF04D4-6D3B-469A-B69F-43453DFE5791}" srcOrd="0" destOrd="1" presId="urn:microsoft.com/office/officeart/2005/8/layout/hList1"/>
    <dgm:cxn modelId="{1404C9B0-6BE1-4D1A-8080-C6DE29562D0B}" srcId="{3FE95576-0859-434C-9932-CAE13443339E}" destId="{DB8F72DE-EA7C-4E29-9194-90BDFDCBA67E}" srcOrd="0" destOrd="0" parTransId="{52F2069A-A512-42EE-BE9A-9136AA41F23E}" sibTransId="{055C8622-EBF4-4601-9DE9-433BD345F3C2}"/>
    <dgm:cxn modelId="{C22307E8-8ADC-405D-BB1D-0C0F9A97973A}" srcId="{3FE95576-0859-434C-9932-CAE13443339E}" destId="{A9B9F9C8-6E06-444F-BB93-0B391E971D86}" srcOrd="1" destOrd="0" parTransId="{A2E1E87B-F2DC-45D4-B845-1B937F046E82}" sibTransId="{02B28666-436F-4EC6-8FE2-0C046BBEED4E}"/>
    <dgm:cxn modelId="{60F8864E-DA32-4BBF-AA20-61F25D0E8A42}" type="presOf" srcId="{646C9BC6-E706-4F4E-B918-29BC99D80EB3}" destId="{03BF04D4-6D3B-469A-B69F-43453DFE5791}" srcOrd="0" destOrd="3" presId="urn:microsoft.com/office/officeart/2005/8/layout/hList1"/>
    <dgm:cxn modelId="{D52FBC40-90ED-45B6-89BC-B0065FB8A69D}" type="presOf" srcId="{F34BC92E-68D9-4F78-945C-F82F1E811723}" destId="{03BF04D4-6D3B-469A-B69F-43453DFE5791}" srcOrd="0" destOrd="2" presId="urn:microsoft.com/office/officeart/2005/8/layout/hList1"/>
    <dgm:cxn modelId="{EDFBA419-A780-404E-B8AC-5819CD6C7E52}" type="presOf" srcId="{A9B9F9C8-6E06-444F-BB93-0B391E971D86}" destId="{D1603AEB-4424-4059-84E3-7AA7ED220398}" srcOrd="0" destOrd="0" presId="urn:microsoft.com/office/officeart/2005/8/layout/hList1"/>
    <dgm:cxn modelId="{F0D2BDF7-4A47-4F9B-BF52-D82FC4D14C66}" srcId="{A9B9F9C8-6E06-444F-BB93-0B391E971D86}" destId="{19640F82-7660-46B4-AB22-5A4FDE418F0B}" srcOrd="2" destOrd="0" parTransId="{7887F709-4775-4AFE-A06A-1F99BEBC2D6B}" sibTransId="{707BC0E6-4B88-48B1-8C19-0A4EA1082BD3}"/>
    <dgm:cxn modelId="{1DBF8C3C-6ECA-4CE4-AC36-B13E06C73A7D}" type="presOf" srcId="{84384949-E680-491E-A6E9-79D2C9DC4145}" destId="{42827969-BF5F-4167-A625-59E0378C281C}" srcOrd="0" destOrd="0" presId="urn:microsoft.com/office/officeart/2005/8/layout/hList1"/>
    <dgm:cxn modelId="{05E68AD9-CE3C-4451-A8EF-251174493278}" srcId="{DB8F72DE-EA7C-4E29-9194-90BDFDCBA67E}" destId="{8566F771-B0D8-43FC-8338-B420C089BD3B}" srcOrd="0" destOrd="0" parTransId="{034BB7C1-F3B0-405B-A836-65883F8A51C1}" sibTransId="{732FB326-5D9B-4064-AE74-1BE6AC389C6E}"/>
    <dgm:cxn modelId="{1030DD5C-DCB6-4207-B552-1FDCFCC399A0}" srcId="{DB8F72DE-EA7C-4E29-9194-90BDFDCBA67E}" destId="{646C9BC6-E706-4F4E-B918-29BC99D80EB3}" srcOrd="3" destOrd="0" parTransId="{7D6C1406-9104-45F5-A6CD-07FD455E50B0}" sibTransId="{0F7CFD86-056B-4885-8750-EE1658A0191C}"/>
    <dgm:cxn modelId="{C012E172-B562-4C50-B785-729291D98DB5}" type="presOf" srcId="{8CEB74ED-21EF-4EE7-83C9-981C080C1D3E}" destId="{22005DF3-4638-49CD-979F-1DA45AF70133}" srcOrd="0" destOrd="0" presId="urn:microsoft.com/office/officeart/2005/8/layout/hList1"/>
    <dgm:cxn modelId="{8018E513-EA76-42B3-9AEC-D1DC7F4BE967}" srcId="{A9B9F9C8-6E06-444F-BB93-0B391E971D86}" destId="{F9FE042F-D363-4E41-BFDE-14806FEAFF05}" srcOrd="0" destOrd="0" parTransId="{1D171DFC-E5F3-4619-9A7C-0F5A3E0F952A}" sibTransId="{665414ED-D83C-4833-8597-30AD3E63E768}"/>
    <dgm:cxn modelId="{4B1253C9-5AC2-4158-B90B-D00540AF7C40}" srcId="{3FE95576-0859-434C-9932-CAE13443339E}" destId="{84384949-E680-491E-A6E9-79D2C9DC4145}" srcOrd="2" destOrd="0" parTransId="{429707C5-53CE-4363-949E-DB29574215C2}" sibTransId="{0A8E94E8-61CD-4FD0-ABB1-B79216084D0C}"/>
    <dgm:cxn modelId="{856C45FF-FE96-4269-AD8F-7EF73992F0F5}" srcId="{DB8F72DE-EA7C-4E29-9194-90BDFDCBA67E}" destId="{EC9EA805-2EA9-43EC-8E71-1C8BEEB34943}" srcOrd="4" destOrd="0" parTransId="{149326DB-04C8-4410-BAB7-E95824B495D6}" sibTransId="{F3E65C46-5FA5-4161-8389-159173A383D1}"/>
    <dgm:cxn modelId="{63ED1B2F-6635-4D6C-B4F3-D02BF1682576}" type="presOf" srcId="{8566F771-B0D8-43FC-8338-B420C089BD3B}" destId="{03BF04D4-6D3B-469A-B69F-43453DFE5791}" srcOrd="0" destOrd="0" presId="urn:microsoft.com/office/officeart/2005/8/layout/hList1"/>
    <dgm:cxn modelId="{2C5A0A74-D8B7-4EB5-92D9-C4BFD216BE63}" srcId="{DB8F72DE-EA7C-4E29-9194-90BDFDCBA67E}" destId="{979E2BBE-3134-40ED-B010-E750A1111AAA}" srcOrd="1" destOrd="0" parTransId="{0D7C574B-6008-4584-B9A2-545E4A648D35}" sibTransId="{326B00FC-02C5-4BE0-B924-3BE7D727C503}"/>
    <dgm:cxn modelId="{3FB1D35A-00D1-4DFD-9D15-7A4343868A2C}" type="presOf" srcId="{DB8F72DE-EA7C-4E29-9194-90BDFDCBA67E}" destId="{7AE0D228-CD3C-4E03-AB31-EA4BB115CA05}" srcOrd="0" destOrd="0" presId="urn:microsoft.com/office/officeart/2005/8/layout/hList1"/>
    <dgm:cxn modelId="{FE24D4BE-522C-4A6F-B1E1-32E1AD3D2427}" srcId="{A9B9F9C8-6E06-444F-BB93-0B391E971D86}" destId="{AC6C6A49-48C0-4FA9-AEB5-77AB8AC862B2}" srcOrd="1" destOrd="0" parTransId="{D561F4E8-0808-4608-8590-239BC79CF56E}" sibTransId="{2B73A739-8D2B-4BF5-A5F0-32C045395DB8}"/>
    <dgm:cxn modelId="{5659DC41-0B1D-4FD7-AC0F-E49B556E0739}" srcId="{DB8F72DE-EA7C-4E29-9194-90BDFDCBA67E}" destId="{F34BC92E-68D9-4F78-945C-F82F1E811723}" srcOrd="2" destOrd="0" parTransId="{4EC5E3B6-9477-4AC9-9C16-4ACBE54324F9}" sibTransId="{E397F068-BCE0-4549-9812-C5D7CA506906}"/>
    <dgm:cxn modelId="{AD6FD494-1341-41DB-BB45-3C3F0185FD93}" type="presParOf" srcId="{953C6D9F-6A36-4158-A82F-B8FC3940B53C}" destId="{7262214B-5481-488B-B0E7-23909195F60E}" srcOrd="0" destOrd="0" presId="urn:microsoft.com/office/officeart/2005/8/layout/hList1"/>
    <dgm:cxn modelId="{690E6329-31DD-424E-9293-127046BB08A6}" type="presParOf" srcId="{7262214B-5481-488B-B0E7-23909195F60E}" destId="{7AE0D228-CD3C-4E03-AB31-EA4BB115CA05}" srcOrd="0" destOrd="0" presId="urn:microsoft.com/office/officeart/2005/8/layout/hList1"/>
    <dgm:cxn modelId="{B2940F7E-7DEE-4C45-85EC-0011EB9AE5EA}" type="presParOf" srcId="{7262214B-5481-488B-B0E7-23909195F60E}" destId="{03BF04D4-6D3B-469A-B69F-43453DFE5791}" srcOrd="1" destOrd="0" presId="urn:microsoft.com/office/officeart/2005/8/layout/hList1"/>
    <dgm:cxn modelId="{B0E09FE0-2132-489B-80BE-51CED689C205}" type="presParOf" srcId="{953C6D9F-6A36-4158-A82F-B8FC3940B53C}" destId="{AD7A4713-6032-4446-91B7-C50DD429626D}" srcOrd="1" destOrd="0" presId="urn:microsoft.com/office/officeart/2005/8/layout/hList1"/>
    <dgm:cxn modelId="{6E8BE09A-2A8A-4A5B-9456-84E07E3EF9ED}" type="presParOf" srcId="{953C6D9F-6A36-4158-A82F-B8FC3940B53C}" destId="{E6581CE5-A900-4DDE-A0DE-C98DBD1A81AB}" srcOrd="2" destOrd="0" presId="urn:microsoft.com/office/officeart/2005/8/layout/hList1"/>
    <dgm:cxn modelId="{4868375A-2F2C-4FB3-8CE9-C9535C3BDDC8}" type="presParOf" srcId="{E6581CE5-A900-4DDE-A0DE-C98DBD1A81AB}" destId="{D1603AEB-4424-4059-84E3-7AA7ED220398}" srcOrd="0" destOrd="0" presId="urn:microsoft.com/office/officeart/2005/8/layout/hList1"/>
    <dgm:cxn modelId="{6E4EB3BC-B919-48E0-9226-075A6DFB68C0}" type="presParOf" srcId="{E6581CE5-A900-4DDE-A0DE-C98DBD1A81AB}" destId="{A872FD68-3919-4037-8603-279CF76FA2ED}" srcOrd="1" destOrd="0" presId="urn:microsoft.com/office/officeart/2005/8/layout/hList1"/>
    <dgm:cxn modelId="{421C9641-0423-4798-A0CA-70307F4D2522}" type="presParOf" srcId="{953C6D9F-6A36-4158-A82F-B8FC3940B53C}" destId="{7CE6FF61-EED0-4C76-A3A7-62FDE4CE643D}" srcOrd="3" destOrd="0" presId="urn:microsoft.com/office/officeart/2005/8/layout/hList1"/>
    <dgm:cxn modelId="{20A7D97F-7516-43D6-BAFE-5CB62F0508D4}" type="presParOf" srcId="{953C6D9F-6A36-4158-A82F-B8FC3940B53C}" destId="{EFD07129-85B5-4ACB-B2A4-4FC566944977}" srcOrd="4" destOrd="0" presId="urn:microsoft.com/office/officeart/2005/8/layout/hList1"/>
    <dgm:cxn modelId="{0B9B92F4-E303-419B-BAED-A386AF46BC89}" type="presParOf" srcId="{EFD07129-85B5-4ACB-B2A4-4FC566944977}" destId="{42827969-BF5F-4167-A625-59E0378C281C}" srcOrd="0" destOrd="0" presId="urn:microsoft.com/office/officeart/2005/8/layout/hList1"/>
    <dgm:cxn modelId="{76D305B8-C4DF-42E2-8E6B-8FEC9C4EF511}" type="presParOf" srcId="{EFD07129-85B5-4ACB-B2A4-4FC566944977}" destId="{22005DF3-4638-49CD-979F-1DA45AF7013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285E67-C56B-4115-8294-C4EC6D294FE2}"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kumimoji="1" lang="ja-JP" altLang="en-US"/>
        </a:p>
      </dgm:t>
    </dgm:pt>
    <dgm:pt modelId="{F15A8C2B-13D3-41D1-9CC8-C5312F7E2330}">
      <dgm:prSet phldrT="[テキスト]" custT="1"/>
      <dgm:spPr/>
      <dgm:t>
        <a:bodyPr/>
        <a:lstStyle/>
        <a:p>
          <a:r>
            <a:rPr kumimoji="1" lang="ja-JP" altLang="en-US" sz="1900" b="1" dirty="0">
              <a:latin typeface="Meiryo UI" panose="020B0604030504040204" pitchFamily="50" charset="-128"/>
              <a:ea typeface="Meiryo UI" panose="020B0604030504040204" pitchFamily="50" charset="-128"/>
            </a:rPr>
            <a:t>未然防止　　　　誘発リスク検討</a:t>
          </a:r>
        </a:p>
      </dgm:t>
    </dgm:pt>
    <dgm:pt modelId="{026FFE95-281D-4B5A-8666-EC649CFCE848}" type="parTrans" cxnId="{177E49D4-D502-410F-832F-8766BCC7034C}">
      <dgm:prSet/>
      <dgm:spPr/>
      <dgm:t>
        <a:bodyPr/>
        <a:lstStyle/>
        <a:p>
          <a:endParaRPr kumimoji="1" lang="ja-JP" altLang="en-US"/>
        </a:p>
      </dgm:t>
    </dgm:pt>
    <dgm:pt modelId="{9BDEABC3-F28D-47E5-A185-5B0DDBC91C0C}" type="sibTrans" cxnId="{177E49D4-D502-410F-832F-8766BCC7034C}">
      <dgm:prSet custT="1"/>
      <dgm:spPr/>
      <dgm:t>
        <a:bodyPr/>
        <a:lstStyle/>
        <a:p>
          <a:r>
            <a:rPr kumimoji="1" lang="ja-JP" altLang="en-US" sz="2800" b="1" dirty="0">
              <a:latin typeface="Meiryo UI" panose="020B0604030504040204" pitchFamily="50" charset="-128"/>
              <a:ea typeface="Meiryo UI" panose="020B0604030504040204" pitchFamily="50" charset="-128"/>
            </a:rPr>
            <a:t>方針の明確化</a:t>
          </a:r>
        </a:p>
      </dgm:t>
    </dgm:pt>
    <dgm:pt modelId="{A9C769FC-CE33-4F74-B682-3AAC3610FB07}">
      <dgm:prSet phldrT="[テキスト]"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kumimoji="1" lang="ja-JP" altLang="en-US" sz="2400" b="1" u="sng" dirty="0">
              <a:solidFill>
                <a:srgbClr val="7030A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組織として　　　　　　　　　　　　　　　　　チームとして</a:t>
          </a:r>
          <a:endParaRPr kumimoji="1" lang="en-US" altLang="ja-JP" sz="2400" b="1" u="sng" dirty="0">
            <a:solidFill>
              <a:srgbClr val="7030A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marL="0" marR="0" indent="0" defTabSz="914400" eaLnBrk="1" fontAlgn="auto" latinLnBrk="0" hangingPunct="1">
            <a:lnSpc>
              <a:spcPct val="100000"/>
            </a:lnSpc>
            <a:spcBef>
              <a:spcPts val="0"/>
            </a:spcBef>
            <a:spcAft>
              <a:spcPts val="0"/>
            </a:spcAft>
            <a:buClrTx/>
            <a:buSzTx/>
            <a:buFontTx/>
            <a:buNone/>
            <a:tabLst/>
            <a:defRPr/>
          </a:pPr>
          <a:r>
            <a:rPr kumimoji="1" lang="ja-JP" altLang="en-US" sz="2400" b="1" u="sng" dirty="0">
              <a:solidFill>
                <a:srgbClr val="7030A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個人として</a:t>
          </a:r>
          <a:endParaRPr kumimoji="1" lang="en-US" altLang="ja-JP" sz="2400" b="1" u="sng" dirty="0">
            <a:solidFill>
              <a:srgbClr val="7030A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dgm:t>
    </dgm:pt>
    <dgm:pt modelId="{3254F015-226A-4CC4-995B-A83462E88A0E}" type="parTrans" cxnId="{5CD03D89-4C08-44AF-9F9F-E00676CDB2D3}">
      <dgm:prSet/>
      <dgm:spPr/>
      <dgm:t>
        <a:bodyPr/>
        <a:lstStyle/>
        <a:p>
          <a:endParaRPr kumimoji="1" lang="ja-JP" altLang="en-US"/>
        </a:p>
      </dgm:t>
    </dgm:pt>
    <dgm:pt modelId="{D6192084-385B-48DF-AC0C-9ADE5FF199E5}" type="sibTrans" cxnId="{5CD03D89-4C08-44AF-9F9F-E00676CDB2D3}">
      <dgm:prSet/>
      <dgm:spPr/>
      <dgm:t>
        <a:bodyPr/>
        <a:lstStyle/>
        <a:p>
          <a:endParaRPr kumimoji="1" lang="ja-JP" altLang="en-US"/>
        </a:p>
      </dgm:t>
    </dgm:pt>
    <dgm:pt modelId="{3E7D3C03-978C-4273-A718-C5D77CCF3095}">
      <dgm:prSet phldrT="[テキスト]" custT="1"/>
      <dgm:spPr/>
      <dgm:t>
        <a:bodyPr/>
        <a:lstStyle/>
        <a:p>
          <a:r>
            <a:rPr kumimoji="1" lang="ja-JP" altLang="en-US" sz="2400" b="1" dirty="0">
              <a:latin typeface="Meiryo UI" panose="020B0604030504040204" pitchFamily="50" charset="-128"/>
              <a:ea typeface="Meiryo UI" panose="020B0604030504040204" pitchFamily="50" charset="-128"/>
            </a:rPr>
            <a:t>認知症ケアの習熟</a:t>
          </a:r>
        </a:p>
      </dgm:t>
    </dgm:pt>
    <dgm:pt modelId="{F73D8C79-0817-40FF-B7ED-C3A1E319072A}" type="parTrans" cxnId="{EF1C4C45-B11C-4C21-96BB-C8A3F334BBCC}">
      <dgm:prSet/>
      <dgm:spPr/>
      <dgm:t>
        <a:bodyPr/>
        <a:lstStyle/>
        <a:p>
          <a:endParaRPr kumimoji="1" lang="ja-JP" altLang="en-US"/>
        </a:p>
      </dgm:t>
    </dgm:pt>
    <dgm:pt modelId="{A7E2A4B5-BC25-4B74-862A-7D685C6D8D38}" type="sibTrans" cxnId="{EF1C4C45-B11C-4C21-96BB-C8A3F334BBCC}">
      <dgm:prSet custT="1"/>
      <dgm:spPr/>
      <dgm:t>
        <a:bodyPr/>
        <a:lstStyle/>
        <a:p>
          <a:r>
            <a:rPr kumimoji="1" lang="ja-JP" altLang="en-US" sz="2800" b="1" dirty="0">
              <a:latin typeface="Meiryo UI" panose="020B0604030504040204" pitchFamily="50" charset="-128"/>
              <a:ea typeface="Meiryo UI" panose="020B0604030504040204" pitchFamily="50" charset="-128"/>
            </a:rPr>
            <a:t>施設　　全体に　　浸透</a:t>
          </a:r>
        </a:p>
      </dgm:t>
    </dgm:pt>
    <dgm:pt modelId="{AB2913FC-4DFB-4293-A3F1-E0586DC2C665}">
      <dgm:prSet phldrT="[テキスト]" custT="1"/>
      <dgm:spPr/>
      <dgm:t>
        <a:bodyPr/>
        <a:lstStyle/>
        <a:p>
          <a:pPr algn="ctr"/>
          <a:r>
            <a:rPr kumimoji="1" lang="ja-JP" altLang="en-US" sz="2400" b="1" dirty="0">
              <a:solidFill>
                <a:srgbClr val="FF0000"/>
              </a:solidFill>
              <a:latin typeface="Meiryo UI" panose="020B0604030504040204" pitchFamily="50" charset="-128"/>
              <a:ea typeface="Meiryo UI" panose="020B0604030504040204" pitchFamily="50" charset="-128"/>
            </a:rPr>
            <a:t>身体拘束関連　　手続きを定め　　　　　　実行・チェック</a:t>
          </a:r>
        </a:p>
      </dgm:t>
    </dgm:pt>
    <dgm:pt modelId="{8C7533E7-6D8B-47C7-B292-16DE986A81DD}" type="parTrans" cxnId="{CF3D5BE3-BA58-4B30-A8D4-79AC5A4CED47}">
      <dgm:prSet/>
      <dgm:spPr/>
      <dgm:t>
        <a:bodyPr/>
        <a:lstStyle/>
        <a:p>
          <a:endParaRPr kumimoji="1" lang="ja-JP" altLang="en-US"/>
        </a:p>
      </dgm:t>
    </dgm:pt>
    <dgm:pt modelId="{0F90E9C4-4EB8-4D86-AB38-DD798F4601BE}" type="sibTrans" cxnId="{CF3D5BE3-BA58-4B30-A8D4-79AC5A4CED47}">
      <dgm:prSet/>
      <dgm:spPr/>
      <dgm:t>
        <a:bodyPr/>
        <a:lstStyle/>
        <a:p>
          <a:endParaRPr kumimoji="1" lang="ja-JP" altLang="en-US"/>
        </a:p>
      </dgm:t>
    </dgm:pt>
    <dgm:pt modelId="{EF923EE2-87F4-491A-B201-85006207F3DF}">
      <dgm:prSet phldrT="[テキスト]"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kumimoji="1" lang="ja-JP" altLang="en-US" sz="3200" b="1" dirty="0">
              <a:latin typeface="Meiryo UI" panose="020B0604030504040204" pitchFamily="50" charset="-128"/>
              <a:ea typeface="Meiryo UI" panose="020B0604030504040204" pitchFamily="50" charset="-128"/>
            </a:rPr>
            <a:t>家族　　　理解</a:t>
          </a:r>
        </a:p>
      </dgm:t>
    </dgm:pt>
    <dgm:pt modelId="{AEA37895-7606-4F4C-B55E-7347157C097A}" type="parTrans" cxnId="{37E62B2E-1249-4F72-A846-092A6452E8B8}">
      <dgm:prSet/>
      <dgm:spPr/>
      <dgm:t>
        <a:bodyPr/>
        <a:lstStyle/>
        <a:p>
          <a:endParaRPr kumimoji="1" lang="ja-JP" altLang="en-US"/>
        </a:p>
      </dgm:t>
    </dgm:pt>
    <dgm:pt modelId="{B305B5A3-ABC4-48D2-AC55-B2A7DADDBE93}" type="sibTrans" cxnId="{37E62B2E-1249-4F72-A846-092A6452E8B8}">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kumimoji="1" lang="ja-JP" altLang="en-US" sz="4000" b="1" dirty="0">
              <a:latin typeface="Meiryo UI" panose="020B0604030504040204" pitchFamily="50" charset="-128"/>
              <a:ea typeface="Meiryo UI" panose="020B0604030504040204" pitchFamily="50" charset="-128"/>
            </a:rPr>
            <a:t>取組　　　継続</a:t>
          </a:r>
        </a:p>
      </dgm:t>
    </dgm:pt>
    <dgm:pt modelId="{95BA2152-D6FE-4111-9976-C6379A471F26}">
      <dgm:prSet phldrT="[テキスト]" custT="1"/>
      <dgm:spPr/>
      <dgm:t>
        <a:bodyPr/>
        <a:lstStyle/>
        <a:p>
          <a:pPr algn="ctr"/>
          <a:r>
            <a:rPr kumimoji="1" lang="ja-JP" altLang="en-US" sz="2400" b="1" dirty="0">
              <a:solidFill>
                <a:srgbClr val="FF0000"/>
              </a:solidFill>
              <a:latin typeface="Meiryo UI" panose="020B0604030504040204" pitchFamily="50" charset="-128"/>
              <a:ea typeface="Meiryo UI" panose="020B0604030504040204" pitchFamily="50" charset="-128"/>
            </a:rPr>
            <a:t>「緊急やむを得ない場合」　　厳密に検討</a:t>
          </a:r>
        </a:p>
      </dgm:t>
    </dgm:pt>
    <dgm:pt modelId="{5ACCC462-ACB7-4236-B5E6-85E4E2E5765D}" type="parTrans" cxnId="{FBFCF785-B763-4BE7-B5C7-65FF7BA51B06}">
      <dgm:prSet/>
      <dgm:spPr/>
      <dgm:t>
        <a:bodyPr/>
        <a:lstStyle/>
        <a:p>
          <a:endParaRPr kumimoji="1" lang="ja-JP" altLang="en-US"/>
        </a:p>
      </dgm:t>
    </dgm:pt>
    <dgm:pt modelId="{7DB2E0A3-3C8F-48AC-B52F-0A79601019AB}" type="sibTrans" cxnId="{FBFCF785-B763-4BE7-B5C7-65FF7BA51B06}">
      <dgm:prSet/>
      <dgm:spPr/>
      <dgm:t>
        <a:bodyPr/>
        <a:lstStyle/>
        <a:p>
          <a:endParaRPr kumimoji="1" lang="ja-JP" altLang="en-US"/>
        </a:p>
      </dgm:t>
    </dgm:pt>
    <dgm:pt modelId="{CC992914-A5C5-4727-9623-53F737614DAE}" type="pres">
      <dgm:prSet presAssocID="{65285E67-C56B-4115-8294-C4EC6D294FE2}" presName="Name0" presStyleCnt="0">
        <dgm:presLayoutVars>
          <dgm:chMax/>
          <dgm:chPref/>
          <dgm:dir/>
          <dgm:animLvl val="lvl"/>
        </dgm:presLayoutVars>
      </dgm:prSet>
      <dgm:spPr/>
      <dgm:t>
        <a:bodyPr/>
        <a:lstStyle/>
        <a:p>
          <a:endParaRPr kumimoji="1" lang="ja-JP" altLang="en-US"/>
        </a:p>
      </dgm:t>
    </dgm:pt>
    <dgm:pt modelId="{18DEA1F0-32F7-4D3F-831C-B895EDF2DD92}" type="pres">
      <dgm:prSet presAssocID="{F15A8C2B-13D3-41D1-9CC8-C5312F7E2330}" presName="composite" presStyleCnt="0"/>
      <dgm:spPr/>
    </dgm:pt>
    <dgm:pt modelId="{7BC21CEE-041C-4862-B422-B42F0731937B}" type="pres">
      <dgm:prSet presAssocID="{F15A8C2B-13D3-41D1-9CC8-C5312F7E2330}" presName="Parent1" presStyleLbl="node1" presStyleIdx="0" presStyleCnt="6">
        <dgm:presLayoutVars>
          <dgm:chMax val="1"/>
          <dgm:chPref val="1"/>
          <dgm:bulletEnabled val="1"/>
        </dgm:presLayoutVars>
      </dgm:prSet>
      <dgm:spPr/>
      <dgm:t>
        <a:bodyPr/>
        <a:lstStyle/>
        <a:p>
          <a:endParaRPr kumimoji="1" lang="ja-JP" altLang="en-US"/>
        </a:p>
      </dgm:t>
    </dgm:pt>
    <dgm:pt modelId="{F66E605D-2660-4606-889B-CC4F778CBCD0}" type="pres">
      <dgm:prSet presAssocID="{F15A8C2B-13D3-41D1-9CC8-C5312F7E2330}" presName="Childtext1" presStyleLbl="revTx" presStyleIdx="0" presStyleCnt="3" custLinFactNeighborX="7592">
        <dgm:presLayoutVars>
          <dgm:chMax val="0"/>
          <dgm:chPref val="0"/>
          <dgm:bulletEnabled val="1"/>
        </dgm:presLayoutVars>
      </dgm:prSet>
      <dgm:spPr/>
      <dgm:t>
        <a:bodyPr/>
        <a:lstStyle/>
        <a:p>
          <a:endParaRPr kumimoji="1" lang="ja-JP" altLang="en-US"/>
        </a:p>
      </dgm:t>
    </dgm:pt>
    <dgm:pt modelId="{E6B61673-B703-4CB2-AB60-E3F780C84FED}" type="pres">
      <dgm:prSet presAssocID="{F15A8C2B-13D3-41D1-9CC8-C5312F7E2330}" presName="BalanceSpacing" presStyleCnt="0"/>
      <dgm:spPr/>
    </dgm:pt>
    <dgm:pt modelId="{AECEBB9B-5AC4-4E4F-B317-1081847CC745}" type="pres">
      <dgm:prSet presAssocID="{F15A8C2B-13D3-41D1-9CC8-C5312F7E2330}" presName="BalanceSpacing1" presStyleCnt="0"/>
      <dgm:spPr/>
    </dgm:pt>
    <dgm:pt modelId="{CFC93AC8-3879-4478-93AC-7988E0261FCB}" type="pres">
      <dgm:prSet presAssocID="{9BDEABC3-F28D-47E5-A185-5B0DDBC91C0C}" presName="Accent1Text" presStyleLbl="node1" presStyleIdx="1" presStyleCnt="6"/>
      <dgm:spPr/>
      <dgm:t>
        <a:bodyPr/>
        <a:lstStyle/>
        <a:p>
          <a:endParaRPr kumimoji="1" lang="ja-JP" altLang="en-US"/>
        </a:p>
      </dgm:t>
    </dgm:pt>
    <dgm:pt modelId="{F1596C89-C802-4082-9838-737614BE7721}" type="pres">
      <dgm:prSet presAssocID="{9BDEABC3-F28D-47E5-A185-5B0DDBC91C0C}" presName="spaceBetweenRectangles" presStyleCnt="0"/>
      <dgm:spPr/>
    </dgm:pt>
    <dgm:pt modelId="{9D58FFB2-F0B9-4909-B18E-B00DDE0B943E}" type="pres">
      <dgm:prSet presAssocID="{3E7D3C03-978C-4273-A718-C5D77CCF3095}" presName="composite" presStyleCnt="0"/>
      <dgm:spPr/>
    </dgm:pt>
    <dgm:pt modelId="{4A8A2B5D-0F88-454C-8154-36AD268D14BE}" type="pres">
      <dgm:prSet presAssocID="{3E7D3C03-978C-4273-A718-C5D77CCF3095}" presName="Parent1" presStyleLbl="node1" presStyleIdx="2" presStyleCnt="6">
        <dgm:presLayoutVars>
          <dgm:chMax val="1"/>
          <dgm:chPref val="1"/>
          <dgm:bulletEnabled val="1"/>
        </dgm:presLayoutVars>
      </dgm:prSet>
      <dgm:spPr/>
      <dgm:t>
        <a:bodyPr/>
        <a:lstStyle/>
        <a:p>
          <a:endParaRPr kumimoji="1" lang="ja-JP" altLang="en-US"/>
        </a:p>
      </dgm:t>
    </dgm:pt>
    <dgm:pt modelId="{A492F03C-6876-4035-8427-0FE52032815A}" type="pres">
      <dgm:prSet presAssocID="{3E7D3C03-978C-4273-A718-C5D77CCF3095}" presName="Childtext1" presStyleLbl="revTx" presStyleIdx="1" presStyleCnt="3">
        <dgm:presLayoutVars>
          <dgm:chMax val="0"/>
          <dgm:chPref val="0"/>
          <dgm:bulletEnabled val="1"/>
        </dgm:presLayoutVars>
      </dgm:prSet>
      <dgm:spPr/>
      <dgm:t>
        <a:bodyPr/>
        <a:lstStyle/>
        <a:p>
          <a:endParaRPr kumimoji="1" lang="ja-JP" altLang="en-US"/>
        </a:p>
      </dgm:t>
    </dgm:pt>
    <dgm:pt modelId="{6C0874A5-FF91-40B7-85A4-838E53713ACC}" type="pres">
      <dgm:prSet presAssocID="{3E7D3C03-978C-4273-A718-C5D77CCF3095}" presName="BalanceSpacing" presStyleCnt="0"/>
      <dgm:spPr/>
    </dgm:pt>
    <dgm:pt modelId="{68C80333-A6BA-461B-B4E6-D15BE531B42A}" type="pres">
      <dgm:prSet presAssocID="{3E7D3C03-978C-4273-A718-C5D77CCF3095}" presName="BalanceSpacing1" presStyleCnt="0"/>
      <dgm:spPr/>
    </dgm:pt>
    <dgm:pt modelId="{B156A66A-92D3-45F6-843A-325B992B7DFA}" type="pres">
      <dgm:prSet presAssocID="{A7E2A4B5-BC25-4B74-862A-7D685C6D8D38}" presName="Accent1Text" presStyleLbl="node1" presStyleIdx="3" presStyleCnt="6"/>
      <dgm:spPr/>
      <dgm:t>
        <a:bodyPr/>
        <a:lstStyle/>
        <a:p>
          <a:endParaRPr kumimoji="1" lang="ja-JP" altLang="en-US"/>
        </a:p>
      </dgm:t>
    </dgm:pt>
    <dgm:pt modelId="{2F7313F7-D3B4-4AC8-BB73-F38C3113B389}" type="pres">
      <dgm:prSet presAssocID="{A7E2A4B5-BC25-4B74-862A-7D685C6D8D38}" presName="spaceBetweenRectangles" presStyleCnt="0"/>
      <dgm:spPr/>
    </dgm:pt>
    <dgm:pt modelId="{233F40EF-6BD5-4ED9-8FF1-36B94BDC832B}" type="pres">
      <dgm:prSet presAssocID="{EF923EE2-87F4-491A-B201-85006207F3DF}" presName="composite" presStyleCnt="0"/>
      <dgm:spPr/>
    </dgm:pt>
    <dgm:pt modelId="{A0F5A831-BC5D-4324-A273-EFC17FCB86CA}" type="pres">
      <dgm:prSet presAssocID="{EF923EE2-87F4-491A-B201-85006207F3DF}" presName="Parent1" presStyleLbl="node1" presStyleIdx="4" presStyleCnt="6">
        <dgm:presLayoutVars>
          <dgm:chMax val="1"/>
          <dgm:chPref val="1"/>
          <dgm:bulletEnabled val="1"/>
        </dgm:presLayoutVars>
      </dgm:prSet>
      <dgm:spPr/>
      <dgm:t>
        <a:bodyPr/>
        <a:lstStyle/>
        <a:p>
          <a:endParaRPr kumimoji="1" lang="ja-JP" altLang="en-US"/>
        </a:p>
      </dgm:t>
    </dgm:pt>
    <dgm:pt modelId="{8AF9D773-F981-4BCD-88E5-5160FB972FD3}" type="pres">
      <dgm:prSet presAssocID="{EF923EE2-87F4-491A-B201-85006207F3DF}" presName="Childtext1" presStyleLbl="revTx" presStyleIdx="2" presStyleCnt="3">
        <dgm:presLayoutVars>
          <dgm:chMax val="0"/>
          <dgm:chPref val="0"/>
          <dgm:bulletEnabled val="1"/>
        </dgm:presLayoutVars>
      </dgm:prSet>
      <dgm:spPr/>
      <dgm:t>
        <a:bodyPr/>
        <a:lstStyle/>
        <a:p>
          <a:endParaRPr kumimoji="1" lang="ja-JP" altLang="en-US"/>
        </a:p>
      </dgm:t>
    </dgm:pt>
    <dgm:pt modelId="{27E163C0-8559-47CE-B176-255A4DA6948E}" type="pres">
      <dgm:prSet presAssocID="{EF923EE2-87F4-491A-B201-85006207F3DF}" presName="BalanceSpacing" presStyleCnt="0"/>
      <dgm:spPr/>
    </dgm:pt>
    <dgm:pt modelId="{8D029013-6000-4581-B807-D2553CB860B1}" type="pres">
      <dgm:prSet presAssocID="{EF923EE2-87F4-491A-B201-85006207F3DF}" presName="BalanceSpacing1" presStyleCnt="0"/>
      <dgm:spPr/>
    </dgm:pt>
    <dgm:pt modelId="{6D2140F7-C012-43A9-BD6F-D16B0D05DF1E}" type="pres">
      <dgm:prSet presAssocID="{B305B5A3-ABC4-48D2-AC55-B2A7DADDBE93}" presName="Accent1Text" presStyleLbl="node1" presStyleIdx="5" presStyleCnt="6"/>
      <dgm:spPr/>
      <dgm:t>
        <a:bodyPr/>
        <a:lstStyle/>
        <a:p>
          <a:endParaRPr kumimoji="1" lang="ja-JP" altLang="en-US"/>
        </a:p>
      </dgm:t>
    </dgm:pt>
  </dgm:ptLst>
  <dgm:cxnLst>
    <dgm:cxn modelId="{1AE0E751-434A-4409-ADC3-65E165CD0A51}" type="presOf" srcId="{F15A8C2B-13D3-41D1-9CC8-C5312F7E2330}" destId="{7BC21CEE-041C-4862-B422-B42F0731937B}" srcOrd="0" destOrd="0" presId="urn:microsoft.com/office/officeart/2008/layout/AlternatingHexagons"/>
    <dgm:cxn modelId="{99B83121-D7EC-4E7A-ABB2-12977A652DF0}" type="presOf" srcId="{AB2913FC-4DFB-4293-A3F1-E0586DC2C665}" destId="{A492F03C-6876-4035-8427-0FE52032815A}" srcOrd="0" destOrd="0" presId="urn:microsoft.com/office/officeart/2008/layout/AlternatingHexagons"/>
    <dgm:cxn modelId="{EF1C4C45-B11C-4C21-96BB-C8A3F334BBCC}" srcId="{65285E67-C56B-4115-8294-C4EC6D294FE2}" destId="{3E7D3C03-978C-4273-A718-C5D77CCF3095}" srcOrd="1" destOrd="0" parTransId="{F73D8C79-0817-40FF-B7ED-C3A1E319072A}" sibTransId="{A7E2A4B5-BC25-4B74-862A-7D685C6D8D38}"/>
    <dgm:cxn modelId="{CF3D5BE3-BA58-4B30-A8D4-79AC5A4CED47}" srcId="{3E7D3C03-978C-4273-A718-C5D77CCF3095}" destId="{AB2913FC-4DFB-4293-A3F1-E0586DC2C665}" srcOrd="0" destOrd="0" parTransId="{8C7533E7-6D8B-47C7-B292-16DE986A81DD}" sibTransId="{0F90E9C4-4EB8-4D86-AB38-DD798F4601BE}"/>
    <dgm:cxn modelId="{37E62B2E-1249-4F72-A846-092A6452E8B8}" srcId="{65285E67-C56B-4115-8294-C4EC6D294FE2}" destId="{EF923EE2-87F4-491A-B201-85006207F3DF}" srcOrd="2" destOrd="0" parTransId="{AEA37895-7606-4F4C-B55E-7347157C097A}" sibTransId="{B305B5A3-ABC4-48D2-AC55-B2A7DADDBE93}"/>
    <dgm:cxn modelId="{05D8517D-909A-4BD4-8333-7E3DE6416AA5}" type="presOf" srcId="{95BA2152-D6FE-4111-9976-C6379A471F26}" destId="{8AF9D773-F981-4BCD-88E5-5160FB972FD3}" srcOrd="0" destOrd="0" presId="urn:microsoft.com/office/officeart/2008/layout/AlternatingHexagons"/>
    <dgm:cxn modelId="{FBFCF785-B763-4BE7-B5C7-65FF7BA51B06}" srcId="{EF923EE2-87F4-491A-B201-85006207F3DF}" destId="{95BA2152-D6FE-4111-9976-C6379A471F26}" srcOrd="0" destOrd="0" parTransId="{5ACCC462-ACB7-4236-B5E6-85E4E2E5765D}" sibTransId="{7DB2E0A3-3C8F-48AC-B52F-0A79601019AB}"/>
    <dgm:cxn modelId="{5CD03D89-4C08-44AF-9F9F-E00676CDB2D3}" srcId="{F15A8C2B-13D3-41D1-9CC8-C5312F7E2330}" destId="{A9C769FC-CE33-4F74-B682-3AAC3610FB07}" srcOrd="0" destOrd="0" parTransId="{3254F015-226A-4CC4-995B-A83462E88A0E}" sibTransId="{D6192084-385B-48DF-AC0C-9ADE5FF199E5}"/>
    <dgm:cxn modelId="{A33C492B-DC35-4AC8-82BA-919DE51A970B}" type="presOf" srcId="{A9C769FC-CE33-4F74-B682-3AAC3610FB07}" destId="{F66E605D-2660-4606-889B-CC4F778CBCD0}" srcOrd="0" destOrd="0" presId="urn:microsoft.com/office/officeart/2008/layout/AlternatingHexagons"/>
    <dgm:cxn modelId="{A155817E-8053-403F-A6BB-873478D2DE42}" type="presOf" srcId="{A7E2A4B5-BC25-4B74-862A-7D685C6D8D38}" destId="{B156A66A-92D3-45F6-843A-325B992B7DFA}" srcOrd="0" destOrd="0" presId="urn:microsoft.com/office/officeart/2008/layout/AlternatingHexagons"/>
    <dgm:cxn modelId="{0E2C8067-5BA9-4646-9290-C2752C1097F1}" type="presOf" srcId="{EF923EE2-87F4-491A-B201-85006207F3DF}" destId="{A0F5A831-BC5D-4324-A273-EFC17FCB86CA}" srcOrd="0" destOrd="0" presId="urn:microsoft.com/office/officeart/2008/layout/AlternatingHexagons"/>
    <dgm:cxn modelId="{E7E2D31E-BFDE-4AD0-BCA4-82E285C29E6E}" type="presOf" srcId="{9BDEABC3-F28D-47E5-A185-5B0DDBC91C0C}" destId="{CFC93AC8-3879-4478-93AC-7988E0261FCB}" srcOrd="0" destOrd="0" presId="urn:microsoft.com/office/officeart/2008/layout/AlternatingHexagons"/>
    <dgm:cxn modelId="{3F4C42C9-05EA-47A2-8CFD-1BF0A68B0D82}" type="presOf" srcId="{65285E67-C56B-4115-8294-C4EC6D294FE2}" destId="{CC992914-A5C5-4727-9623-53F737614DAE}" srcOrd="0" destOrd="0" presId="urn:microsoft.com/office/officeart/2008/layout/AlternatingHexagons"/>
    <dgm:cxn modelId="{177E49D4-D502-410F-832F-8766BCC7034C}" srcId="{65285E67-C56B-4115-8294-C4EC6D294FE2}" destId="{F15A8C2B-13D3-41D1-9CC8-C5312F7E2330}" srcOrd="0" destOrd="0" parTransId="{026FFE95-281D-4B5A-8666-EC649CFCE848}" sibTransId="{9BDEABC3-F28D-47E5-A185-5B0DDBC91C0C}"/>
    <dgm:cxn modelId="{FA8E3F34-B750-4A59-997A-CC17AB07AD22}" type="presOf" srcId="{3E7D3C03-978C-4273-A718-C5D77CCF3095}" destId="{4A8A2B5D-0F88-454C-8154-36AD268D14BE}" srcOrd="0" destOrd="0" presId="urn:microsoft.com/office/officeart/2008/layout/AlternatingHexagons"/>
    <dgm:cxn modelId="{F4AC540C-A127-4F47-B5B1-5EC21F7808B7}" type="presOf" srcId="{B305B5A3-ABC4-48D2-AC55-B2A7DADDBE93}" destId="{6D2140F7-C012-43A9-BD6F-D16B0D05DF1E}" srcOrd="0" destOrd="0" presId="urn:microsoft.com/office/officeart/2008/layout/AlternatingHexagons"/>
    <dgm:cxn modelId="{8BC60B67-C33C-40A7-958D-3405C9D5EFCD}" type="presParOf" srcId="{CC992914-A5C5-4727-9623-53F737614DAE}" destId="{18DEA1F0-32F7-4D3F-831C-B895EDF2DD92}" srcOrd="0" destOrd="0" presId="urn:microsoft.com/office/officeart/2008/layout/AlternatingHexagons"/>
    <dgm:cxn modelId="{24A014D6-D8CE-4006-9149-A2E7E16182BB}" type="presParOf" srcId="{18DEA1F0-32F7-4D3F-831C-B895EDF2DD92}" destId="{7BC21CEE-041C-4862-B422-B42F0731937B}" srcOrd="0" destOrd="0" presId="urn:microsoft.com/office/officeart/2008/layout/AlternatingHexagons"/>
    <dgm:cxn modelId="{97DA2439-969B-44D3-A771-15CE1B24959A}" type="presParOf" srcId="{18DEA1F0-32F7-4D3F-831C-B895EDF2DD92}" destId="{F66E605D-2660-4606-889B-CC4F778CBCD0}" srcOrd="1" destOrd="0" presId="urn:microsoft.com/office/officeart/2008/layout/AlternatingHexagons"/>
    <dgm:cxn modelId="{70C074EE-9AE0-4502-8945-C55D045FE196}" type="presParOf" srcId="{18DEA1F0-32F7-4D3F-831C-B895EDF2DD92}" destId="{E6B61673-B703-4CB2-AB60-E3F780C84FED}" srcOrd="2" destOrd="0" presId="urn:microsoft.com/office/officeart/2008/layout/AlternatingHexagons"/>
    <dgm:cxn modelId="{BAF0CEA2-CD2C-4665-8B92-BCB835D90EE6}" type="presParOf" srcId="{18DEA1F0-32F7-4D3F-831C-B895EDF2DD92}" destId="{AECEBB9B-5AC4-4E4F-B317-1081847CC745}" srcOrd="3" destOrd="0" presId="urn:microsoft.com/office/officeart/2008/layout/AlternatingHexagons"/>
    <dgm:cxn modelId="{4F4A81F7-1D41-4373-8828-E0A15FE4758E}" type="presParOf" srcId="{18DEA1F0-32F7-4D3F-831C-B895EDF2DD92}" destId="{CFC93AC8-3879-4478-93AC-7988E0261FCB}" srcOrd="4" destOrd="0" presId="urn:microsoft.com/office/officeart/2008/layout/AlternatingHexagons"/>
    <dgm:cxn modelId="{F1DA9F25-CAEF-4104-A8A4-3C5BC1B33D95}" type="presParOf" srcId="{CC992914-A5C5-4727-9623-53F737614DAE}" destId="{F1596C89-C802-4082-9838-737614BE7721}" srcOrd="1" destOrd="0" presId="urn:microsoft.com/office/officeart/2008/layout/AlternatingHexagons"/>
    <dgm:cxn modelId="{C2CAD49E-FC48-4C00-8097-108412BFD219}" type="presParOf" srcId="{CC992914-A5C5-4727-9623-53F737614DAE}" destId="{9D58FFB2-F0B9-4909-B18E-B00DDE0B943E}" srcOrd="2" destOrd="0" presId="urn:microsoft.com/office/officeart/2008/layout/AlternatingHexagons"/>
    <dgm:cxn modelId="{633F9FE0-FDB9-465C-A802-463CB606EE8C}" type="presParOf" srcId="{9D58FFB2-F0B9-4909-B18E-B00DDE0B943E}" destId="{4A8A2B5D-0F88-454C-8154-36AD268D14BE}" srcOrd="0" destOrd="0" presId="urn:microsoft.com/office/officeart/2008/layout/AlternatingHexagons"/>
    <dgm:cxn modelId="{4E0D6E03-14AC-4081-B96F-EA38B574D680}" type="presParOf" srcId="{9D58FFB2-F0B9-4909-B18E-B00DDE0B943E}" destId="{A492F03C-6876-4035-8427-0FE52032815A}" srcOrd="1" destOrd="0" presId="urn:microsoft.com/office/officeart/2008/layout/AlternatingHexagons"/>
    <dgm:cxn modelId="{CD0CE2A0-FB71-4F9E-B9E7-C5549CCD6739}" type="presParOf" srcId="{9D58FFB2-F0B9-4909-B18E-B00DDE0B943E}" destId="{6C0874A5-FF91-40B7-85A4-838E53713ACC}" srcOrd="2" destOrd="0" presId="urn:microsoft.com/office/officeart/2008/layout/AlternatingHexagons"/>
    <dgm:cxn modelId="{24067C55-8E3D-48F8-97A0-7D9721AFBA2D}" type="presParOf" srcId="{9D58FFB2-F0B9-4909-B18E-B00DDE0B943E}" destId="{68C80333-A6BA-461B-B4E6-D15BE531B42A}" srcOrd="3" destOrd="0" presId="urn:microsoft.com/office/officeart/2008/layout/AlternatingHexagons"/>
    <dgm:cxn modelId="{7F7A877A-D15D-4C94-BF2B-E74CCE29240C}" type="presParOf" srcId="{9D58FFB2-F0B9-4909-B18E-B00DDE0B943E}" destId="{B156A66A-92D3-45F6-843A-325B992B7DFA}" srcOrd="4" destOrd="0" presId="urn:microsoft.com/office/officeart/2008/layout/AlternatingHexagons"/>
    <dgm:cxn modelId="{2827D975-48F2-4026-9FB3-494DEF4269F9}" type="presParOf" srcId="{CC992914-A5C5-4727-9623-53F737614DAE}" destId="{2F7313F7-D3B4-4AC8-BB73-F38C3113B389}" srcOrd="3" destOrd="0" presId="urn:microsoft.com/office/officeart/2008/layout/AlternatingHexagons"/>
    <dgm:cxn modelId="{51CBAB7E-4C71-455E-A672-D9E867BCBE29}" type="presParOf" srcId="{CC992914-A5C5-4727-9623-53F737614DAE}" destId="{233F40EF-6BD5-4ED9-8FF1-36B94BDC832B}" srcOrd="4" destOrd="0" presId="urn:microsoft.com/office/officeart/2008/layout/AlternatingHexagons"/>
    <dgm:cxn modelId="{D9DCBCD7-0649-402F-BB8C-9C9DF57CC59B}" type="presParOf" srcId="{233F40EF-6BD5-4ED9-8FF1-36B94BDC832B}" destId="{A0F5A831-BC5D-4324-A273-EFC17FCB86CA}" srcOrd="0" destOrd="0" presId="urn:microsoft.com/office/officeart/2008/layout/AlternatingHexagons"/>
    <dgm:cxn modelId="{18A94780-4A74-4E33-BC29-7843D29097C6}" type="presParOf" srcId="{233F40EF-6BD5-4ED9-8FF1-36B94BDC832B}" destId="{8AF9D773-F981-4BCD-88E5-5160FB972FD3}" srcOrd="1" destOrd="0" presId="urn:microsoft.com/office/officeart/2008/layout/AlternatingHexagons"/>
    <dgm:cxn modelId="{43F2ABF1-6729-4064-A946-1C94CB762D61}" type="presParOf" srcId="{233F40EF-6BD5-4ED9-8FF1-36B94BDC832B}" destId="{27E163C0-8559-47CE-B176-255A4DA6948E}" srcOrd="2" destOrd="0" presId="urn:microsoft.com/office/officeart/2008/layout/AlternatingHexagons"/>
    <dgm:cxn modelId="{BF96EA03-143C-4771-9168-2D6F141F1193}" type="presParOf" srcId="{233F40EF-6BD5-4ED9-8FF1-36B94BDC832B}" destId="{8D029013-6000-4581-B807-D2553CB860B1}" srcOrd="3" destOrd="0" presId="urn:microsoft.com/office/officeart/2008/layout/AlternatingHexagons"/>
    <dgm:cxn modelId="{A0E4FADD-2A58-4EBF-BAE4-18FB70EEAA44}" type="presParOf" srcId="{233F40EF-6BD5-4ED9-8FF1-36B94BDC832B}" destId="{6D2140F7-C012-43A9-BD6F-D16B0D05DF1E}"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0D228-CD3C-4E03-AB31-EA4BB115CA05}">
      <dsp:nvSpPr>
        <dsp:cNvPr id="0" name=""/>
        <dsp:cNvSpPr/>
      </dsp:nvSpPr>
      <dsp:spPr>
        <a:xfrm>
          <a:off x="2512" y="-132303"/>
          <a:ext cx="2568643" cy="84906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kumimoji="1" lang="ja-JP" altLang="en-US" sz="1600" kern="1200" dirty="0"/>
            <a:t>支援者が困っている　　　　　本人の反応・行動を　　　　　　　　　</a:t>
          </a:r>
          <a:r>
            <a:rPr kumimoji="1" lang="ja-JP" altLang="en-US" sz="1800" b="1" u="sng" kern="1200" dirty="0">
              <a:solidFill>
                <a:schemeClr val="tx1"/>
              </a:solidFill>
            </a:rPr>
            <a:t>観察・記録・分析</a:t>
          </a:r>
          <a:endParaRPr kumimoji="1" lang="en-US" altLang="ja-JP" sz="1800" b="1" u="sng" kern="1200" dirty="0">
            <a:solidFill>
              <a:schemeClr val="tx1"/>
            </a:solidFill>
          </a:endParaRPr>
        </a:p>
      </dsp:txBody>
      <dsp:txXfrm>
        <a:off x="2512" y="-132303"/>
        <a:ext cx="2568643" cy="849068"/>
      </dsp:txXfrm>
    </dsp:sp>
    <dsp:sp modelId="{03BF04D4-6D3B-469A-B69F-43453DFE5791}">
      <dsp:nvSpPr>
        <dsp:cNvPr id="0" name=""/>
        <dsp:cNvSpPr/>
      </dsp:nvSpPr>
      <dsp:spPr>
        <a:xfrm>
          <a:off x="18835" y="737465"/>
          <a:ext cx="2562232" cy="234490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0" algn="l" defTabSz="800100">
            <a:lnSpc>
              <a:spcPct val="90000"/>
            </a:lnSpc>
            <a:spcBef>
              <a:spcPct val="0"/>
            </a:spcBef>
            <a:spcAft>
              <a:spcPct val="15000"/>
            </a:spcAft>
            <a:buChar char="••"/>
          </a:pPr>
          <a:r>
            <a:rPr kumimoji="1" lang="ja-JP" altLang="en-US" sz="1600" kern="1200" dirty="0"/>
            <a:t>いつから？</a:t>
          </a:r>
        </a:p>
        <a:p>
          <a:pPr marL="171450" lvl="1" indent="0" algn="l" defTabSz="800100">
            <a:lnSpc>
              <a:spcPct val="90000"/>
            </a:lnSpc>
            <a:spcBef>
              <a:spcPct val="0"/>
            </a:spcBef>
            <a:spcAft>
              <a:spcPct val="15000"/>
            </a:spcAft>
            <a:buChar char="••"/>
          </a:pPr>
          <a:r>
            <a:rPr kumimoji="1" lang="ja-JP" altLang="en-US" sz="1600" kern="1200" dirty="0"/>
            <a:t>どのように？</a:t>
          </a:r>
        </a:p>
        <a:p>
          <a:pPr marL="171450" lvl="1" indent="0" algn="l" defTabSz="800100">
            <a:lnSpc>
              <a:spcPct val="90000"/>
            </a:lnSpc>
            <a:spcBef>
              <a:spcPct val="0"/>
            </a:spcBef>
            <a:spcAft>
              <a:spcPct val="15000"/>
            </a:spcAft>
            <a:buChar char="••"/>
          </a:pPr>
          <a:r>
            <a:rPr kumimoji="1" lang="ja-JP" altLang="en-US" sz="1600" kern="1200" dirty="0"/>
            <a:t>どのような場面で？</a:t>
          </a:r>
        </a:p>
        <a:p>
          <a:pPr marL="171450" lvl="1" indent="0" algn="l" defTabSz="800100">
            <a:lnSpc>
              <a:spcPct val="90000"/>
            </a:lnSpc>
            <a:spcBef>
              <a:spcPct val="0"/>
            </a:spcBef>
            <a:spcAft>
              <a:spcPct val="15000"/>
            </a:spcAft>
            <a:buChar char="••"/>
          </a:pPr>
          <a:r>
            <a:rPr kumimoji="1" lang="ja-JP" altLang="en-US" sz="1600" kern="1200" dirty="0"/>
            <a:t>きっかけは？</a:t>
          </a:r>
        </a:p>
        <a:p>
          <a:pPr marL="171450" lvl="1" indent="0" algn="l" defTabSz="800100">
            <a:lnSpc>
              <a:spcPct val="90000"/>
            </a:lnSpc>
            <a:spcBef>
              <a:spcPct val="0"/>
            </a:spcBef>
            <a:spcAft>
              <a:spcPct val="15000"/>
            </a:spcAft>
            <a:buChar char="••"/>
          </a:pPr>
          <a:endParaRPr kumimoji="1" lang="ja-JP" altLang="en-US" sz="1300" kern="1200" dirty="0"/>
        </a:p>
      </dsp:txBody>
      <dsp:txXfrm>
        <a:off x="18835" y="737465"/>
        <a:ext cx="2562232" cy="2344902"/>
      </dsp:txXfrm>
    </dsp:sp>
    <dsp:sp modelId="{D1603AEB-4424-4059-84E3-7AA7ED220398}">
      <dsp:nvSpPr>
        <dsp:cNvPr id="0" name=""/>
        <dsp:cNvSpPr/>
      </dsp:nvSpPr>
      <dsp:spPr>
        <a:xfrm>
          <a:off x="2895230" y="-142654"/>
          <a:ext cx="2763270" cy="84906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kumimoji="1" lang="ja-JP" altLang="en-US" sz="1600" kern="1200" dirty="0"/>
            <a:t>本人の反応や行動の　　　　</a:t>
          </a:r>
          <a:r>
            <a:rPr kumimoji="1" lang="ja-JP" altLang="en-US" sz="1800" b="1" u="sng" kern="1200" dirty="0">
              <a:solidFill>
                <a:schemeClr val="tx1"/>
              </a:solidFill>
            </a:rPr>
            <a:t>原因を探る</a:t>
          </a:r>
        </a:p>
      </dsp:txBody>
      <dsp:txXfrm>
        <a:off x="2895230" y="-142654"/>
        <a:ext cx="2763270" cy="849068"/>
      </dsp:txXfrm>
    </dsp:sp>
    <dsp:sp modelId="{A872FD68-3919-4037-8603-279CF76FA2ED}">
      <dsp:nvSpPr>
        <dsp:cNvPr id="0" name=""/>
        <dsp:cNvSpPr/>
      </dsp:nvSpPr>
      <dsp:spPr>
        <a:xfrm>
          <a:off x="2905323" y="706413"/>
          <a:ext cx="2739305" cy="238630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kumimoji="1" lang="ja-JP" altLang="en-US" sz="1600" b="1" u="sng" kern="1200" dirty="0">
              <a:solidFill>
                <a:srgbClr val="FF0000"/>
              </a:solidFill>
            </a:rPr>
            <a:t>本人の心身の状況</a:t>
          </a:r>
          <a:r>
            <a:rPr kumimoji="1" lang="ja-JP" altLang="en-US" sz="1600" kern="1200" dirty="0"/>
            <a:t>の把握　（医学的情報も含む）</a:t>
          </a:r>
        </a:p>
        <a:p>
          <a:pPr marL="171450" lvl="1" indent="-171450" algn="l" defTabSz="711200">
            <a:lnSpc>
              <a:spcPct val="90000"/>
            </a:lnSpc>
            <a:spcBef>
              <a:spcPct val="0"/>
            </a:spcBef>
            <a:spcAft>
              <a:spcPct val="15000"/>
            </a:spcAft>
            <a:buChar char="••"/>
          </a:pPr>
          <a:r>
            <a:rPr kumimoji="1" lang="ja-JP" altLang="en-US" sz="1600" b="1" u="sng" kern="1200" dirty="0">
              <a:solidFill>
                <a:srgbClr val="FF0000"/>
              </a:solidFill>
            </a:rPr>
            <a:t>生活環境の状況</a:t>
          </a:r>
          <a:r>
            <a:rPr kumimoji="1" lang="ja-JP" altLang="en-US" sz="1600" kern="1200" dirty="0"/>
            <a:t>把握　　　（人的・物理的な変化はないか？）</a:t>
          </a:r>
        </a:p>
        <a:p>
          <a:pPr marL="171450" lvl="1" indent="-171450" algn="l" defTabSz="711200">
            <a:lnSpc>
              <a:spcPct val="90000"/>
            </a:lnSpc>
            <a:spcBef>
              <a:spcPct val="0"/>
            </a:spcBef>
            <a:spcAft>
              <a:spcPct val="15000"/>
            </a:spcAft>
            <a:buChar char="••"/>
          </a:pPr>
          <a:r>
            <a:rPr kumimoji="1" lang="ja-JP" altLang="en-US" sz="1600" b="1" u="sng" kern="1200" dirty="0">
              <a:solidFill>
                <a:srgbClr val="FF0000"/>
              </a:solidFill>
            </a:rPr>
            <a:t>本人の思い</a:t>
          </a:r>
          <a:r>
            <a:rPr kumimoji="1" lang="ja-JP" altLang="en-US" sz="1600" kern="1200" dirty="0"/>
            <a:t>の確認（なぜ、このような反応・行動をとるのか？）</a:t>
          </a:r>
        </a:p>
      </dsp:txBody>
      <dsp:txXfrm>
        <a:off x="2905323" y="706413"/>
        <a:ext cx="2739305" cy="2386305"/>
      </dsp:txXfrm>
    </dsp:sp>
    <dsp:sp modelId="{42827969-BF5F-4167-A625-59E0378C281C}">
      <dsp:nvSpPr>
        <dsp:cNvPr id="0" name=""/>
        <dsp:cNvSpPr/>
      </dsp:nvSpPr>
      <dsp:spPr>
        <a:xfrm>
          <a:off x="5935078" y="-142654"/>
          <a:ext cx="2572209" cy="84906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kumimoji="1" lang="ja-JP" altLang="en-US" sz="1800" b="1" u="sng" kern="1200" dirty="0">
              <a:solidFill>
                <a:schemeClr val="tx1"/>
              </a:solidFill>
            </a:rPr>
            <a:t>本人の思いに応えられるようなケア</a:t>
          </a:r>
          <a:r>
            <a:rPr kumimoji="1" lang="ja-JP" altLang="en-US" sz="1500" kern="1200" dirty="0"/>
            <a:t>の提供</a:t>
          </a:r>
        </a:p>
      </dsp:txBody>
      <dsp:txXfrm>
        <a:off x="5935078" y="-142654"/>
        <a:ext cx="2572209" cy="849068"/>
      </dsp:txXfrm>
    </dsp:sp>
    <dsp:sp modelId="{22005DF3-4638-49CD-979F-1DA45AF70133}">
      <dsp:nvSpPr>
        <dsp:cNvPr id="0" name=""/>
        <dsp:cNvSpPr/>
      </dsp:nvSpPr>
      <dsp:spPr>
        <a:xfrm>
          <a:off x="5930379" y="706413"/>
          <a:ext cx="2572209" cy="238630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kumimoji="1" lang="ja-JP" altLang="en-US" sz="1600" kern="1200" dirty="0"/>
            <a:t>支援者が困っている本人の反応・行動の</a:t>
          </a:r>
          <a:r>
            <a:rPr kumimoji="1" lang="ja-JP" altLang="en-US" sz="1600" b="1" u="sng" kern="1200" dirty="0">
              <a:solidFill>
                <a:srgbClr val="FF0000"/>
              </a:solidFill>
            </a:rPr>
            <a:t>原因を取り除く</a:t>
          </a:r>
        </a:p>
      </dsp:txBody>
      <dsp:txXfrm>
        <a:off x="5930379" y="706413"/>
        <a:ext cx="2572209" cy="23863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C21CEE-041C-4862-B422-B42F0731937B}">
      <dsp:nvSpPr>
        <dsp:cNvPr id="0" name=""/>
        <dsp:cNvSpPr/>
      </dsp:nvSpPr>
      <dsp:spPr>
        <a:xfrm rot="5400000">
          <a:off x="3839766" y="122410"/>
          <a:ext cx="1870488" cy="1627324"/>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kumimoji="1" lang="ja-JP" altLang="en-US" sz="1900" b="1" kern="1200" dirty="0">
              <a:latin typeface="Meiryo UI" panose="020B0604030504040204" pitchFamily="50" charset="-128"/>
              <a:ea typeface="Meiryo UI" panose="020B0604030504040204" pitchFamily="50" charset="-128"/>
            </a:rPr>
            <a:t>未然防止　　　　誘発リスク検討</a:t>
          </a:r>
        </a:p>
      </dsp:txBody>
      <dsp:txXfrm rot="-5400000">
        <a:off x="4214939" y="292312"/>
        <a:ext cx="1120142" cy="1287520"/>
      </dsp:txXfrm>
    </dsp:sp>
    <dsp:sp modelId="{F66E605D-2660-4606-889B-CC4F778CBCD0}">
      <dsp:nvSpPr>
        <dsp:cNvPr id="0" name=""/>
        <dsp:cNvSpPr/>
      </dsp:nvSpPr>
      <dsp:spPr>
        <a:xfrm>
          <a:off x="5796534" y="374926"/>
          <a:ext cx="2087465" cy="1122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kumimoji="1" lang="ja-JP" altLang="en-US" sz="2400" b="1" u="sng" kern="1200" dirty="0">
              <a:solidFill>
                <a:srgbClr val="7030A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組織として　　　　　　　　　　　　　　　　　チームとして</a:t>
          </a:r>
          <a:endParaRPr kumimoji="1" lang="en-US" altLang="ja-JP" sz="2400" b="1" u="sng" kern="1200" dirty="0">
            <a:solidFill>
              <a:srgbClr val="7030A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marL="0" marR="0" lvl="0" indent="0" algn="l" defTabSz="914400" eaLnBrk="1" fontAlgn="auto" latinLnBrk="0" hangingPunct="1">
            <a:lnSpc>
              <a:spcPct val="100000"/>
            </a:lnSpc>
            <a:spcBef>
              <a:spcPct val="0"/>
            </a:spcBef>
            <a:spcAft>
              <a:spcPts val="0"/>
            </a:spcAft>
            <a:buClrTx/>
            <a:buSzTx/>
            <a:buFontTx/>
            <a:buNone/>
            <a:tabLst/>
            <a:defRPr/>
          </a:pPr>
          <a:r>
            <a:rPr kumimoji="1" lang="ja-JP" altLang="en-US" sz="2400" b="1" u="sng" kern="1200" dirty="0">
              <a:solidFill>
                <a:srgbClr val="7030A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個人として</a:t>
          </a:r>
          <a:endParaRPr kumimoji="1" lang="en-US" altLang="ja-JP" sz="2400" b="1" u="sng" kern="1200" dirty="0">
            <a:solidFill>
              <a:srgbClr val="7030A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dsp:txBody>
      <dsp:txXfrm>
        <a:off x="5796534" y="374926"/>
        <a:ext cx="2087465" cy="1122293"/>
      </dsp:txXfrm>
    </dsp:sp>
    <dsp:sp modelId="{CFC93AC8-3879-4478-93AC-7988E0261FCB}">
      <dsp:nvSpPr>
        <dsp:cNvPr id="0" name=""/>
        <dsp:cNvSpPr/>
      </dsp:nvSpPr>
      <dsp:spPr>
        <a:xfrm rot="5400000">
          <a:off x="2082255" y="122410"/>
          <a:ext cx="1870488" cy="1627324"/>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kumimoji="1" lang="ja-JP" altLang="en-US" sz="2800" b="1" kern="1200" dirty="0">
              <a:latin typeface="Meiryo UI" panose="020B0604030504040204" pitchFamily="50" charset="-128"/>
              <a:ea typeface="Meiryo UI" panose="020B0604030504040204" pitchFamily="50" charset="-128"/>
            </a:rPr>
            <a:t>方針の明確化</a:t>
          </a:r>
        </a:p>
      </dsp:txBody>
      <dsp:txXfrm rot="-5400000">
        <a:off x="2457428" y="292312"/>
        <a:ext cx="1120142" cy="1287520"/>
      </dsp:txXfrm>
    </dsp:sp>
    <dsp:sp modelId="{4A8A2B5D-0F88-454C-8154-36AD268D14BE}">
      <dsp:nvSpPr>
        <dsp:cNvPr id="0" name=""/>
        <dsp:cNvSpPr/>
      </dsp:nvSpPr>
      <dsp:spPr>
        <a:xfrm rot="5400000">
          <a:off x="2957644" y="1710081"/>
          <a:ext cx="1870488" cy="1627324"/>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ja-JP" altLang="en-US" sz="2400" b="1" kern="1200" dirty="0">
              <a:latin typeface="Meiryo UI" panose="020B0604030504040204" pitchFamily="50" charset="-128"/>
              <a:ea typeface="Meiryo UI" panose="020B0604030504040204" pitchFamily="50" charset="-128"/>
            </a:rPr>
            <a:t>認知症ケアの習熟</a:t>
          </a:r>
        </a:p>
      </dsp:txBody>
      <dsp:txXfrm rot="-5400000">
        <a:off x="3332817" y="1879983"/>
        <a:ext cx="1120142" cy="1287520"/>
      </dsp:txXfrm>
    </dsp:sp>
    <dsp:sp modelId="{A492F03C-6876-4035-8427-0FE52032815A}">
      <dsp:nvSpPr>
        <dsp:cNvPr id="0" name=""/>
        <dsp:cNvSpPr/>
      </dsp:nvSpPr>
      <dsp:spPr>
        <a:xfrm>
          <a:off x="991760" y="1962597"/>
          <a:ext cx="2020127" cy="1122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ja-JP" altLang="en-US" sz="2400" b="1" kern="1200" dirty="0">
              <a:solidFill>
                <a:srgbClr val="FF0000"/>
              </a:solidFill>
              <a:latin typeface="Meiryo UI" panose="020B0604030504040204" pitchFamily="50" charset="-128"/>
              <a:ea typeface="Meiryo UI" panose="020B0604030504040204" pitchFamily="50" charset="-128"/>
            </a:rPr>
            <a:t>身体拘束関連　　手続きを定め　　　　　　実行・チェック</a:t>
          </a:r>
        </a:p>
      </dsp:txBody>
      <dsp:txXfrm>
        <a:off x="991760" y="1962597"/>
        <a:ext cx="2020127" cy="1122293"/>
      </dsp:txXfrm>
    </dsp:sp>
    <dsp:sp modelId="{B156A66A-92D3-45F6-843A-325B992B7DFA}">
      <dsp:nvSpPr>
        <dsp:cNvPr id="0" name=""/>
        <dsp:cNvSpPr/>
      </dsp:nvSpPr>
      <dsp:spPr>
        <a:xfrm rot="5400000">
          <a:off x="4715155" y="1710081"/>
          <a:ext cx="1870488" cy="1627324"/>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kumimoji="1" lang="ja-JP" altLang="en-US" sz="2800" b="1" kern="1200" dirty="0">
              <a:latin typeface="Meiryo UI" panose="020B0604030504040204" pitchFamily="50" charset="-128"/>
              <a:ea typeface="Meiryo UI" panose="020B0604030504040204" pitchFamily="50" charset="-128"/>
            </a:rPr>
            <a:t>施設　　全体に　　浸透</a:t>
          </a:r>
        </a:p>
      </dsp:txBody>
      <dsp:txXfrm rot="-5400000">
        <a:off x="5090328" y="1879983"/>
        <a:ext cx="1120142" cy="1287520"/>
      </dsp:txXfrm>
    </dsp:sp>
    <dsp:sp modelId="{A0F5A831-BC5D-4324-A273-EFC17FCB86CA}">
      <dsp:nvSpPr>
        <dsp:cNvPr id="0" name=""/>
        <dsp:cNvSpPr/>
      </dsp:nvSpPr>
      <dsp:spPr>
        <a:xfrm rot="5400000">
          <a:off x="3839766" y="3297752"/>
          <a:ext cx="1870488" cy="1627324"/>
        </a:xfrm>
        <a:prstGeom prst="hexagon">
          <a:avLst>
            <a:gd name="adj" fmla="val 2500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3200" b="1" kern="1200" dirty="0">
              <a:latin typeface="Meiryo UI" panose="020B0604030504040204" pitchFamily="50" charset="-128"/>
              <a:ea typeface="Meiryo UI" panose="020B0604030504040204" pitchFamily="50" charset="-128"/>
            </a:rPr>
            <a:t>家族　　　理解</a:t>
          </a:r>
        </a:p>
      </dsp:txBody>
      <dsp:txXfrm rot="-5400000">
        <a:off x="4214939" y="3467654"/>
        <a:ext cx="1120142" cy="1287520"/>
      </dsp:txXfrm>
    </dsp:sp>
    <dsp:sp modelId="{8AF9D773-F981-4BCD-88E5-5160FB972FD3}">
      <dsp:nvSpPr>
        <dsp:cNvPr id="0" name=""/>
        <dsp:cNvSpPr/>
      </dsp:nvSpPr>
      <dsp:spPr>
        <a:xfrm>
          <a:off x="5638054" y="3550268"/>
          <a:ext cx="2087465" cy="1122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ja-JP" altLang="en-US" sz="2400" b="1" kern="1200" dirty="0">
              <a:solidFill>
                <a:srgbClr val="FF0000"/>
              </a:solidFill>
              <a:latin typeface="Meiryo UI" panose="020B0604030504040204" pitchFamily="50" charset="-128"/>
              <a:ea typeface="Meiryo UI" panose="020B0604030504040204" pitchFamily="50" charset="-128"/>
            </a:rPr>
            <a:t>「緊急やむを得ない場合」　　厳密に検討</a:t>
          </a:r>
        </a:p>
      </dsp:txBody>
      <dsp:txXfrm>
        <a:off x="5638054" y="3550268"/>
        <a:ext cx="2087465" cy="1122293"/>
      </dsp:txXfrm>
    </dsp:sp>
    <dsp:sp modelId="{6D2140F7-C012-43A9-BD6F-D16B0D05DF1E}">
      <dsp:nvSpPr>
        <dsp:cNvPr id="0" name=""/>
        <dsp:cNvSpPr/>
      </dsp:nvSpPr>
      <dsp:spPr>
        <a:xfrm rot="5400000">
          <a:off x="2082255" y="3297752"/>
          <a:ext cx="1870488" cy="1627324"/>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4000" b="1" kern="1200" dirty="0">
              <a:latin typeface="Meiryo UI" panose="020B0604030504040204" pitchFamily="50" charset="-128"/>
              <a:ea typeface="Meiryo UI" panose="020B0604030504040204" pitchFamily="50" charset="-128"/>
            </a:rPr>
            <a:t>取組　　　継続</a:t>
          </a:r>
        </a:p>
      </dsp:txBody>
      <dsp:txXfrm rot="-5400000">
        <a:off x="2457428" y="3467654"/>
        <a:ext cx="1120142" cy="128752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3508"/>
          </a:xfrm>
          <a:prstGeom prst="rect">
            <a:avLst/>
          </a:prstGeom>
        </p:spPr>
        <p:txBody>
          <a:bodyPr vert="horz" lIns="95448" tIns="47724" rIns="95448" bIns="47724" rtlCol="0"/>
          <a:lstStyle>
            <a:lvl1pPr algn="l">
              <a:defRPr sz="1300"/>
            </a:lvl1pPr>
          </a:lstStyle>
          <a:p>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0" y="9721107"/>
            <a:ext cx="3076364" cy="513507"/>
          </a:xfrm>
          <a:prstGeom prst="rect">
            <a:avLst/>
          </a:prstGeom>
        </p:spPr>
        <p:txBody>
          <a:bodyPr vert="horz" lIns="95448" tIns="47724" rIns="95448" bIns="47724" rtlCol="0" anchor="b"/>
          <a:lstStyle>
            <a:lvl1pPr algn="l">
              <a:defRPr sz="1300"/>
            </a:lvl1pPr>
          </a:lstStyle>
          <a:p>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24810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3508"/>
          </a:xfrm>
          <a:prstGeom prst="rect">
            <a:avLst/>
          </a:prstGeom>
        </p:spPr>
        <p:txBody>
          <a:bodyPr vert="horz" lIns="95448" tIns="47724" rIns="95448" bIns="47724" rtlCol="0"/>
          <a:lstStyle>
            <a:lvl1pPr algn="l">
              <a:defRPr sz="1300">
                <a:latin typeface="Meiryo UI" panose="020B0604030504040204" pitchFamily="50" charset="-128"/>
                <a:ea typeface="Meiryo UI"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4021295" y="0"/>
            <a:ext cx="3076364" cy="513508"/>
          </a:xfrm>
          <a:prstGeom prst="rect">
            <a:avLst/>
          </a:prstGeom>
        </p:spPr>
        <p:txBody>
          <a:bodyPr vert="horz" lIns="95448" tIns="47724" rIns="95448" bIns="47724" rtlCol="0"/>
          <a:lstStyle>
            <a:lvl1pPr algn="r">
              <a:defRPr sz="1300">
                <a:latin typeface="Meiryo UI" panose="020B0604030504040204" pitchFamily="50" charset="-128"/>
                <a:ea typeface="Meiryo UI" panose="020B0604030504040204" pitchFamily="50" charset="-128"/>
              </a:defRPr>
            </a:lvl1pPr>
          </a:lstStyle>
          <a:p>
            <a:fld id="{EECA54F6-A409-4052-BA8C-D33E3AF8AD29}" type="datetime4">
              <a:rPr lang="ja-JP" altLang="en-US" smtClean="0"/>
              <a:pPr/>
              <a:t>2020年10月19日</a:t>
            </a:fld>
            <a:endParaRPr lang="ja-JP" altLang="en-US" dirty="0"/>
          </a:p>
        </p:txBody>
      </p:sp>
      <p:sp>
        <p:nvSpPr>
          <p:cNvPr id="4" name="スライド イメージ プレースホルダー 3"/>
          <p:cNvSpPr>
            <a:spLocks noGrp="1" noRot="1" noChangeAspect="1"/>
          </p:cNvSpPr>
          <p:nvPr>
            <p:ph type="sldImg" idx="2"/>
          </p:nvPr>
        </p:nvSpPr>
        <p:spPr>
          <a:xfrm>
            <a:off x="1247775" y="1279525"/>
            <a:ext cx="4603750" cy="3452813"/>
          </a:xfrm>
          <a:prstGeom prst="rect">
            <a:avLst/>
          </a:prstGeom>
          <a:noFill/>
          <a:ln w="12700">
            <a:solidFill>
              <a:prstClr val="black"/>
            </a:solidFill>
          </a:ln>
        </p:spPr>
        <p:txBody>
          <a:bodyPr vert="horz" lIns="95448" tIns="47724" rIns="95448" bIns="47724" rtlCol="0" anchor="ctr"/>
          <a:lstStyle/>
          <a:p>
            <a:pPr rtl="0"/>
            <a:endParaRPr lang="ja-JP" altLang="en-US" noProof="0" dirty="0"/>
          </a:p>
        </p:txBody>
      </p:sp>
      <p:sp>
        <p:nvSpPr>
          <p:cNvPr id="5" name="ノート プレースホルダー 4"/>
          <p:cNvSpPr>
            <a:spLocks noGrp="1"/>
          </p:cNvSpPr>
          <p:nvPr>
            <p:ph type="body" sz="quarter" idx="3"/>
          </p:nvPr>
        </p:nvSpPr>
        <p:spPr>
          <a:xfrm>
            <a:off x="709931" y="4925409"/>
            <a:ext cx="5679440" cy="4029879"/>
          </a:xfrm>
          <a:prstGeom prst="rect">
            <a:avLst/>
          </a:prstGeom>
        </p:spPr>
        <p:txBody>
          <a:bodyPr vert="horz" lIns="95448" tIns="47724" rIns="95448" bIns="47724" rtlCol="0"/>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0" y="9721107"/>
            <a:ext cx="3076364" cy="513507"/>
          </a:xfrm>
          <a:prstGeom prst="rect">
            <a:avLst/>
          </a:prstGeom>
        </p:spPr>
        <p:txBody>
          <a:bodyPr vert="horz" lIns="95448" tIns="47724" rIns="95448" bIns="47724" rtlCol="0" anchor="b"/>
          <a:lstStyle>
            <a:lvl1pPr algn="l">
              <a:defRPr sz="1300">
                <a:latin typeface="Meiryo UI" panose="020B0604030504040204" pitchFamily="50" charset="-128"/>
                <a:ea typeface="Meiryo UI" panose="020B060403050404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4021295" y="9721107"/>
            <a:ext cx="3076364" cy="513507"/>
          </a:xfrm>
          <a:prstGeom prst="rect">
            <a:avLst/>
          </a:prstGeom>
        </p:spPr>
        <p:txBody>
          <a:bodyPr vert="horz" lIns="95448" tIns="47724" rIns="95448" bIns="47724" rtlCol="0" anchor="b"/>
          <a:lstStyle>
            <a:lvl1pPr algn="r">
              <a:defRPr sz="1300">
                <a:latin typeface="Meiryo UI" panose="020B0604030504040204" pitchFamily="50" charset="-128"/>
                <a:ea typeface="Meiryo UI" panose="020B0604030504040204" pitchFamily="50" charset="-128"/>
              </a:defRPr>
            </a:lvl1pPr>
          </a:lstStyle>
          <a:p>
            <a:fld id="{893B0CF2-7F87-4E02-A248-870047730F99}" type="slidenum">
              <a:rPr lang="en-US" altLang="ja-JP" smtClean="0"/>
              <a:pPr/>
              <a:t>‹#›</a:t>
            </a:fld>
            <a:endParaRPr lang="ja-JP" altLang="en-US" dirty="0"/>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9525"/>
            <a:ext cx="4603750" cy="3452813"/>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pPr rtl="0"/>
            <a:fld id="{893B0CF2-7F87-4E02-A248-870047730F99}" type="slidenum">
              <a:rPr lang="en-US" altLang="ja-JP" smtClean="0">
                <a:latin typeface="Meiryo UI" panose="020B0604030504040204" pitchFamily="50" charset="-128"/>
                <a:ea typeface="Meiryo UI" panose="020B0604030504040204" pitchFamily="50" charset="-128"/>
              </a:rPr>
              <a:t>1</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95133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93B0CF2-7F87-4E02-A248-870047730F99}" type="slidenum">
              <a:rPr lang="en-US" altLang="ja-JP" smtClean="0"/>
              <a:pPr/>
              <a:t>10</a:t>
            </a:fld>
            <a:endParaRPr lang="ja-JP" altLang="en-US" dirty="0"/>
          </a:p>
        </p:txBody>
      </p:sp>
    </p:spTree>
    <p:extLst>
      <p:ext uri="{BB962C8B-B14F-4D97-AF65-F5344CB8AC3E}">
        <p14:creationId xmlns:p14="http://schemas.microsoft.com/office/powerpoint/2010/main" val="4046544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93B0CF2-7F87-4E02-A248-870047730F99}" type="slidenum">
              <a:rPr lang="en-US" altLang="ja-JP" smtClean="0"/>
              <a:pPr/>
              <a:t>11</a:t>
            </a:fld>
            <a:endParaRPr lang="ja-JP" altLang="en-US" dirty="0"/>
          </a:p>
        </p:txBody>
      </p:sp>
    </p:spTree>
    <p:extLst>
      <p:ext uri="{BB962C8B-B14F-4D97-AF65-F5344CB8AC3E}">
        <p14:creationId xmlns:p14="http://schemas.microsoft.com/office/powerpoint/2010/main" val="3554533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93B0CF2-7F87-4E02-A248-870047730F99}" type="slidenum">
              <a:rPr lang="en-US" altLang="ja-JP" smtClean="0"/>
              <a:pPr/>
              <a:t>12</a:t>
            </a:fld>
            <a:endParaRPr lang="ja-JP" altLang="en-US" dirty="0"/>
          </a:p>
        </p:txBody>
      </p:sp>
    </p:spTree>
    <p:extLst>
      <p:ext uri="{BB962C8B-B14F-4D97-AF65-F5344CB8AC3E}">
        <p14:creationId xmlns:p14="http://schemas.microsoft.com/office/powerpoint/2010/main" val="3430159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93B0CF2-7F87-4E02-A248-870047730F99}" type="slidenum">
              <a:rPr lang="en-US" altLang="ja-JP" smtClean="0"/>
              <a:pPr/>
              <a:t>13</a:t>
            </a:fld>
            <a:endParaRPr lang="ja-JP" altLang="en-US" dirty="0"/>
          </a:p>
        </p:txBody>
      </p:sp>
    </p:spTree>
    <p:extLst>
      <p:ext uri="{BB962C8B-B14F-4D97-AF65-F5344CB8AC3E}">
        <p14:creationId xmlns:p14="http://schemas.microsoft.com/office/powerpoint/2010/main" val="2599096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93B0CF2-7F87-4E02-A248-870047730F99}" type="slidenum">
              <a:rPr lang="en-US" altLang="ja-JP" smtClean="0"/>
              <a:pPr/>
              <a:t>14</a:t>
            </a:fld>
            <a:endParaRPr lang="ja-JP" altLang="en-US" dirty="0"/>
          </a:p>
        </p:txBody>
      </p:sp>
    </p:spTree>
    <p:extLst>
      <p:ext uri="{BB962C8B-B14F-4D97-AF65-F5344CB8AC3E}">
        <p14:creationId xmlns:p14="http://schemas.microsoft.com/office/powerpoint/2010/main" val="1607265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93B0CF2-7F87-4E02-A248-870047730F99}" type="slidenum">
              <a:rPr lang="en-US" altLang="ja-JP" smtClean="0"/>
              <a:pPr/>
              <a:t>15</a:t>
            </a:fld>
            <a:endParaRPr lang="ja-JP" altLang="en-US" dirty="0"/>
          </a:p>
        </p:txBody>
      </p:sp>
    </p:spTree>
    <p:extLst>
      <p:ext uri="{BB962C8B-B14F-4D97-AF65-F5344CB8AC3E}">
        <p14:creationId xmlns:p14="http://schemas.microsoft.com/office/powerpoint/2010/main" val="696960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93B0CF2-7F87-4E02-A248-870047730F99}" type="slidenum">
              <a:rPr lang="en-US" altLang="ja-JP" smtClean="0"/>
              <a:pPr/>
              <a:t>16</a:t>
            </a:fld>
            <a:endParaRPr lang="ja-JP" altLang="en-US" dirty="0"/>
          </a:p>
        </p:txBody>
      </p:sp>
    </p:spTree>
    <p:extLst>
      <p:ext uri="{BB962C8B-B14F-4D97-AF65-F5344CB8AC3E}">
        <p14:creationId xmlns:p14="http://schemas.microsoft.com/office/powerpoint/2010/main" val="984783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93B0CF2-7F87-4E02-A248-870047730F99}" type="slidenum">
              <a:rPr lang="en-US" altLang="ja-JP" smtClean="0"/>
              <a:pPr/>
              <a:t>17</a:t>
            </a:fld>
            <a:endParaRPr lang="ja-JP" altLang="en-US" dirty="0"/>
          </a:p>
        </p:txBody>
      </p:sp>
    </p:spTree>
    <p:extLst>
      <p:ext uri="{BB962C8B-B14F-4D97-AF65-F5344CB8AC3E}">
        <p14:creationId xmlns:p14="http://schemas.microsoft.com/office/powerpoint/2010/main" val="3958842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93B0CF2-7F87-4E02-A248-870047730F99}" type="slidenum">
              <a:rPr lang="en-US" altLang="ja-JP" smtClean="0"/>
              <a:pPr/>
              <a:t>18</a:t>
            </a:fld>
            <a:endParaRPr lang="ja-JP" altLang="en-US" dirty="0"/>
          </a:p>
        </p:txBody>
      </p:sp>
    </p:spTree>
    <p:extLst>
      <p:ext uri="{BB962C8B-B14F-4D97-AF65-F5344CB8AC3E}">
        <p14:creationId xmlns:p14="http://schemas.microsoft.com/office/powerpoint/2010/main" val="1479239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93B0CF2-7F87-4E02-A248-870047730F99}" type="slidenum">
              <a:rPr lang="en-US" altLang="ja-JP" smtClean="0"/>
              <a:pPr/>
              <a:t>19</a:t>
            </a:fld>
            <a:endParaRPr lang="ja-JP" altLang="en-US" dirty="0"/>
          </a:p>
        </p:txBody>
      </p:sp>
    </p:spTree>
    <p:extLst>
      <p:ext uri="{BB962C8B-B14F-4D97-AF65-F5344CB8AC3E}">
        <p14:creationId xmlns:p14="http://schemas.microsoft.com/office/powerpoint/2010/main" val="3088226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「その人らしさ」を大切にしたケアを目指して（小冊子）は、こちらからダウンロードできます</a:t>
            </a:r>
            <a:endParaRPr kumimoji="1" lang="en-US" altLang="ja-JP" dirty="0" smtClean="0"/>
          </a:p>
          <a:p>
            <a:r>
              <a:rPr kumimoji="1" lang="en-US" altLang="ja-JP" dirty="0" smtClean="0"/>
              <a:t>http://www.fukushizaidan.jp/105kenriyougo/kanrenshiryo/shousasshi.pdf</a:t>
            </a:r>
          </a:p>
          <a:p>
            <a:endParaRPr kumimoji="1" lang="en-US" altLang="ja-JP" dirty="0" smtClean="0"/>
          </a:p>
          <a:p>
            <a:r>
              <a:rPr kumimoji="1" lang="ja-JP" altLang="en-US" dirty="0" smtClean="0"/>
              <a:t>「小冊子の講師ガイド」は、こちらからダウンロードできます。</a:t>
            </a:r>
            <a:endParaRPr kumimoji="1" lang="en-US" altLang="ja-JP" dirty="0" smtClean="0"/>
          </a:p>
          <a:p>
            <a:r>
              <a:rPr kumimoji="1" lang="en-US" altLang="ja-JP" dirty="0" smtClean="0"/>
              <a:t>http://www.fukushizaidan.jp/105kenriyougo/kanrenshiryo/guide.pdf</a:t>
            </a:r>
            <a:endParaRPr kumimoji="1" lang="ja-JP" altLang="en-US" dirty="0"/>
          </a:p>
        </p:txBody>
      </p:sp>
      <p:sp>
        <p:nvSpPr>
          <p:cNvPr id="4" name="スライド番号プレースホルダー 3"/>
          <p:cNvSpPr>
            <a:spLocks noGrp="1"/>
          </p:cNvSpPr>
          <p:nvPr>
            <p:ph type="sldNum" sz="quarter" idx="10"/>
          </p:nvPr>
        </p:nvSpPr>
        <p:spPr/>
        <p:txBody>
          <a:bodyPr/>
          <a:lstStyle/>
          <a:p>
            <a:fld id="{893B0CF2-7F87-4E02-A248-870047730F99}" type="slidenum">
              <a:rPr lang="en-US" altLang="ja-JP" smtClean="0"/>
              <a:pPr/>
              <a:t>2</a:t>
            </a:fld>
            <a:endParaRPr lang="ja-JP" altLang="en-US" dirty="0"/>
          </a:p>
        </p:txBody>
      </p:sp>
    </p:spTree>
    <p:extLst>
      <p:ext uri="{BB962C8B-B14F-4D97-AF65-F5344CB8AC3E}">
        <p14:creationId xmlns:p14="http://schemas.microsoft.com/office/powerpoint/2010/main" val="308974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93B0CF2-7F87-4E02-A248-870047730F99}" type="slidenum">
              <a:rPr lang="en-US" altLang="ja-JP" smtClean="0"/>
              <a:pPr/>
              <a:t>20</a:t>
            </a:fld>
            <a:endParaRPr lang="ja-JP" altLang="en-US" dirty="0"/>
          </a:p>
        </p:txBody>
      </p:sp>
    </p:spTree>
    <p:extLst>
      <p:ext uri="{BB962C8B-B14F-4D97-AF65-F5344CB8AC3E}">
        <p14:creationId xmlns:p14="http://schemas.microsoft.com/office/powerpoint/2010/main" val="3064664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93B0CF2-7F87-4E02-A248-870047730F99}" type="slidenum">
              <a:rPr lang="en-US" altLang="ja-JP" smtClean="0"/>
              <a:pPr/>
              <a:t>21</a:t>
            </a:fld>
            <a:endParaRPr lang="ja-JP" altLang="en-US" dirty="0"/>
          </a:p>
        </p:txBody>
      </p:sp>
    </p:spTree>
    <p:extLst>
      <p:ext uri="{BB962C8B-B14F-4D97-AF65-F5344CB8AC3E}">
        <p14:creationId xmlns:p14="http://schemas.microsoft.com/office/powerpoint/2010/main" val="1146645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D8103A68-2963-4494-B920-5BA0C27B0BE6}" type="slidenum">
              <a:rPr lang="en-US" altLang="ja-JP" smtClean="0"/>
              <a:pPr>
                <a:defRPr/>
              </a:pPr>
              <a:t>22</a:t>
            </a:fld>
            <a:endParaRPr lang="en-US" altLang="ja-JP"/>
          </a:p>
        </p:txBody>
      </p:sp>
    </p:spTree>
    <p:extLst>
      <p:ext uri="{BB962C8B-B14F-4D97-AF65-F5344CB8AC3E}">
        <p14:creationId xmlns:p14="http://schemas.microsoft.com/office/powerpoint/2010/main" val="1122347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8103A68-2963-4494-B920-5BA0C27B0BE6}" type="slidenum">
              <a:rPr lang="en-US" altLang="ja-JP" smtClean="0"/>
              <a:pPr>
                <a:defRPr/>
              </a:pPr>
              <a:t>23</a:t>
            </a:fld>
            <a:endParaRPr lang="en-US" altLang="ja-JP"/>
          </a:p>
        </p:txBody>
      </p:sp>
    </p:spTree>
    <p:extLst>
      <p:ext uri="{BB962C8B-B14F-4D97-AF65-F5344CB8AC3E}">
        <p14:creationId xmlns:p14="http://schemas.microsoft.com/office/powerpoint/2010/main" val="9640598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 イメージ プレースホルダー 1"/>
          <p:cNvSpPr>
            <a:spLocks noGrp="1" noRot="1" noChangeAspect="1" noTextEdit="1"/>
          </p:cNvSpPr>
          <p:nvPr>
            <p:ph type="sldImg"/>
          </p:nvPr>
        </p:nvSpPr>
        <p:spPr>
          <a:ln/>
        </p:spPr>
      </p:sp>
      <p:sp>
        <p:nvSpPr>
          <p:cNvPr id="13005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Arial" panose="020B0604020202020204" pitchFamily="34" charset="0"/>
              </a:rPr>
              <a:t>・親が未成年の子どもに対して持つ親権のような強い権限を、高齢者に対して持っている家族はいない</a:t>
            </a:r>
          </a:p>
          <a:p>
            <a:r>
              <a:rPr lang="ja-JP" altLang="en-US" dirty="0">
                <a:latin typeface="Arial" panose="020B0604020202020204" pitchFamily="34" charset="0"/>
              </a:rPr>
              <a:t>・民法</a:t>
            </a:r>
            <a:r>
              <a:rPr lang="en-US" altLang="ja-JP" dirty="0">
                <a:latin typeface="Arial" panose="020B0604020202020204" pitchFamily="34" charset="0"/>
              </a:rPr>
              <a:t>113</a:t>
            </a:r>
            <a:r>
              <a:rPr lang="ja-JP" altLang="en-US" dirty="0">
                <a:latin typeface="Arial" panose="020B0604020202020204" pitchFamily="34" charset="0"/>
              </a:rPr>
              <a:t>条　無権</a:t>
            </a:r>
            <a:r>
              <a:rPr lang="ja-JP" altLang="en-US" dirty="0" smtClean="0">
                <a:latin typeface="Arial" panose="020B0604020202020204" pitchFamily="34" charset="0"/>
              </a:rPr>
              <a:t>代理（本来</a:t>
            </a:r>
            <a:r>
              <a:rPr lang="ja-JP" altLang="en-US" dirty="0">
                <a:latin typeface="Arial" panose="020B0604020202020204" pitchFamily="34" charset="0"/>
              </a:rPr>
              <a:t>、無権代理人が結んだ契約等は、本人からの追認がない限り、本人に効果を帰属</a:t>
            </a:r>
            <a:r>
              <a:rPr lang="ja-JP" altLang="en-US" dirty="0" smtClean="0">
                <a:latin typeface="Arial" panose="020B0604020202020204" pitchFamily="34" charset="0"/>
              </a:rPr>
              <a:t>しない）</a:t>
            </a:r>
            <a:endParaRPr lang="en-US" altLang="ja-JP" dirty="0">
              <a:latin typeface="Arial" panose="020B0604020202020204" pitchFamily="34" charset="0"/>
            </a:endParaRPr>
          </a:p>
        </p:txBody>
      </p:sp>
      <p:sp>
        <p:nvSpPr>
          <p:cNvPr id="13005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4023" eaLnBrk="0" hangingPunct="0">
              <a:defRPr kumimoji="1" sz="2300">
                <a:solidFill>
                  <a:schemeClr val="tx1"/>
                </a:solidFill>
                <a:latin typeface="Arial" panose="020B0604020202020204" pitchFamily="34" charset="0"/>
                <a:ea typeface="ＭＳ Ｐゴシック" panose="020B0600070205080204" pitchFamily="50" charset="-128"/>
              </a:defRPr>
            </a:lvl1pPr>
            <a:lvl2pPr marL="775291" indent="-298189" defTabSz="984023" eaLnBrk="0" hangingPunct="0">
              <a:defRPr kumimoji="1" sz="2300">
                <a:solidFill>
                  <a:schemeClr val="tx1"/>
                </a:solidFill>
                <a:latin typeface="Arial" panose="020B0604020202020204" pitchFamily="34" charset="0"/>
                <a:ea typeface="ＭＳ Ｐゴシック" panose="020B0600070205080204" pitchFamily="50" charset="-128"/>
              </a:defRPr>
            </a:lvl2pPr>
            <a:lvl3pPr marL="1192757" indent="-238551" defTabSz="984023" eaLnBrk="0" hangingPunct="0">
              <a:defRPr kumimoji="1" sz="2300">
                <a:solidFill>
                  <a:schemeClr val="tx1"/>
                </a:solidFill>
                <a:latin typeface="Arial" panose="020B0604020202020204" pitchFamily="34" charset="0"/>
                <a:ea typeface="ＭＳ Ｐゴシック" panose="020B0600070205080204" pitchFamily="50" charset="-128"/>
              </a:defRPr>
            </a:lvl3pPr>
            <a:lvl4pPr marL="1669859" indent="-238551" defTabSz="984023" eaLnBrk="0" hangingPunct="0">
              <a:defRPr kumimoji="1" sz="2300">
                <a:solidFill>
                  <a:schemeClr val="tx1"/>
                </a:solidFill>
                <a:latin typeface="Arial" panose="020B0604020202020204" pitchFamily="34" charset="0"/>
                <a:ea typeface="ＭＳ Ｐゴシック" panose="020B0600070205080204" pitchFamily="50" charset="-128"/>
              </a:defRPr>
            </a:lvl4pPr>
            <a:lvl5pPr marL="2146961" indent="-238551" defTabSz="984023" eaLnBrk="0" hangingPunct="0">
              <a:defRPr kumimoji="1" sz="2300">
                <a:solidFill>
                  <a:schemeClr val="tx1"/>
                </a:solidFill>
                <a:latin typeface="Arial" panose="020B0604020202020204" pitchFamily="34" charset="0"/>
                <a:ea typeface="ＭＳ Ｐゴシック" panose="020B0600070205080204" pitchFamily="50" charset="-128"/>
              </a:defRPr>
            </a:lvl5pPr>
            <a:lvl6pPr marL="2624064" indent="-238551" algn="ctr" defTabSz="984023"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6pPr>
            <a:lvl7pPr marL="3101167" indent="-238551" algn="ctr" defTabSz="984023"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7pPr>
            <a:lvl8pPr marL="3578268" indent="-238551" algn="ctr" defTabSz="984023"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8pPr>
            <a:lvl9pPr marL="4055371" indent="-238551" algn="ctr" defTabSz="984023"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9pPr>
          </a:lstStyle>
          <a:p>
            <a:pPr eaLnBrk="1" hangingPunct="1"/>
            <a:fld id="{9A8BDFC6-2797-4447-A964-B77F1AE66996}" type="slidenum">
              <a:rPr lang="en-US" altLang="ja-JP" sz="1100"/>
              <a:pPr eaLnBrk="1" hangingPunct="1"/>
              <a:t>24</a:t>
            </a:fld>
            <a:endParaRPr lang="en-US" altLang="ja-JP" sz="1100"/>
          </a:p>
        </p:txBody>
      </p:sp>
    </p:spTree>
    <p:extLst>
      <p:ext uri="{BB962C8B-B14F-4D97-AF65-F5344CB8AC3E}">
        <p14:creationId xmlns:p14="http://schemas.microsoft.com/office/powerpoint/2010/main" val="1078815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スライド イメージ プレースホルダ 1"/>
          <p:cNvSpPr>
            <a:spLocks noGrp="1" noRot="1" noChangeAspect="1" noTextEdit="1"/>
          </p:cNvSpPr>
          <p:nvPr>
            <p:ph type="sldImg"/>
          </p:nvPr>
        </p:nvSpPr>
        <p:spPr>
          <a:ln/>
        </p:spPr>
      </p:sp>
      <p:sp>
        <p:nvSpPr>
          <p:cNvPr id="13209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ndParaRPr>
          </a:p>
        </p:txBody>
      </p:sp>
    </p:spTree>
    <p:extLst>
      <p:ext uri="{BB962C8B-B14F-4D97-AF65-F5344CB8AC3E}">
        <p14:creationId xmlns:p14="http://schemas.microsoft.com/office/powerpoint/2010/main" val="3639596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B2401F-8D52-4285-892C-48E7AFB16BD9}" type="slidenum">
              <a:rPr lang="ja-JP" altLang="en-US" smtClean="0">
                <a:solidFill>
                  <a:prstClr val="black"/>
                </a:solidFill>
              </a:rPr>
              <a:pPr/>
              <a:t>26</a:t>
            </a:fld>
            <a:endParaRPr lang="ja-JP" altLang="en-US">
              <a:solidFill>
                <a:prstClr val="black"/>
              </a:solidFill>
            </a:endParaRPr>
          </a:p>
        </p:txBody>
      </p:sp>
    </p:spTree>
    <p:extLst>
      <p:ext uri="{BB962C8B-B14F-4D97-AF65-F5344CB8AC3E}">
        <p14:creationId xmlns:p14="http://schemas.microsoft.com/office/powerpoint/2010/main" val="29614700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B2401F-8D52-4285-892C-48E7AFB16BD9}" type="slidenum">
              <a:rPr lang="ja-JP" altLang="en-US" smtClean="0">
                <a:solidFill>
                  <a:prstClr val="black"/>
                </a:solidFill>
              </a:rPr>
              <a:pPr/>
              <a:t>27</a:t>
            </a:fld>
            <a:endParaRPr lang="ja-JP" altLang="en-US">
              <a:solidFill>
                <a:prstClr val="black"/>
              </a:solidFill>
            </a:endParaRPr>
          </a:p>
        </p:txBody>
      </p:sp>
    </p:spTree>
    <p:extLst>
      <p:ext uri="{BB962C8B-B14F-4D97-AF65-F5344CB8AC3E}">
        <p14:creationId xmlns:p14="http://schemas.microsoft.com/office/powerpoint/2010/main" val="25022160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93B0CF2-7F87-4E02-A248-870047730F99}" type="slidenum">
              <a:rPr lang="en-US" altLang="ja-JP" smtClean="0"/>
              <a:pPr/>
              <a:t>28</a:t>
            </a:fld>
            <a:endParaRPr lang="ja-JP" altLang="en-US" dirty="0"/>
          </a:p>
        </p:txBody>
      </p:sp>
    </p:spTree>
    <p:extLst>
      <p:ext uri="{BB962C8B-B14F-4D97-AF65-F5344CB8AC3E}">
        <p14:creationId xmlns:p14="http://schemas.microsoft.com/office/powerpoint/2010/main" val="33987999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93B0CF2-7F87-4E02-A248-870047730F99}" type="slidenum">
              <a:rPr lang="en-US" altLang="ja-JP" smtClean="0"/>
              <a:pPr/>
              <a:t>29</a:t>
            </a:fld>
            <a:endParaRPr lang="ja-JP" altLang="en-US" dirty="0"/>
          </a:p>
        </p:txBody>
      </p:sp>
    </p:spTree>
    <p:extLst>
      <p:ext uri="{BB962C8B-B14F-4D97-AF65-F5344CB8AC3E}">
        <p14:creationId xmlns:p14="http://schemas.microsoft.com/office/powerpoint/2010/main" val="3351291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左上に「講師ガイド」の参照ページを入れています（以下同様）。</a:t>
            </a:r>
            <a:endParaRPr kumimoji="1" lang="en-US" altLang="ja-JP" dirty="0" smtClean="0"/>
          </a:p>
          <a:p>
            <a:r>
              <a:rPr kumimoji="1" lang="ja-JP" altLang="en-US" dirty="0" smtClean="0"/>
              <a:t>詳細は、「講師ガイド」を参照ください。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D1B2401F-8D52-4285-892C-48E7AFB16BD9}" type="slidenum">
              <a:rPr lang="ja-JP" altLang="en-US" smtClean="0">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18337487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D1B2401F-8D52-4285-892C-48E7AFB16BD9}" type="slidenum">
              <a:rPr kumimoji="1" lang="ja-JP" altLang="en-US" smtClean="0"/>
              <a:t>30</a:t>
            </a:fld>
            <a:endParaRPr kumimoji="1" lang="ja-JP" altLang="en-US"/>
          </a:p>
        </p:txBody>
      </p:sp>
    </p:spTree>
    <p:extLst>
      <p:ext uri="{BB962C8B-B14F-4D97-AF65-F5344CB8AC3E}">
        <p14:creationId xmlns:p14="http://schemas.microsoft.com/office/powerpoint/2010/main" val="39252033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99EB00D2-6869-4AEC-B17A-11E5D8F56288}" type="slidenum">
              <a:rPr kumimoji="1" lang="ja-JP" altLang="en-US" smtClean="0"/>
              <a:t>31</a:t>
            </a:fld>
            <a:endParaRPr kumimoji="1" lang="ja-JP" altLang="en-US"/>
          </a:p>
        </p:txBody>
      </p:sp>
    </p:spTree>
    <p:extLst>
      <p:ext uri="{BB962C8B-B14F-4D97-AF65-F5344CB8AC3E}">
        <p14:creationId xmlns:p14="http://schemas.microsoft.com/office/powerpoint/2010/main" val="22868389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6159">
              <a:defRPr/>
            </a:pPr>
            <a:endParaRPr lang="ja-JP" altLang="en-US" dirty="0"/>
          </a:p>
        </p:txBody>
      </p:sp>
      <p:sp>
        <p:nvSpPr>
          <p:cNvPr id="4" name="スライド番号プレースホルダー 3"/>
          <p:cNvSpPr>
            <a:spLocks noGrp="1"/>
          </p:cNvSpPr>
          <p:nvPr>
            <p:ph type="sldNum" sz="quarter" idx="10"/>
          </p:nvPr>
        </p:nvSpPr>
        <p:spPr/>
        <p:txBody>
          <a:bodyPr/>
          <a:lstStyle/>
          <a:p>
            <a:fld id="{D1B2401F-8D52-4285-892C-48E7AFB16BD9}" type="slidenum">
              <a:rPr kumimoji="1" lang="ja-JP" altLang="en-US" smtClean="0"/>
              <a:t>32</a:t>
            </a:fld>
            <a:endParaRPr kumimoji="1" lang="ja-JP" altLang="en-US"/>
          </a:p>
        </p:txBody>
      </p:sp>
    </p:spTree>
    <p:extLst>
      <p:ext uri="{BB962C8B-B14F-4D97-AF65-F5344CB8AC3E}">
        <p14:creationId xmlns:p14="http://schemas.microsoft.com/office/powerpoint/2010/main" val="40680879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1B2401F-8D52-4285-892C-48E7AFB16BD9}" type="slidenum">
              <a:rPr lang="ja-JP" altLang="en-US" smtClean="0">
                <a:solidFill>
                  <a:prstClr val="black"/>
                </a:solidFill>
              </a:rPr>
              <a:pPr/>
              <a:t>33</a:t>
            </a:fld>
            <a:endParaRPr lang="ja-JP" altLang="en-US">
              <a:solidFill>
                <a:prstClr val="black"/>
              </a:solidFill>
            </a:endParaRPr>
          </a:p>
        </p:txBody>
      </p:sp>
    </p:spTree>
    <p:extLst>
      <p:ext uri="{BB962C8B-B14F-4D97-AF65-F5344CB8AC3E}">
        <p14:creationId xmlns:p14="http://schemas.microsoft.com/office/powerpoint/2010/main" val="23542549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93B0CF2-7F87-4E02-A248-870047730F99}" type="slidenum">
              <a:rPr lang="en-US" altLang="ja-JP" smtClean="0"/>
              <a:pPr/>
              <a:t>34</a:t>
            </a:fld>
            <a:endParaRPr lang="ja-JP" altLang="en-US" dirty="0"/>
          </a:p>
        </p:txBody>
      </p:sp>
    </p:spTree>
    <p:extLst>
      <p:ext uri="{BB962C8B-B14F-4D97-AF65-F5344CB8AC3E}">
        <p14:creationId xmlns:p14="http://schemas.microsoft.com/office/powerpoint/2010/main" val="19644852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B2401F-8D52-4285-892C-48E7AFB16BD9}" type="slidenum">
              <a:rPr lang="ja-JP" altLang="en-US" smtClean="0">
                <a:solidFill>
                  <a:prstClr val="black"/>
                </a:solidFill>
              </a:rPr>
              <a:pPr/>
              <a:t>35</a:t>
            </a:fld>
            <a:endParaRPr lang="ja-JP" altLang="en-US">
              <a:solidFill>
                <a:prstClr val="black"/>
              </a:solidFill>
            </a:endParaRPr>
          </a:p>
        </p:txBody>
      </p:sp>
    </p:spTree>
    <p:extLst>
      <p:ext uri="{BB962C8B-B14F-4D97-AF65-F5344CB8AC3E}">
        <p14:creationId xmlns:p14="http://schemas.microsoft.com/office/powerpoint/2010/main" val="16565503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93B0CF2-7F87-4E02-A248-870047730F99}" type="slidenum">
              <a:rPr lang="en-US" altLang="ja-JP" smtClean="0"/>
              <a:pPr/>
              <a:t>36</a:t>
            </a:fld>
            <a:endParaRPr lang="ja-JP" altLang="en-US" dirty="0"/>
          </a:p>
        </p:txBody>
      </p:sp>
    </p:spTree>
    <p:extLst>
      <p:ext uri="{BB962C8B-B14F-4D97-AF65-F5344CB8AC3E}">
        <p14:creationId xmlns:p14="http://schemas.microsoft.com/office/powerpoint/2010/main" val="23995537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93B0CF2-7F87-4E02-A248-870047730F99}" type="slidenum">
              <a:rPr lang="en-US" altLang="ja-JP" smtClean="0"/>
              <a:pPr/>
              <a:t>37</a:t>
            </a:fld>
            <a:endParaRPr lang="ja-JP" altLang="en-US" dirty="0"/>
          </a:p>
        </p:txBody>
      </p:sp>
    </p:spTree>
    <p:extLst>
      <p:ext uri="{BB962C8B-B14F-4D97-AF65-F5344CB8AC3E}">
        <p14:creationId xmlns:p14="http://schemas.microsoft.com/office/powerpoint/2010/main" val="2219755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99EB00D2-6869-4AEC-B17A-11E5D8F56288}" type="slidenum">
              <a:rPr kumimoji="1" lang="ja-JP" altLang="en-US" smtClean="0"/>
              <a:t>38</a:t>
            </a:fld>
            <a:endParaRPr kumimoji="1" lang="ja-JP" altLang="en-US"/>
          </a:p>
        </p:txBody>
      </p:sp>
    </p:spTree>
    <p:extLst>
      <p:ext uri="{BB962C8B-B14F-4D97-AF65-F5344CB8AC3E}">
        <p14:creationId xmlns:p14="http://schemas.microsoft.com/office/powerpoint/2010/main" val="23409463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D1B2401F-8D52-4285-892C-48E7AFB16BD9}" type="slidenum">
              <a:rPr kumimoji="1" lang="ja-JP" altLang="en-US" smtClean="0"/>
              <a:t>39</a:t>
            </a:fld>
            <a:endParaRPr kumimoji="1" lang="ja-JP" altLang="en-US"/>
          </a:p>
        </p:txBody>
      </p:sp>
    </p:spTree>
    <p:extLst>
      <p:ext uri="{BB962C8B-B14F-4D97-AF65-F5344CB8AC3E}">
        <p14:creationId xmlns:p14="http://schemas.microsoft.com/office/powerpoint/2010/main" val="307181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B2401F-8D52-4285-892C-48E7AFB16BD9}" type="slidenum">
              <a:rPr lang="ja-JP" altLang="en-US" smtClean="0">
                <a:solidFill>
                  <a:prstClr val="black"/>
                </a:solidFill>
              </a:rPr>
              <a:pPr/>
              <a:t>4</a:t>
            </a:fld>
            <a:endParaRPr lang="ja-JP" altLang="en-US">
              <a:solidFill>
                <a:prstClr val="black"/>
              </a:solidFill>
            </a:endParaRPr>
          </a:p>
        </p:txBody>
      </p:sp>
    </p:spTree>
    <p:extLst>
      <p:ext uri="{BB962C8B-B14F-4D97-AF65-F5344CB8AC3E}">
        <p14:creationId xmlns:p14="http://schemas.microsoft.com/office/powerpoint/2010/main" val="35302340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6159">
              <a:defRPr/>
            </a:pPr>
            <a:endParaRPr lang="ja-JP" altLang="en-US" dirty="0"/>
          </a:p>
        </p:txBody>
      </p:sp>
      <p:sp>
        <p:nvSpPr>
          <p:cNvPr id="4" name="スライド番号プレースホルダー 3"/>
          <p:cNvSpPr>
            <a:spLocks noGrp="1"/>
          </p:cNvSpPr>
          <p:nvPr>
            <p:ph type="sldNum" sz="quarter" idx="10"/>
          </p:nvPr>
        </p:nvSpPr>
        <p:spPr/>
        <p:txBody>
          <a:bodyPr/>
          <a:lstStyle/>
          <a:p>
            <a:fld id="{D1B2401F-8D52-4285-892C-48E7AFB16BD9}" type="slidenum">
              <a:rPr kumimoji="1" lang="ja-JP" altLang="en-US" smtClean="0"/>
              <a:t>40</a:t>
            </a:fld>
            <a:endParaRPr kumimoji="1" lang="ja-JP" altLang="en-US"/>
          </a:p>
        </p:txBody>
      </p:sp>
    </p:spTree>
    <p:extLst>
      <p:ext uri="{BB962C8B-B14F-4D97-AF65-F5344CB8AC3E}">
        <p14:creationId xmlns:p14="http://schemas.microsoft.com/office/powerpoint/2010/main" val="34044861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B2401F-8D52-4285-892C-48E7AFB16BD9}" type="slidenum">
              <a:rPr lang="ja-JP" altLang="en-US" smtClean="0">
                <a:solidFill>
                  <a:prstClr val="black"/>
                </a:solidFill>
              </a:rPr>
              <a:pPr/>
              <a:t>41</a:t>
            </a:fld>
            <a:endParaRPr lang="ja-JP" altLang="en-US">
              <a:solidFill>
                <a:prstClr val="black"/>
              </a:solidFill>
            </a:endParaRPr>
          </a:p>
        </p:txBody>
      </p:sp>
    </p:spTree>
    <p:extLst>
      <p:ext uri="{BB962C8B-B14F-4D97-AF65-F5344CB8AC3E}">
        <p14:creationId xmlns:p14="http://schemas.microsoft.com/office/powerpoint/2010/main" val="12663762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93B0CF2-7F87-4E02-A248-870047730F99}" type="slidenum">
              <a:rPr lang="en-US" altLang="ja-JP" smtClean="0"/>
              <a:pPr/>
              <a:t>42</a:t>
            </a:fld>
            <a:endParaRPr lang="ja-JP" altLang="en-US" dirty="0"/>
          </a:p>
        </p:txBody>
      </p:sp>
    </p:spTree>
    <p:extLst>
      <p:ext uri="{BB962C8B-B14F-4D97-AF65-F5344CB8AC3E}">
        <p14:creationId xmlns:p14="http://schemas.microsoft.com/office/powerpoint/2010/main" val="15565172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93B0CF2-7F87-4E02-A248-870047730F99}" type="slidenum">
              <a:rPr lang="en-US" altLang="ja-JP" smtClean="0"/>
              <a:pPr/>
              <a:t>43</a:t>
            </a:fld>
            <a:endParaRPr lang="ja-JP" altLang="en-US" dirty="0"/>
          </a:p>
        </p:txBody>
      </p:sp>
    </p:spTree>
    <p:extLst>
      <p:ext uri="{BB962C8B-B14F-4D97-AF65-F5344CB8AC3E}">
        <p14:creationId xmlns:p14="http://schemas.microsoft.com/office/powerpoint/2010/main" val="12822101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93B0CF2-7F87-4E02-A248-870047730F99}" type="slidenum">
              <a:rPr lang="en-US" altLang="ja-JP" smtClean="0"/>
              <a:pPr/>
              <a:t>44</a:t>
            </a:fld>
            <a:endParaRPr lang="ja-JP" altLang="en-US" dirty="0"/>
          </a:p>
        </p:txBody>
      </p:sp>
    </p:spTree>
    <p:extLst>
      <p:ext uri="{BB962C8B-B14F-4D97-AF65-F5344CB8AC3E}">
        <p14:creationId xmlns:p14="http://schemas.microsoft.com/office/powerpoint/2010/main" val="40749308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695325" indent="-261938">
              <a:defRPr kumimoji="1" sz="2200">
                <a:solidFill>
                  <a:schemeClr val="tx1"/>
                </a:solidFill>
                <a:latin typeface="Arial" panose="020B0604020202020204" pitchFamily="34" charset="0"/>
                <a:ea typeface="ＭＳ Ｐゴシック" panose="020B0600070205080204" pitchFamily="50" charset="-128"/>
              </a:defRPr>
            </a:lvl2pPr>
            <a:lvl3pPr marL="1073150" indent="-206375">
              <a:defRPr kumimoji="1" sz="2200">
                <a:solidFill>
                  <a:schemeClr val="tx1"/>
                </a:solidFill>
                <a:latin typeface="Arial" panose="020B0604020202020204" pitchFamily="34" charset="0"/>
                <a:ea typeface="ＭＳ Ｐゴシック" panose="020B0600070205080204" pitchFamily="50" charset="-128"/>
              </a:defRPr>
            </a:lvl3pPr>
            <a:lvl4pPr marL="1504950" indent="-206375">
              <a:defRPr kumimoji="1" sz="2200">
                <a:solidFill>
                  <a:schemeClr val="tx1"/>
                </a:solidFill>
                <a:latin typeface="Arial" panose="020B0604020202020204" pitchFamily="34" charset="0"/>
                <a:ea typeface="ＭＳ Ｐゴシック" panose="020B0600070205080204" pitchFamily="50" charset="-128"/>
              </a:defRPr>
            </a:lvl4pPr>
            <a:lvl5pPr marL="1938338" indent="-206375">
              <a:defRPr kumimoji="1" sz="2200">
                <a:solidFill>
                  <a:schemeClr val="tx1"/>
                </a:solidFill>
                <a:latin typeface="Arial" panose="020B0604020202020204" pitchFamily="34" charset="0"/>
                <a:ea typeface="ＭＳ Ｐゴシック" panose="020B0600070205080204" pitchFamily="50" charset="-128"/>
              </a:defRPr>
            </a:lvl5pPr>
            <a:lvl6pPr marL="2395538" indent="-206375"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852738" indent="-206375"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309938" indent="-206375"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767138" indent="-206375"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3506FAD-BF22-407D-902D-6FB207FD3202}" type="slidenum">
              <a:rPr kumimoji="1" lang="en-US" altLang="ja-JP" sz="11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1" lang="en-US" altLang="ja-JP" sz="11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ja-JP" altLang="en-US">
                <a:latin typeface="Arial" panose="020B0604020202020204" pitchFamily="34" charset="0"/>
              </a:rPr>
              <a:t>　</a:t>
            </a:r>
          </a:p>
        </p:txBody>
      </p:sp>
    </p:spTree>
    <p:extLst>
      <p:ext uri="{BB962C8B-B14F-4D97-AF65-F5344CB8AC3E}">
        <p14:creationId xmlns:p14="http://schemas.microsoft.com/office/powerpoint/2010/main" val="12555331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 1"/>
          <p:cNvSpPr>
            <a:spLocks noGrp="1" noRot="1" noChangeAspect="1" noChangeArrowheads="1" noTextEdit="1"/>
          </p:cNvSpPr>
          <p:nvPr>
            <p:ph type="sldImg"/>
          </p:nvPr>
        </p:nvSpPr>
        <p:spPr>
          <a:ln/>
        </p:spPr>
      </p:sp>
      <p:sp>
        <p:nvSpPr>
          <p:cNvPr id="5427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5427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6272">
              <a:spcBef>
                <a:spcPct val="30000"/>
              </a:spcBef>
              <a:defRPr kumimoji="1" sz="1300">
                <a:solidFill>
                  <a:schemeClr val="tx1"/>
                </a:solidFill>
                <a:latin typeface="Arial" panose="020B0604020202020204" pitchFamily="34" charset="0"/>
                <a:ea typeface="ＭＳ Ｐ明朝" panose="02020600040205080304" pitchFamily="18" charset="-128"/>
              </a:defRPr>
            </a:lvl1pPr>
            <a:lvl2pPr marL="837436" indent="-318123" defTabSz="1016272">
              <a:spcBef>
                <a:spcPct val="30000"/>
              </a:spcBef>
              <a:defRPr kumimoji="1" sz="1300">
                <a:solidFill>
                  <a:schemeClr val="tx1"/>
                </a:solidFill>
                <a:latin typeface="Arial" panose="020B0604020202020204" pitchFamily="34" charset="0"/>
                <a:ea typeface="ＭＳ Ｐ明朝" panose="02020600040205080304" pitchFamily="18" charset="-128"/>
              </a:defRPr>
            </a:lvl2pPr>
            <a:lvl3pPr marL="1289685" indent="-256218" defTabSz="1016272">
              <a:spcBef>
                <a:spcPct val="30000"/>
              </a:spcBef>
              <a:defRPr kumimoji="1" sz="1300">
                <a:solidFill>
                  <a:schemeClr val="tx1"/>
                </a:solidFill>
                <a:latin typeface="Arial" panose="020B0604020202020204" pitchFamily="34" charset="0"/>
                <a:ea typeface="ＭＳ Ｐ明朝" panose="02020600040205080304" pitchFamily="18" charset="-128"/>
              </a:defRPr>
            </a:lvl3pPr>
            <a:lvl4pPr marL="1805559" indent="-256218" defTabSz="1016272">
              <a:spcBef>
                <a:spcPct val="30000"/>
              </a:spcBef>
              <a:defRPr kumimoji="1" sz="1300">
                <a:solidFill>
                  <a:schemeClr val="tx1"/>
                </a:solidFill>
                <a:latin typeface="Arial" panose="020B0604020202020204" pitchFamily="34" charset="0"/>
                <a:ea typeface="ＭＳ Ｐ明朝" panose="02020600040205080304" pitchFamily="18" charset="-128"/>
              </a:defRPr>
            </a:lvl4pPr>
            <a:lvl5pPr marL="2321433" indent="-256218" defTabSz="1016272">
              <a:spcBef>
                <a:spcPct val="30000"/>
              </a:spcBef>
              <a:defRPr kumimoji="1" sz="1300">
                <a:solidFill>
                  <a:schemeClr val="tx1"/>
                </a:solidFill>
                <a:latin typeface="Arial" panose="020B0604020202020204" pitchFamily="34" charset="0"/>
                <a:ea typeface="ＭＳ Ｐ明朝" panose="02020600040205080304" pitchFamily="18" charset="-128"/>
              </a:defRPr>
            </a:lvl5pPr>
            <a:lvl6pPr marL="2816672" indent="-256218" defTabSz="1016272"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6pPr>
            <a:lvl7pPr marL="3311911" indent="-256218" defTabSz="1016272"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7pPr>
            <a:lvl8pPr marL="3807150" indent="-256218" defTabSz="1016272"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8pPr>
            <a:lvl9pPr marL="4302389" indent="-256218" defTabSz="1016272"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9pPr>
          </a:lstStyle>
          <a:p>
            <a:pPr marL="0" marR="0" lvl="0" indent="0" algn="r" defTabSz="1016272" rtl="0" eaLnBrk="1" fontAlgn="base" latinLnBrk="0" hangingPunct="1">
              <a:lnSpc>
                <a:spcPct val="100000"/>
              </a:lnSpc>
              <a:spcBef>
                <a:spcPct val="0"/>
              </a:spcBef>
              <a:spcAft>
                <a:spcPct val="0"/>
              </a:spcAft>
              <a:buClrTx/>
              <a:buSzTx/>
              <a:buFontTx/>
              <a:buNone/>
              <a:tabLst/>
              <a:defRPr/>
            </a:pPr>
            <a:fld id="{A26E209B-C083-4B4C-B271-EB8A180C9711}"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1016272" rtl="0" eaLnBrk="1" fontAlgn="base" latinLnBrk="0" hangingPunct="1">
                <a:lnSpc>
                  <a:spcPct val="100000"/>
                </a:lnSpc>
                <a:spcBef>
                  <a:spcPct val="0"/>
                </a:spcBef>
                <a:spcAft>
                  <a:spcPct val="0"/>
                </a:spcAft>
                <a:buClrTx/>
                <a:buSzTx/>
                <a:buFontTx/>
                <a:buNone/>
                <a:tabLst/>
                <a:defRPr/>
              </a:pPr>
              <a:t>46</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2041907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スライド イメージ プレースホルダ 1"/>
          <p:cNvSpPr>
            <a:spLocks noGrp="1" noRot="1" noChangeAspect="1" noTextEdit="1"/>
          </p:cNvSpPr>
          <p:nvPr>
            <p:ph type="sldImg"/>
          </p:nvPr>
        </p:nvSpPr>
        <p:spPr>
          <a:xfrm>
            <a:off x="1098550" y="1431925"/>
            <a:ext cx="5153025" cy="3865563"/>
          </a:xfrm>
          <a:ln/>
        </p:spPr>
      </p:sp>
      <p:sp>
        <p:nvSpPr>
          <p:cNvPr id="461827" name="ノート プレースホルダ 2"/>
          <p:cNvSpPr>
            <a:spLocks noGrp="1"/>
          </p:cNvSpPr>
          <p:nvPr>
            <p:ph type="body" idx="1"/>
          </p:nvPr>
        </p:nvSpPr>
        <p:spPr>
          <a:xfrm>
            <a:off x="788949" y="6815926"/>
            <a:ext cx="6297460" cy="64553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1457" tIns="55732" rIns="111457" bIns="55732"/>
          <a:lstStyle/>
          <a:p>
            <a:endParaRPr lang="ja-JP" altLang="en-US">
              <a:solidFill>
                <a:schemeClr val="accent2"/>
              </a:solidFill>
              <a:latin typeface="Arial" panose="020B0604020202020204" pitchFamily="34" charset="0"/>
              <a:ea typeface="ＭＳ Ｐ明朝" panose="02020600040205080304" pitchFamily="18" charset="-128"/>
            </a:endParaRPr>
          </a:p>
        </p:txBody>
      </p:sp>
      <p:sp>
        <p:nvSpPr>
          <p:cNvPr id="461828" name="スライド番号プレースホルダ 3"/>
          <p:cNvSpPr txBox="1">
            <a:spLocks noGrp="1"/>
          </p:cNvSpPr>
          <p:nvPr/>
        </p:nvSpPr>
        <p:spPr bwMode="auto">
          <a:xfrm>
            <a:off x="4462470" y="13631850"/>
            <a:ext cx="3411125" cy="71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1457" tIns="55732" rIns="111457" bIns="55732"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90478" rtl="0" eaLnBrk="0" fontAlgn="base" latinLnBrk="0" hangingPunct="0">
              <a:lnSpc>
                <a:spcPct val="100000"/>
              </a:lnSpc>
              <a:spcBef>
                <a:spcPct val="0"/>
              </a:spcBef>
              <a:spcAft>
                <a:spcPct val="0"/>
              </a:spcAft>
              <a:buClrTx/>
              <a:buSzTx/>
              <a:buFontTx/>
              <a:buNone/>
              <a:tabLst/>
              <a:defRPr/>
            </a:pPr>
            <a:fld id="{305A755E-BCDC-4C24-887A-E3277FAD38E8}" type="slidenum">
              <a:rPr kumimoji="1"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90478" rtl="0" eaLnBrk="0" fontAlgn="base" latinLnBrk="0" hangingPunct="0">
                <a:lnSpc>
                  <a:spcPct val="100000"/>
                </a:lnSpc>
                <a:spcBef>
                  <a:spcPct val="0"/>
                </a:spcBef>
                <a:spcAft>
                  <a:spcPct val="0"/>
                </a:spcAft>
                <a:buClrTx/>
                <a:buSzTx/>
                <a:buFontTx/>
                <a:buNone/>
                <a:tabLst/>
                <a:defRPr/>
              </a:pPr>
              <a:t>47</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 name="スライド番号プレースホルダー 1"/>
          <p:cNvSpPr>
            <a:spLocks noGrp="1"/>
          </p:cNvSpPr>
          <p:nvPr>
            <p:ph type="sldNum" sz="quarter" idx="10"/>
          </p:nvPr>
        </p:nvSpPr>
        <p:spPr/>
        <p:txBody>
          <a:bodyPr/>
          <a:lstStyle/>
          <a:p>
            <a:pPr marL="0" marR="0" lvl="0" indent="0" algn="r" defTabSz="990478" rtl="0" eaLnBrk="1" fontAlgn="auto" latinLnBrk="0" hangingPunct="1">
              <a:lnSpc>
                <a:spcPct val="100000"/>
              </a:lnSpc>
              <a:spcBef>
                <a:spcPts val="0"/>
              </a:spcBef>
              <a:spcAft>
                <a:spcPts val="0"/>
              </a:spcAft>
              <a:buClrTx/>
              <a:buSzTx/>
              <a:buFontTx/>
              <a:buNone/>
              <a:tabLst/>
              <a:defRPr/>
            </a:pPr>
            <a:fld id="{C8C66B4E-BEFD-4F03-AB2F-F6F60CE17432}" type="slidenum">
              <a:rPr kumimoji="1" lang="ja-JP" altLang="en-US" sz="1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90478" rtl="0" eaLnBrk="1" fontAlgn="auto" latinLnBrk="0" hangingPunct="1">
                <a:lnSpc>
                  <a:spcPct val="100000"/>
                </a:lnSpc>
                <a:spcBef>
                  <a:spcPts val="0"/>
                </a:spcBef>
                <a:spcAft>
                  <a:spcPts val="0"/>
                </a:spcAft>
                <a:buClrTx/>
                <a:buSzTx/>
                <a:buFontTx/>
                <a:buNone/>
                <a:tabLst/>
                <a:defRPr/>
              </a:pPr>
              <a:t>47</a:t>
            </a:fld>
            <a:endParaRPr kumimoji="1" lang="ja-JP" altLang="en-US" sz="1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3292688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93B0CF2-7F87-4E02-A248-870047730F99}" type="slidenum">
              <a:rPr lang="en-US" altLang="ja-JP" smtClean="0"/>
              <a:pPr/>
              <a:t>48</a:t>
            </a:fld>
            <a:endParaRPr lang="ja-JP" altLang="en-US" dirty="0"/>
          </a:p>
        </p:txBody>
      </p:sp>
    </p:spTree>
    <p:extLst>
      <p:ext uri="{BB962C8B-B14F-4D97-AF65-F5344CB8AC3E}">
        <p14:creationId xmlns:p14="http://schemas.microsoft.com/office/powerpoint/2010/main" val="26498301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93B0CF2-7F87-4E02-A248-870047730F99}" type="slidenum">
              <a:rPr lang="en-US" altLang="ja-JP" smtClean="0"/>
              <a:pPr/>
              <a:t>49</a:t>
            </a:fld>
            <a:endParaRPr lang="ja-JP" altLang="en-US" dirty="0"/>
          </a:p>
        </p:txBody>
      </p:sp>
    </p:spTree>
    <p:extLst>
      <p:ext uri="{BB962C8B-B14F-4D97-AF65-F5344CB8AC3E}">
        <p14:creationId xmlns:p14="http://schemas.microsoft.com/office/powerpoint/2010/main" val="3288968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1B2401F-8D52-4285-892C-48E7AFB16BD9}"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24048863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93B0CF2-7F87-4E02-A248-870047730F99}" type="slidenum">
              <a:rPr lang="en-US" altLang="ja-JP" smtClean="0"/>
              <a:pPr/>
              <a:t>50</a:t>
            </a:fld>
            <a:endParaRPr lang="ja-JP" altLang="en-US" dirty="0"/>
          </a:p>
        </p:txBody>
      </p:sp>
    </p:spTree>
    <p:extLst>
      <p:ext uri="{BB962C8B-B14F-4D97-AF65-F5344CB8AC3E}">
        <p14:creationId xmlns:p14="http://schemas.microsoft.com/office/powerpoint/2010/main" val="3607492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373559">
              <a:spcBef>
                <a:spcPts val="816"/>
              </a:spcBef>
              <a:buClr>
                <a:srgbClr val="90C226"/>
              </a:buClr>
              <a:buSzPct val="80000"/>
            </a:pPr>
            <a:r>
              <a:rPr lang="en-US" altLang="ja-JP" sz="1400" dirty="0" smtClean="0">
                <a:solidFill>
                  <a:prstClr val="black">
                    <a:lumMod val="75000"/>
                    <a:lumOff val="25000"/>
                  </a:prstClr>
                </a:solidFill>
                <a:latin typeface="Trebuchet MS" panose="020B0603020202020204"/>
                <a:ea typeface="メイリオ" panose="020B0604030504040204" pitchFamily="50" charset="-128"/>
              </a:rPr>
              <a:t>【</a:t>
            </a:r>
            <a:r>
              <a:rPr lang="ja-JP" altLang="en-US" sz="1400" dirty="0" smtClean="0">
                <a:solidFill>
                  <a:prstClr val="black">
                    <a:lumMod val="75000"/>
                    <a:lumOff val="25000"/>
                  </a:prstClr>
                </a:solidFill>
                <a:latin typeface="Trebuchet MS" panose="020B0603020202020204"/>
                <a:ea typeface="メイリオ" panose="020B0604030504040204" pitchFamily="50" charset="-128"/>
              </a:rPr>
              <a:t>研修・勉強会をする際に準備</a:t>
            </a:r>
            <a:r>
              <a:rPr lang="ja-JP" altLang="en-US" sz="1400" dirty="0">
                <a:solidFill>
                  <a:prstClr val="black">
                    <a:lumMod val="75000"/>
                    <a:lumOff val="25000"/>
                  </a:prstClr>
                </a:solidFill>
                <a:latin typeface="Trebuchet MS" panose="020B0603020202020204"/>
                <a:ea typeface="メイリオ" panose="020B0604030504040204" pitchFamily="50" charset="-128"/>
              </a:rPr>
              <a:t>する</a:t>
            </a:r>
            <a:r>
              <a:rPr lang="ja-JP" altLang="en-US" sz="1400" dirty="0" smtClean="0">
                <a:solidFill>
                  <a:prstClr val="black">
                    <a:lumMod val="75000"/>
                    <a:lumOff val="25000"/>
                  </a:prstClr>
                </a:solidFill>
                <a:latin typeface="Trebuchet MS" panose="020B0603020202020204"/>
                <a:ea typeface="メイリオ" panose="020B0604030504040204" pitchFamily="50" charset="-128"/>
              </a:rPr>
              <a:t>もの例</a:t>
            </a:r>
            <a:r>
              <a:rPr lang="en-US" altLang="ja-JP" sz="1400" dirty="0" smtClean="0">
                <a:solidFill>
                  <a:prstClr val="black">
                    <a:lumMod val="75000"/>
                    <a:lumOff val="25000"/>
                  </a:prstClr>
                </a:solidFill>
                <a:latin typeface="Trebuchet MS" panose="020B0603020202020204"/>
                <a:ea typeface="メイリオ" panose="020B0604030504040204" pitchFamily="50" charset="-128"/>
              </a:rPr>
              <a:t>】</a:t>
            </a:r>
            <a:endParaRPr lang="en-US" altLang="ja-JP" sz="1400" dirty="0">
              <a:solidFill>
                <a:prstClr val="black">
                  <a:lumMod val="75000"/>
                  <a:lumOff val="25000"/>
                </a:prstClr>
              </a:solidFill>
              <a:latin typeface="Trebuchet MS" panose="020B0603020202020204"/>
              <a:ea typeface="メイリオ" panose="020B0604030504040204" pitchFamily="50" charset="-128"/>
            </a:endParaRPr>
          </a:p>
          <a:p>
            <a:pPr defTabSz="373559">
              <a:spcBef>
                <a:spcPts val="816"/>
              </a:spcBef>
              <a:buClr>
                <a:srgbClr val="90C226"/>
              </a:buClr>
              <a:buSzPct val="80000"/>
            </a:pPr>
            <a:r>
              <a:rPr lang="ja-JP" altLang="en-US" sz="1400" dirty="0" smtClean="0">
                <a:solidFill>
                  <a:prstClr val="black">
                    <a:lumMod val="75000"/>
                    <a:lumOff val="25000"/>
                  </a:prstClr>
                </a:solidFill>
                <a:latin typeface="Trebuchet MS" panose="020B0603020202020204"/>
                <a:ea typeface="メイリオ" panose="020B0604030504040204" pitchFamily="50" charset="-128"/>
              </a:rPr>
              <a:t>・白紙</a:t>
            </a:r>
            <a:r>
              <a:rPr lang="ja-JP" altLang="en-US" sz="1400" dirty="0">
                <a:solidFill>
                  <a:prstClr val="black">
                    <a:lumMod val="75000"/>
                    <a:lumOff val="25000"/>
                  </a:prstClr>
                </a:solidFill>
                <a:latin typeface="Trebuchet MS" panose="020B0603020202020204"/>
                <a:ea typeface="メイリオ" panose="020B0604030504040204" pitchFamily="50" charset="-128"/>
              </a:rPr>
              <a:t>の紙、あるいは</a:t>
            </a:r>
            <a:r>
              <a:rPr lang="ja-JP" altLang="en-US" sz="1400" dirty="0" smtClean="0">
                <a:solidFill>
                  <a:prstClr val="black">
                    <a:lumMod val="75000"/>
                    <a:lumOff val="25000"/>
                  </a:prstClr>
                </a:solidFill>
                <a:latin typeface="Trebuchet MS" panose="020B0603020202020204"/>
                <a:ea typeface="メイリオ" panose="020B0604030504040204" pitchFamily="50" charset="-128"/>
              </a:rPr>
              <a:t>、（問</a:t>
            </a:r>
            <a:r>
              <a:rPr lang="ja-JP" altLang="en-US" sz="1400" dirty="0">
                <a:solidFill>
                  <a:prstClr val="black">
                    <a:lumMod val="75000"/>
                    <a:lumOff val="25000"/>
                  </a:prstClr>
                </a:solidFill>
                <a:latin typeface="Trebuchet MS" panose="020B0603020202020204"/>
                <a:ea typeface="メイリオ" panose="020B0604030504040204" pitchFamily="50" charset="-128"/>
              </a:rPr>
              <a:t>１～３</a:t>
            </a:r>
            <a:r>
              <a:rPr lang="ja-JP" altLang="en-US" sz="1400" dirty="0" smtClean="0">
                <a:solidFill>
                  <a:prstClr val="black">
                    <a:lumMod val="75000"/>
                    <a:lumOff val="25000"/>
                  </a:prstClr>
                </a:solidFill>
                <a:latin typeface="Trebuchet MS" panose="020B0603020202020204"/>
                <a:ea typeface="メイリオ" panose="020B0604030504040204" pitchFamily="50" charset="-128"/>
              </a:rPr>
              <a:t>の）設問</a:t>
            </a:r>
            <a:r>
              <a:rPr lang="ja-JP" altLang="en-US" sz="1400" dirty="0">
                <a:solidFill>
                  <a:prstClr val="black">
                    <a:lumMod val="75000"/>
                    <a:lumOff val="25000"/>
                  </a:prstClr>
                </a:solidFill>
                <a:latin typeface="Trebuchet MS" panose="020B0603020202020204"/>
                <a:ea typeface="メイリオ" panose="020B0604030504040204" pitchFamily="50" charset="-128"/>
              </a:rPr>
              <a:t>が印字されて、メモが書き込める紙、筆記用具、ホワイトボード、ホワイトボードペン（複数色）、カメラ（ホワイトボードに書いたものを写真にとって記録として印刷・保存する）、小冊子人数分（該当ページ）</a:t>
            </a:r>
            <a:endParaRPr lang="en-US" altLang="ja-JP" sz="1400" dirty="0">
              <a:solidFill>
                <a:prstClr val="black">
                  <a:lumMod val="75000"/>
                  <a:lumOff val="25000"/>
                </a:prstClr>
              </a:solidFill>
              <a:latin typeface="Trebuchet MS" panose="020B0603020202020204"/>
              <a:ea typeface="メイリオ" panose="020B0604030504040204" pitchFamily="50" charset="-128"/>
            </a:endParaRPr>
          </a:p>
          <a:p>
            <a:pPr defTabSz="373559">
              <a:spcBef>
                <a:spcPts val="816"/>
              </a:spcBef>
              <a:buClr>
                <a:srgbClr val="90C226"/>
              </a:buClr>
              <a:buSzPct val="80000"/>
            </a:pPr>
            <a:r>
              <a:rPr lang="ja-JP" altLang="en-US" sz="1400" dirty="0" smtClean="0">
                <a:solidFill>
                  <a:prstClr val="black">
                    <a:lumMod val="75000"/>
                    <a:lumOff val="25000"/>
                  </a:prstClr>
                </a:solidFill>
                <a:latin typeface="Trebuchet MS" panose="020B0603020202020204"/>
                <a:ea typeface="メイリオ" panose="020B0604030504040204" pitchFamily="50" charset="-128"/>
              </a:rPr>
              <a:t>・</a:t>
            </a:r>
            <a:r>
              <a:rPr lang="ja-JP" altLang="en-US" sz="1400" dirty="0" smtClean="0"/>
              <a:t>ホワイトボード</a:t>
            </a:r>
            <a:r>
              <a:rPr lang="ja-JP" altLang="en-US" sz="1400" dirty="0"/>
              <a:t>に、発表で出た内容を</a:t>
            </a:r>
            <a:r>
              <a:rPr lang="ja-JP" altLang="en-US" sz="1400" dirty="0" smtClean="0"/>
              <a:t>書く</a:t>
            </a:r>
            <a:endParaRPr lang="en-US" altLang="ja-JP" sz="1400" dirty="0"/>
          </a:p>
          <a:p>
            <a:endParaRPr kumimoji="1" lang="en-US" altLang="ja-JP" dirty="0"/>
          </a:p>
        </p:txBody>
      </p:sp>
      <p:sp>
        <p:nvSpPr>
          <p:cNvPr id="4" name="スライド番号プレースホルダー 3"/>
          <p:cNvSpPr>
            <a:spLocks noGrp="1"/>
          </p:cNvSpPr>
          <p:nvPr>
            <p:ph type="sldNum" sz="quarter" idx="10"/>
          </p:nvPr>
        </p:nvSpPr>
        <p:spPr/>
        <p:txBody>
          <a:bodyPr/>
          <a:lstStyle/>
          <a:p>
            <a:fld id="{D1B2401F-8D52-4285-892C-48E7AFB16BD9}"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780647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スライド内にある「リンク集」はこちらからご覧いただけます。</a:t>
            </a:r>
            <a:endParaRPr kumimoji="1" lang="en-US" altLang="ja-JP" dirty="0" smtClean="0"/>
          </a:p>
          <a:p>
            <a:r>
              <a:rPr kumimoji="1" lang="en-US" altLang="ja-JP" dirty="0" smtClean="0"/>
              <a:t>http://www.fukushizaidan.jp/105kenriyougo/link.html</a:t>
            </a:r>
            <a:endParaRPr kumimoji="1" lang="ja-JP" altLang="en-US" dirty="0"/>
          </a:p>
        </p:txBody>
      </p:sp>
      <p:sp>
        <p:nvSpPr>
          <p:cNvPr id="4" name="スライド番号プレースホルダー 3"/>
          <p:cNvSpPr>
            <a:spLocks noGrp="1"/>
          </p:cNvSpPr>
          <p:nvPr>
            <p:ph type="sldNum" sz="quarter" idx="10"/>
          </p:nvPr>
        </p:nvSpPr>
        <p:spPr/>
        <p:txBody>
          <a:bodyPr/>
          <a:lstStyle/>
          <a:p>
            <a:fld id="{D1B2401F-8D52-4285-892C-48E7AFB16BD9}" type="slidenum">
              <a:rPr kumimoji="1" lang="ja-JP" altLang="en-US" smtClean="0"/>
              <a:t>7</a:t>
            </a:fld>
            <a:endParaRPr kumimoji="1" lang="ja-JP" altLang="en-US"/>
          </a:p>
        </p:txBody>
      </p:sp>
    </p:spTree>
    <p:extLst>
      <p:ext uri="{BB962C8B-B14F-4D97-AF65-F5344CB8AC3E}">
        <p14:creationId xmlns:p14="http://schemas.microsoft.com/office/powerpoint/2010/main" val="136045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1B2401F-8D52-4285-892C-48E7AFB16BD9}" type="slidenum">
              <a:rPr kumimoji="1" lang="ja-JP" altLang="en-US" smtClean="0"/>
              <a:t>8</a:t>
            </a:fld>
            <a:endParaRPr kumimoji="1" lang="ja-JP" altLang="en-US"/>
          </a:p>
        </p:txBody>
      </p:sp>
    </p:spTree>
    <p:extLst>
      <p:ext uri="{BB962C8B-B14F-4D97-AF65-F5344CB8AC3E}">
        <p14:creationId xmlns:p14="http://schemas.microsoft.com/office/powerpoint/2010/main" val="3045293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93B0CF2-7F87-4E02-A248-870047730F99}" type="slidenum">
              <a:rPr lang="en-US" altLang="ja-JP" smtClean="0"/>
              <a:pPr/>
              <a:t>9</a:t>
            </a:fld>
            <a:endParaRPr lang="ja-JP" altLang="en-US" dirty="0"/>
          </a:p>
        </p:txBody>
      </p:sp>
    </p:spTree>
    <p:extLst>
      <p:ext uri="{BB962C8B-B14F-4D97-AF65-F5344CB8AC3E}">
        <p14:creationId xmlns:p14="http://schemas.microsoft.com/office/powerpoint/2010/main" val="1698785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1">
        <a:schemeClr val="bg1"/>
      </p:bgRef>
    </p:bg>
    <p:spTree>
      <p:nvGrpSpPr>
        <p:cNvPr id="1" name=""/>
        <p:cNvGrpSpPr/>
        <p:nvPr/>
      </p:nvGrpSpPr>
      <p:grpSpPr>
        <a:xfrm>
          <a:off x="0" y="0"/>
          <a:ext cx="0" cy="0"/>
          <a:chOff x="0" y="0"/>
          <a:chExt cx="0" cy="0"/>
        </a:xfrm>
      </p:grpSpPr>
      <p:grpSp>
        <p:nvGrpSpPr>
          <p:cNvPr id="10" name="グループ 9"/>
          <p:cNvGrpSpPr/>
          <p:nvPr/>
        </p:nvGrpSpPr>
        <p:grpSpPr>
          <a:xfrm>
            <a:off x="0" y="6208894"/>
            <a:ext cx="9144000" cy="649106"/>
            <a:chOff x="0" y="6208894"/>
            <a:chExt cx="12192000" cy="649106"/>
          </a:xfrm>
        </p:grpSpPr>
        <p:sp>
          <p:nvSpPr>
            <p:cNvPr id="2" name="長方形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ja-JP" altLang="en-US" sz="1800" noProof="0" dirty="0"/>
            </a:p>
          </p:txBody>
        </p:sp>
        <p:cxnSp>
          <p:nvCxnSpPr>
            <p:cNvPr id="7" name="直線​​コネクタ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直線​​コネクタ 4"/>
          <p:cNvCxnSpPr/>
          <p:nvPr userDrawn="1"/>
        </p:nvCxnSpPr>
        <p:spPr>
          <a:xfrm flipV="1">
            <a:off x="2286" y="5937956"/>
            <a:ext cx="618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userDrawn="1"/>
        </p:nvCxnSpPr>
        <p:spPr>
          <a:xfrm flipV="1">
            <a:off x="2286" y="5937956"/>
            <a:ext cx="618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タイトル 8"/>
          <p:cNvSpPr>
            <a:spLocks noGrp="1"/>
          </p:cNvSpPr>
          <p:nvPr>
            <p:ph type="ctrTitle"/>
          </p:nvPr>
        </p:nvSpPr>
        <p:spPr>
          <a:xfrm>
            <a:off x="533400" y="1371600"/>
            <a:ext cx="7851648" cy="1828800"/>
          </a:xfrm>
          <a:ln>
            <a:noFill/>
          </a:ln>
        </p:spPr>
        <p:txBody>
          <a:bodyPr vert="horz" tIns="0" rIns="18288" bIns="0" rtlCol="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eiryo UI" panose="020B0604030504040204" pitchFamily="50" charset="-128"/>
                <a:ea typeface="Meiryo UI" panose="020B0604030504040204" pitchFamily="50" charset="-128"/>
                <a:cs typeface="+mj-cs"/>
              </a:defRPr>
            </a:lvl1pPr>
          </a:lstStyle>
          <a:p>
            <a:pPr rtl="0"/>
            <a:r>
              <a:rPr lang="ja-JP" altLang="en-US" noProof="0"/>
              <a:t>マスター タイトルの書式設定</a:t>
            </a:r>
            <a:endParaRPr kumimoji="0" lang="ja-JP" altLang="en-US" noProof="0" dirty="0"/>
          </a:p>
        </p:txBody>
      </p:sp>
      <p:sp>
        <p:nvSpPr>
          <p:cNvPr id="17" name="サブタイトル 16"/>
          <p:cNvSpPr>
            <a:spLocks noGrp="1"/>
          </p:cNvSpPr>
          <p:nvPr>
            <p:ph type="subTitle" idx="1"/>
          </p:nvPr>
        </p:nvSpPr>
        <p:spPr>
          <a:xfrm>
            <a:off x="533400" y="3228536"/>
            <a:ext cx="7854696" cy="1752600"/>
          </a:xfrm>
        </p:spPr>
        <p:txBody>
          <a:bodyPr lIns="0" rIns="18288" rtlCol="0"/>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rtl="0"/>
            <a:r>
              <a:rPr lang="ja-JP" altLang="en-US" noProof="0"/>
              <a:t>マスター サブタイトルの書式設定</a:t>
            </a:r>
            <a:endParaRPr kumimoji="0" lang="ja-JP" altLang="en-US" noProof="0" dirty="0"/>
          </a:p>
        </p:txBody>
      </p:sp>
      <p:sp>
        <p:nvSpPr>
          <p:cNvPr id="30" name="日付プレースホルダー 29"/>
          <p:cNvSpPr>
            <a:spLocks noGrp="1"/>
          </p:cNvSpPr>
          <p:nvPr>
            <p:ph type="dt" sz="half" idx="10"/>
          </p:nvPr>
        </p:nvSpPr>
        <p:spPr/>
        <p:txBody>
          <a:bodyPr rtlCol="0"/>
          <a:lstStyle/>
          <a:p>
            <a:pPr rtl="0"/>
            <a:fld id="{0FD78DD1-7298-4ECD-B99E-65372F2A2F67}" type="datetime1">
              <a:rPr lang="ja-JP" altLang="en-US" smtClean="0"/>
              <a:t>2020/10/19</a:t>
            </a:fld>
            <a:endParaRPr lang="en-US" dirty="0"/>
          </a:p>
        </p:txBody>
      </p:sp>
      <p:sp>
        <p:nvSpPr>
          <p:cNvPr id="19" name="フッター プレースホルダー 18"/>
          <p:cNvSpPr>
            <a:spLocks noGrp="1"/>
          </p:cNvSpPr>
          <p:nvPr>
            <p:ph type="ftr" sz="quarter" idx="11"/>
          </p:nvPr>
        </p:nvSpPr>
        <p:spPr/>
        <p:txBody>
          <a:bodyPr rtlCol="0"/>
          <a:lstStyle/>
          <a:p>
            <a:pPr rtl="0"/>
            <a:endParaRPr lang="ja-JP" altLang="en-US" noProof="0" dirty="0"/>
          </a:p>
        </p:txBody>
      </p:sp>
      <p:sp>
        <p:nvSpPr>
          <p:cNvPr id="27" name="スライド番号プレースホルダー 26"/>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kumimoji="0" lang="ja-JP" altLang="en-US" noProof="0" dirty="0"/>
          </a:p>
        </p:txBody>
      </p:sp>
      <p:sp>
        <p:nvSpPr>
          <p:cNvPr id="3" name="縦書きテキスト プレースホルダー 2"/>
          <p:cNvSpPr>
            <a:spLocks noGrp="1"/>
          </p:cNvSpPr>
          <p:nvPr>
            <p:ph type="body" orient="vert" idx="1" hasCustomPrompt="1"/>
          </p:nvPr>
        </p:nvSpPr>
        <p:spPr/>
        <p:txBody>
          <a:bodyPr vert="eaVert" rtlCol="0"/>
          <a:lstStyle/>
          <a:p>
            <a:pPr lvl="0" rtl="0" eaLnBrk="1" latinLnBrk="0" hangingPunct="1"/>
            <a:r>
              <a:rPr lang="ja-JP" altLang="en-US" noProof="0" dirty="0"/>
              <a:t>クリックしてマスター テキストのスタイルを編集</a:t>
            </a:r>
          </a:p>
          <a:p>
            <a:pPr lvl="1"/>
            <a:r>
              <a:rPr kumimoji="1" lang="ja-JP" altLang="en-US" noProof="0" dirty="0"/>
              <a:t>第 </a:t>
            </a:r>
            <a:r>
              <a:rPr kumimoji="1" lang="en-US" altLang="ja-JP" noProof="0" dirty="0"/>
              <a:t>2 </a:t>
            </a:r>
            <a:r>
              <a:rPr kumimoji="1" lang="ja-JP" altLang="en-US" noProof="0" dirty="0"/>
              <a:t>レベル</a:t>
            </a:r>
          </a:p>
          <a:p>
            <a:pPr lvl="2"/>
            <a:r>
              <a:rPr kumimoji="1" lang="ja-JP" altLang="en-US" noProof="0" dirty="0"/>
              <a:t>第 </a:t>
            </a:r>
            <a:r>
              <a:rPr kumimoji="1" lang="en-US" altLang="ja-JP" noProof="0" dirty="0"/>
              <a:t>3 </a:t>
            </a:r>
            <a:r>
              <a:rPr kumimoji="1" lang="ja-JP" altLang="en-US" noProof="0" dirty="0"/>
              <a:t>レベル</a:t>
            </a:r>
          </a:p>
          <a:p>
            <a:pPr lvl="3"/>
            <a:r>
              <a:rPr kumimoji="1" lang="ja-JP" altLang="en-US" noProof="0" dirty="0"/>
              <a:t>第 </a:t>
            </a:r>
            <a:r>
              <a:rPr kumimoji="1" lang="en-US" altLang="ja-JP" noProof="0" dirty="0"/>
              <a:t>4 </a:t>
            </a:r>
            <a:r>
              <a:rPr kumimoji="1" lang="ja-JP" altLang="en-US" noProof="0" dirty="0"/>
              <a:t>レベル</a:t>
            </a:r>
          </a:p>
          <a:p>
            <a:pPr lvl="4"/>
            <a:r>
              <a:rPr kumimoji="1" lang="ja-JP" altLang="en-US" noProof="0" dirty="0"/>
              <a:t>第 </a:t>
            </a:r>
            <a:r>
              <a:rPr kumimoji="1" lang="en-US" altLang="ja-JP" noProof="0" dirty="0"/>
              <a:t>5 </a:t>
            </a:r>
            <a:r>
              <a:rPr kumimoji="1" lang="ja-JP" altLang="en-US" noProof="0" dirty="0"/>
              <a:t>レベル</a:t>
            </a:r>
          </a:p>
        </p:txBody>
      </p:sp>
      <p:sp>
        <p:nvSpPr>
          <p:cNvPr id="4" name="日付プレースホルダー 3"/>
          <p:cNvSpPr>
            <a:spLocks noGrp="1"/>
          </p:cNvSpPr>
          <p:nvPr>
            <p:ph type="dt" sz="half" idx="10"/>
          </p:nvPr>
        </p:nvSpPr>
        <p:spPr/>
        <p:txBody>
          <a:bodyPr rtlCol="0"/>
          <a:lstStyle/>
          <a:p>
            <a:pPr rtl="0"/>
            <a:fld id="{B484DE46-1366-4E46-BAD3-C50D104787EF}" type="datetime1">
              <a:rPr lang="ja-JP" altLang="en-US" smtClean="0"/>
              <a:t>2020/10/19</a:t>
            </a:fld>
            <a:endParaRPr lang="en-US" dirty="0"/>
          </a:p>
        </p:txBody>
      </p:sp>
      <p:sp>
        <p:nvSpPr>
          <p:cNvPr id="5" name="フッター プレースホルダー 4"/>
          <p:cNvSpPr>
            <a:spLocks noGrp="1"/>
          </p:cNvSpPr>
          <p:nvPr>
            <p:ph type="ftr" sz="quarter" idx="11"/>
          </p:nvPr>
        </p:nvSpPr>
        <p:spPr/>
        <p:txBody>
          <a:bodyPr rtlCol="0"/>
          <a:lstStyle/>
          <a:p>
            <a:pPr rtl="0"/>
            <a:endParaRPr lang="ja-JP" altLang="en-US" noProof="0" dirty="0"/>
          </a:p>
        </p:txBody>
      </p:sp>
      <p:sp>
        <p:nvSpPr>
          <p:cNvPr id="6" name="スライド番号プレースホルダー 5"/>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914402"/>
            <a:ext cx="2057400" cy="5211763"/>
          </a:xfrm>
        </p:spPr>
        <p:txBody>
          <a:bodyPr vert="eaVert" rtlCol="0"/>
          <a:lstStyle/>
          <a:p>
            <a:pPr rtl="0"/>
            <a:r>
              <a:rPr lang="ja-JP" altLang="en-US" noProof="0"/>
              <a:t>マスター タイトルの書式設定</a:t>
            </a:r>
            <a:endParaRPr kumimoji="0" lang="ja-JP" altLang="en-US" noProof="0" dirty="0"/>
          </a:p>
        </p:txBody>
      </p:sp>
      <p:sp>
        <p:nvSpPr>
          <p:cNvPr id="3" name="縦書きテキスト プレースホルダー 2"/>
          <p:cNvSpPr>
            <a:spLocks noGrp="1"/>
          </p:cNvSpPr>
          <p:nvPr>
            <p:ph type="body" orient="vert" idx="1" hasCustomPrompt="1"/>
          </p:nvPr>
        </p:nvSpPr>
        <p:spPr>
          <a:xfrm>
            <a:off x="457200" y="914402"/>
            <a:ext cx="6019800" cy="5211763"/>
          </a:xfrm>
        </p:spPr>
        <p:txBody>
          <a:bodyPr vert="eaVert" rtlCol="0"/>
          <a:lstStyle/>
          <a:p>
            <a:pPr lvl="0" rtl="0" eaLnBrk="1" latinLnBrk="0" hangingPunct="1"/>
            <a:r>
              <a:rPr lang="ja-JP" altLang="en-US" noProof="0" dirty="0"/>
              <a:t>クリックしてマスター テキストのスタイルを編集</a:t>
            </a:r>
          </a:p>
          <a:p>
            <a:pPr lvl="1"/>
            <a:r>
              <a:rPr kumimoji="1" lang="ja-JP" altLang="en-US" noProof="0" dirty="0"/>
              <a:t>第 </a:t>
            </a:r>
            <a:r>
              <a:rPr kumimoji="1" lang="en-US" altLang="ja-JP" noProof="0" dirty="0"/>
              <a:t>2 </a:t>
            </a:r>
            <a:r>
              <a:rPr kumimoji="1" lang="ja-JP" altLang="en-US" noProof="0" dirty="0"/>
              <a:t>レベル</a:t>
            </a:r>
          </a:p>
          <a:p>
            <a:pPr lvl="2"/>
            <a:r>
              <a:rPr kumimoji="1" lang="ja-JP" altLang="en-US" noProof="0" dirty="0"/>
              <a:t>第 </a:t>
            </a:r>
            <a:r>
              <a:rPr kumimoji="1" lang="en-US" altLang="ja-JP" noProof="0" dirty="0"/>
              <a:t>3 </a:t>
            </a:r>
            <a:r>
              <a:rPr kumimoji="1" lang="ja-JP" altLang="en-US" noProof="0" dirty="0"/>
              <a:t>レベル</a:t>
            </a:r>
          </a:p>
          <a:p>
            <a:pPr lvl="3"/>
            <a:r>
              <a:rPr kumimoji="1" lang="ja-JP" altLang="en-US" noProof="0" dirty="0"/>
              <a:t>第 </a:t>
            </a:r>
            <a:r>
              <a:rPr kumimoji="1" lang="en-US" altLang="ja-JP" noProof="0" dirty="0"/>
              <a:t>4 </a:t>
            </a:r>
            <a:r>
              <a:rPr kumimoji="1" lang="ja-JP" altLang="en-US" noProof="0" dirty="0"/>
              <a:t>レベル</a:t>
            </a:r>
          </a:p>
          <a:p>
            <a:pPr lvl="4"/>
            <a:r>
              <a:rPr kumimoji="1" lang="ja-JP" altLang="en-US" noProof="0" dirty="0"/>
              <a:t>第 </a:t>
            </a:r>
            <a:r>
              <a:rPr kumimoji="1" lang="en-US" altLang="ja-JP" noProof="0" dirty="0"/>
              <a:t>5 </a:t>
            </a:r>
            <a:r>
              <a:rPr kumimoji="1" lang="ja-JP" altLang="en-US" noProof="0" dirty="0"/>
              <a:t>レベル</a:t>
            </a:r>
          </a:p>
        </p:txBody>
      </p:sp>
      <p:sp>
        <p:nvSpPr>
          <p:cNvPr id="4" name="日付プレースホルダー 3"/>
          <p:cNvSpPr>
            <a:spLocks noGrp="1"/>
          </p:cNvSpPr>
          <p:nvPr>
            <p:ph type="dt" sz="half" idx="10"/>
          </p:nvPr>
        </p:nvSpPr>
        <p:spPr/>
        <p:txBody>
          <a:bodyPr rtlCol="0"/>
          <a:lstStyle/>
          <a:p>
            <a:pPr rtl="0"/>
            <a:fld id="{60052D1D-F3EA-405F-BE82-7BB0FDEF3019}" type="datetime1">
              <a:rPr lang="ja-JP" altLang="en-US" smtClean="0"/>
              <a:t>2020/10/19</a:t>
            </a:fld>
            <a:endParaRPr lang="en-US" dirty="0"/>
          </a:p>
        </p:txBody>
      </p:sp>
      <p:sp>
        <p:nvSpPr>
          <p:cNvPr id="5" name="フッター プレースホルダー 4"/>
          <p:cNvSpPr>
            <a:spLocks noGrp="1"/>
          </p:cNvSpPr>
          <p:nvPr>
            <p:ph type="ftr" sz="quarter" idx="11"/>
          </p:nvPr>
        </p:nvSpPr>
        <p:spPr/>
        <p:txBody>
          <a:bodyPr rtlCol="0"/>
          <a:lstStyle/>
          <a:p>
            <a:pPr rtl="0"/>
            <a:endParaRPr lang="ja-JP" altLang="en-US" noProof="0" dirty="0"/>
          </a:p>
        </p:txBody>
      </p:sp>
      <p:sp>
        <p:nvSpPr>
          <p:cNvPr id="6" name="スライド番号プレースホルダー 5"/>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1">
        <a:schemeClr val="bg1"/>
      </p:bgRef>
    </p:bg>
    <p:spTree>
      <p:nvGrpSpPr>
        <p:cNvPr id="1" name=""/>
        <p:cNvGrpSpPr/>
        <p:nvPr/>
      </p:nvGrpSpPr>
      <p:grpSpPr>
        <a:xfrm>
          <a:off x="0" y="0"/>
          <a:ext cx="0" cy="0"/>
          <a:chOff x="0" y="0"/>
          <a:chExt cx="0" cy="0"/>
        </a:xfrm>
      </p:grpSpPr>
      <p:grpSp>
        <p:nvGrpSpPr>
          <p:cNvPr id="10" name="グループ 9"/>
          <p:cNvGrpSpPr/>
          <p:nvPr/>
        </p:nvGrpSpPr>
        <p:grpSpPr>
          <a:xfrm>
            <a:off x="0" y="6208894"/>
            <a:ext cx="9144000" cy="649106"/>
            <a:chOff x="0" y="6208894"/>
            <a:chExt cx="12192000" cy="649106"/>
          </a:xfrm>
        </p:grpSpPr>
        <p:sp>
          <p:nvSpPr>
            <p:cNvPr id="2" name="長方形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dirty="0">
                <a:ln>
                  <a:noFill/>
                </a:ln>
                <a:solidFill>
                  <a:prstClr val="black"/>
                </a:solidFill>
                <a:effectLst/>
                <a:uLnTx/>
                <a:uFillTx/>
                <a:latin typeface="Palatino Linotype" panose="02040502050505030304"/>
                <a:ea typeface="ＭＳ ゴシック" panose="020B0609070205080204" pitchFamily="49" charset="-128"/>
                <a:cs typeface="+mn-cs"/>
              </a:endParaRPr>
            </a:p>
          </p:txBody>
        </p:sp>
        <p:cxnSp>
          <p:nvCxnSpPr>
            <p:cNvPr id="7" name="直線​​コネクタ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直線​​コネクタ 4"/>
          <p:cNvCxnSpPr/>
          <p:nvPr userDrawn="1"/>
        </p:nvCxnSpPr>
        <p:spPr>
          <a:xfrm flipV="1">
            <a:off x="2286" y="5937956"/>
            <a:ext cx="618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userDrawn="1"/>
        </p:nvCxnSpPr>
        <p:spPr>
          <a:xfrm flipV="1">
            <a:off x="2286" y="5937956"/>
            <a:ext cx="618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タイトル 8"/>
          <p:cNvSpPr>
            <a:spLocks noGrp="1"/>
          </p:cNvSpPr>
          <p:nvPr>
            <p:ph type="ctrTitle"/>
          </p:nvPr>
        </p:nvSpPr>
        <p:spPr>
          <a:xfrm>
            <a:off x="533400" y="1371600"/>
            <a:ext cx="7851648" cy="1828800"/>
          </a:xfrm>
          <a:ln>
            <a:noFill/>
          </a:ln>
        </p:spPr>
        <p:txBody>
          <a:bodyPr vert="horz" tIns="0" rIns="18288" bIns="0" rtlCol="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eiryo UI" panose="020B0604030504040204" pitchFamily="50" charset="-128"/>
                <a:ea typeface="Meiryo UI" panose="020B0604030504040204" pitchFamily="50" charset="-128"/>
                <a:cs typeface="+mj-cs"/>
              </a:defRPr>
            </a:lvl1pPr>
          </a:lstStyle>
          <a:p>
            <a:pPr rtl="0"/>
            <a:r>
              <a:rPr lang="ja-JP" altLang="en-US" noProof="0"/>
              <a:t>マスター タイトルの書式設定</a:t>
            </a:r>
            <a:endParaRPr kumimoji="0" lang="ja-JP" altLang="en-US" noProof="0" dirty="0"/>
          </a:p>
        </p:txBody>
      </p:sp>
      <p:sp>
        <p:nvSpPr>
          <p:cNvPr id="17" name="サブタイトル 16"/>
          <p:cNvSpPr>
            <a:spLocks noGrp="1"/>
          </p:cNvSpPr>
          <p:nvPr>
            <p:ph type="subTitle" idx="1"/>
          </p:nvPr>
        </p:nvSpPr>
        <p:spPr>
          <a:xfrm>
            <a:off x="533400" y="3228536"/>
            <a:ext cx="7854696" cy="1752600"/>
          </a:xfrm>
        </p:spPr>
        <p:txBody>
          <a:bodyPr lIns="0" rIns="18288" rtlCol="0"/>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rtl="0"/>
            <a:r>
              <a:rPr lang="ja-JP" altLang="en-US" noProof="0"/>
              <a:t>マスター サブタイトルの書式設定</a:t>
            </a:r>
            <a:endParaRPr kumimoji="0" lang="ja-JP" altLang="en-US" noProof="0" dirty="0"/>
          </a:p>
        </p:txBody>
      </p:sp>
      <p:sp>
        <p:nvSpPr>
          <p:cNvPr id="30" name="日付プレースホルダー 29"/>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43B0699-0892-4F88-9F03-9F589BF66B6D}" type="datetime1">
              <a:rPr kumimoji="0" lang="ja-JP" altLang="en-US" sz="1100" b="0" i="0" u="none" strike="noStrike" kern="1200" cap="none" spc="0" normalizeH="0" baseline="0" noProof="0" smtClean="0">
                <a:ln>
                  <a:noFill/>
                </a:ln>
                <a:solidFill>
                  <a:prstClr val="black"/>
                </a:solidFill>
                <a:effectLst/>
                <a:uLnTx/>
                <a:uFillTx/>
                <a:latin typeface="ＭＳ 明朝" panose="02020609040205080304" pitchFamily="17" charset="-128"/>
                <a:ea typeface="ＭＳ 明朝" panose="02020609040205080304" pitchFamily="17" charset="-128"/>
                <a:cs typeface="+mn-cs"/>
              </a:rPr>
              <a:t>2020/10/19</a:t>
            </a:fld>
            <a:endParaRPr kumimoji="0" lang="en-US"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p:txBody>
      </p:sp>
      <p:sp>
        <p:nvSpPr>
          <p:cNvPr id="19" name="フッター プレースホルダー 18"/>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p:txBody>
      </p:sp>
      <p:sp>
        <p:nvSpPr>
          <p:cNvPr id="27" name="スライド番号プレースホルダー 2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401CF334-2D5C-4859-84A6-CA7E6E43FAEB}" type="slidenum">
              <a:rPr kumimoji="0" lang="en-US" altLang="ja-JP" sz="1400" b="0" i="0" u="none" strike="noStrike" kern="1200" cap="none" spc="0" normalizeH="0" baseline="0" noProof="0" smtClean="0">
                <a:ln>
                  <a:noFill/>
                </a:ln>
                <a:solidFill>
                  <a:prstClr val="black"/>
                </a:solidFill>
                <a:effectLst/>
                <a:uLnTx/>
                <a:uFillTx/>
                <a:latin typeface="ＭＳ 明朝" panose="02020609040205080304" pitchFamily="17" charset="-128"/>
                <a:ea typeface="ＭＳ 明朝" panose="02020609040205080304" pitchFamily="17"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ja-JP" altLang="en-US" sz="14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p:txBody>
      </p:sp>
    </p:spTree>
    <p:extLst>
      <p:ext uri="{BB962C8B-B14F-4D97-AF65-F5344CB8AC3E}">
        <p14:creationId xmlns:p14="http://schemas.microsoft.com/office/powerpoint/2010/main" val="1590012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kumimoji="0" lang="ja-JP" altLang="en-US" noProof="0" dirty="0"/>
          </a:p>
        </p:txBody>
      </p:sp>
      <p:sp>
        <p:nvSpPr>
          <p:cNvPr id="3" name="コンテンツ プレースホルダー 2"/>
          <p:cNvSpPr>
            <a:spLocks noGrp="1"/>
          </p:cNvSpPr>
          <p:nvPr>
            <p:ph idx="1"/>
          </p:nvPr>
        </p:nvSpPr>
        <p:spPr/>
        <p:txBody>
          <a:bodyPr rtlCol="0"/>
          <a:lstStyle/>
          <a:p>
            <a:pPr lvl="0" rtl="0" eaLnBrk="1" latinLnBrk="0" hangingPunct="1"/>
            <a:r>
              <a:rPr lang="ja-JP" altLang="en-US" noProof="0"/>
              <a:t>マスター テキストの書式設定</a:t>
            </a:r>
          </a:p>
          <a:p>
            <a:pPr lvl="1" rtl="0" eaLnBrk="1" latinLnBrk="0" hangingPunct="1"/>
            <a:r>
              <a:rPr lang="ja-JP" altLang="en-US" noProof="0"/>
              <a:t>第 </a:t>
            </a:r>
            <a:r>
              <a:rPr lang="en-US" altLang="ja-JP" noProof="0"/>
              <a:t>2 </a:t>
            </a:r>
            <a:r>
              <a:rPr lang="ja-JP" altLang="en-US" noProof="0"/>
              <a:t>レベル</a:t>
            </a:r>
          </a:p>
          <a:p>
            <a:pPr lvl="2" rtl="0" eaLnBrk="1" latinLnBrk="0" hangingPunct="1"/>
            <a:r>
              <a:rPr lang="ja-JP" altLang="en-US" noProof="0"/>
              <a:t>第 </a:t>
            </a:r>
            <a:r>
              <a:rPr lang="en-US" altLang="ja-JP" noProof="0"/>
              <a:t>3 </a:t>
            </a:r>
            <a:r>
              <a:rPr lang="ja-JP" altLang="en-US" noProof="0"/>
              <a:t>レベル</a:t>
            </a:r>
          </a:p>
          <a:p>
            <a:pPr lvl="3" rtl="0" eaLnBrk="1" latinLnBrk="0" hangingPunct="1"/>
            <a:r>
              <a:rPr lang="ja-JP" altLang="en-US" noProof="0"/>
              <a:t>第 </a:t>
            </a:r>
            <a:r>
              <a:rPr lang="en-US" altLang="ja-JP" noProof="0"/>
              <a:t>4 </a:t>
            </a:r>
            <a:r>
              <a:rPr lang="ja-JP" altLang="en-US" noProof="0"/>
              <a:t>レベル</a:t>
            </a:r>
          </a:p>
          <a:p>
            <a:pPr lvl="4" rtl="0" eaLnBrk="1" latinLnBrk="0" hangingPunct="1"/>
            <a:r>
              <a:rPr lang="ja-JP" altLang="en-US" noProof="0"/>
              <a:t>第 </a:t>
            </a:r>
            <a:r>
              <a:rPr lang="en-US" altLang="ja-JP" noProof="0"/>
              <a:t>5 </a:t>
            </a:r>
            <a:r>
              <a:rPr lang="ja-JP" altLang="en-US" noProof="0"/>
              <a:t>レベル</a:t>
            </a:r>
            <a:endParaRPr kumimoji="0" lang="ja-JP" altLang="en-US" noProof="0" dirty="0"/>
          </a:p>
        </p:txBody>
      </p:sp>
      <p:sp>
        <p:nvSpPr>
          <p:cNvPr id="4" name="日付プレースホルダー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27A1377-E63D-4BB2-B93B-3D5C2C1F635A}" type="datetime1">
              <a:rPr kumimoji="0" lang="ja-JP" altLang="en-US" sz="1100" b="0" i="0" u="none" strike="noStrike" kern="1200" cap="none" spc="0" normalizeH="0" baseline="0" noProof="0" smtClean="0">
                <a:ln>
                  <a:noFill/>
                </a:ln>
                <a:solidFill>
                  <a:prstClr val="black"/>
                </a:solidFill>
                <a:effectLst/>
                <a:uLnTx/>
                <a:uFillTx/>
                <a:latin typeface="ＭＳ 明朝" panose="02020609040205080304" pitchFamily="17" charset="-128"/>
                <a:ea typeface="ＭＳ 明朝" panose="02020609040205080304" pitchFamily="17" charset="-128"/>
                <a:cs typeface="+mn-cs"/>
              </a:rPr>
              <a:t>2020/10/19</a:t>
            </a:fld>
            <a:endParaRPr kumimoji="0" lang="en-US"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p:txBody>
      </p:sp>
      <p:sp>
        <p:nvSpPr>
          <p:cNvPr id="5" name="フッター プレースホルダー 4"/>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p:txBody>
      </p:sp>
      <p:sp>
        <p:nvSpPr>
          <p:cNvPr id="6" name="スライド番号プレースホルダー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401CF334-2D5C-4859-84A6-CA7E6E43FAEB}" type="slidenum">
              <a:rPr kumimoji="0" lang="en-US" altLang="ja-JP" sz="1400" b="0" i="0" u="none" strike="noStrike" kern="1200" cap="none" spc="0" normalizeH="0" baseline="0" noProof="0" smtClean="0">
                <a:ln>
                  <a:noFill/>
                </a:ln>
                <a:solidFill>
                  <a:prstClr val="black"/>
                </a:solidFill>
                <a:effectLst/>
                <a:uLnTx/>
                <a:uFillTx/>
                <a:latin typeface="ＭＳ 明朝" panose="02020609040205080304" pitchFamily="17" charset="-128"/>
                <a:ea typeface="ＭＳ 明朝" panose="02020609040205080304" pitchFamily="17"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ja-JP" altLang="en-US" sz="14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p:txBody>
      </p:sp>
    </p:spTree>
    <p:extLst>
      <p:ext uri="{BB962C8B-B14F-4D97-AF65-F5344CB8AC3E}">
        <p14:creationId xmlns:p14="http://schemas.microsoft.com/office/powerpoint/2010/main" val="331124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530352" y="1316736"/>
            <a:ext cx="7772400" cy="1362456"/>
          </a:xfrm>
          <a:ln>
            <a:noFill/>
          </a:ln>
        </p:spPr>
        <p:txBody>
          <a:bodyPr vert="horz" tIns="0" bIns="0" rtlCol="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eiryo UI" panose="020B0604030504040204" pitchFamily="50" charset="-128"/>
                <a:ea typeface="Meiryo UI" panose="020B0604030504040204" pitchFamily="50" charset="-128"/>
                <a:cs typeface="+mj-cs"/>
              </a:defRPr>
            </a:lvl1pPr>
          </a:lstStyle>
          <a:p>
            <a:pPr rtl="0"/>
            <a:r>
              <a:rPr lang="ja-JP" altLang="en-US" noProof="0"/>
              <a:t>マスター タイトルの書式設定</a:t>
            </a:r>
            <a:endParaRPr kumimoji="0" lang="ja-JP" altLang="en-US" noProof="0" dirty="0"/>
          </a:p>
        </p:txBody>
      </p:sp>
      <p:sp>
        <p:nvSpPr>
          <p:cNvPr id="3" name="テキスト プレースホルダー 2"/>
          <p:cNvSpPr>
            <a:spLocks noGrp="1"/>
          </p:cNvSpPr>
          <p:nvPr>
            <p:ph type="body" idx="1"/>
          </p:nvPr>
        </p:nvSpPr>
        <p:spPr>
          <a:xfrm>
            <a:off x="530352" y="2704664"/>
            <a:ext cx="7772400" cy="1509712"/>
          </a:xfrm>
        </p:spPr>
        <p:txBody>
          <a:bodyPr lIns="45720" rIns="45720" rtlCol="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rtl="0" eaLnBrk="1" latinLnBrk="0" hangingPunct="1"/>
            <a:r>
              <a:rPr lang="ja-JP" altLang="en-US" noProof="0"/>
              <a:t>マスター テキストの書式設定</a:t>
            </a:r>
          </a:p>
        </p:txBody>
      </p:sp>
      <p:sp>
        <p:nvSpPr>
          <p:cNvPr id="4" name="日付プレースホルダー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E13A0EC-93E8-4E31-B0EA-8F6DCDC06C36}" type="datetime1">
              <a:rPr kumimoji="0" lang="ja-JP" altLang="en-US" sz="1100" b="0" i="0" u="none" strike="noStrike" kern="1200" cap="none" spc="0" normalizeH="0" baseline="0" noProof="0" smtClean="0">
                <a:ln>
                  <a:noFill/>
                </a:ln>
                <a:solidFill>
                  <a:prstClr val="black"/>
                </a:solidFill>
                <a:effectLst/>
                <a:uLnTx/>
                <a:uFillTx/>
                <a:latin typeface="ＭＳ 明朝" panose="02020609040205080304" pitchFamily="17" charset="-128"/>
                <a:ea typeface="ＭＳ 明朝" panose="02020609040205080304" pitchFamily="17" charset="-128"/>
                <a:cs typeface="+mn-cs"/>
              </a:rPr>
              <a:t>2020/10/19</a:t>
            </a:fld>
            <a:endParaRPr kumimoji="0" lang="en-US"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p:txBody>
      </p:sp>
      <p:sp>
        <p:nvSpPr>
          <p:cNvPr id="5" name="フッター プレースホルダー 4"/>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p:txBody>
      </p:sp>
      <p:sp>
        <p:nvSpPr>
          <p:cNvPr id="6" name="スライド番号プレースホルダー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401CF334-2D5C-4859-84A6-CA7E6E43FAEB}" type="slidenum">
              <a:rPr kumimoji="0" lang="en-US" altLang="ja-JP" sz="1400" b="0" i="0" u="none" strike="noStrike" kern="1200" cap="none" spc="0" normalizeH="0" baseline="0" noProof="0" smtClean="0">
                <a:ln>
                  <a:noFill/>
                </a:ln>
                <a:solidFill>
                  <a:prstClr val="black"/>
                </a:solidFill>
                <a:effectLst/>
                <a:uLnTx/>
                <a:uFillTx/>
                <a:latin typeface="ＭＳ 明朝" panose="02020609040205080304" pitchFamily="17" charset="-128"/>
                <a:ea typeface="ＭＳ 明朝" panose="02020609040205080304" pitchFamily="17"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ja-JP" altLang="en-US" sz="14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p:txBody>
      </p:sp>
    </p:spTree>
    <p:extLst>
      <p:ext uri="{BB962C8B-B14F-4D97-AF65-F5344CB8AC3E}">
        <p14:creationId xmlns:p14="http://schemas.microsoft.com/office/powerpoint/2010/main" val="232276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rtlCol="0"/>
          <a:lstStyle/>
          <a:p>
            <a:pPr rtl="0"/>
            <a:r>
              <a:rPr lang="ja-JP" altLang="en-US" noProof="0"/>
              <a:t>マスター タイトルの書式設定</a:t>
            </a:r>
            <a:endParaRPr kumimoji="0" lang="ja-JP" altLang="en-US" noProof="0" dirty="0"/>
          </a:p>
        </p:txBody>
      </p:sp>
      <p:sp>
        <p:nvSpPr>
          <p:cNvPr id="3" name="コンテンツ プレースホルダー 2"/>
          <p:cNvSpPr>
            <a:spLocks noGrp="1"/>
          </p:cNvSpPr>
          <p:nvPr>
            <p:ph sz="half" idx="1"/>
          </p:nvPr>
        </p:nvSpPr>
        <p:spPr>
          <a:xfrm>
            <a:off x="457200" y="1920085"/>
            <a:ext cx="4038600" cy="4434840"/>
          </a:xfrm>
        </p:spPr>
        <p:txBody>
          <a:bodyPr rtlCol="0"/>
          <a:lstStyle>
            <a:lvl1pPr>
              <a:defRPr sz="2600"/>
            </a:lvl1pPr>
            <a:lvl2pPr>
              <a:defRPr sz="2400"/>
            </a:lvl2pPr>
            <a:lvl3pPr>
              <a:defRPr sz="2000"/>
            </a:lvl3pPr>
            <a:lvl4pPr>
              <a:defRPr sz="1800"/>
            </a:lvl4pPr>
            <a:lvl5pPr>
              <a:defRPr sz="1800"/>
            </a:lvl5pPr>
          </a:lstStyle>
          <a:p>
            <a:pPr lvl="0" rtl="0" eaLnBrk="1" latinLnBrk="0" hangingPunct="1"/>
            <a:r>
              <a:rPr lang="ja-JP" altLang="en-US" noProof="0"/>
              <a:t>マスター テキストの書式設定</a:t>
            </a:r>
          </a:p>
          <a:p>
            <a:pPr lvl="1" rtl="0" eaLnBrk="1" latinLnBrk="0" hangingPunct="1"/>
            <a:r>
              <a:rPr lang="ja-JP" altLang="en-US" noProof="0"/>
              <a:t>第 </a:t>
            </a:r>
            <a:r>
              <a:rPr lang="en-US" altLang="ja-JP" noProof="0"/>
              <a:t>2 </a:t>
            </a:r>
            <a:r>
              <a:rPr lang="ja-JP" altLang="en-US" noProof="0"/>
              <a:t>レベル</a:t>
            </a:r>
          </a:p>
          <a:p>
            <a:pPr lvl="2" rtl="0" eaLnBrk="1" latinLnBrk="0" hangingPunct="1"/>
            <a:r>
              <a:rPr lang="ja-JP" altLang="en-US" noProof="0"/>
              <a:t>第 </a:t>
            </a:r>
            <a:r>
              <a:rPr lang="en-US" altLang="ja-JP" noProof="0"/>
              <a:t>3 </a:t>
            </a:r>
            <a:r>
              <a:rPr lang="ja-JP" altLang="en-US" noProof="0"/>
              <a:t>レベル</a:t>
            </a:r>
          </a:p>
          <a:p>
            <a:pPr lvl="3" rtl="0" eaLnBrk="1" latinLnBrk="0" hangingPunct="1"/>
            <a:r>
              <a:rPr lang="ja-JP" altLang="en-US" noProof="0"/>
              <a:t>第 </a:t>
            </a:r>
            <a:r>
              <a:rPr lang="en-US" altLang="ja-JP" noProof="0"/>
              <a:t>4 </a:t>
            </a:r>
            <a:r>
              <a:rPr lang="ja-JP" altLang="en-US" noProof="0"/>
              <a:t>レベル</a:t>
            </a:r>
          </a:p>
          <a:p>
            <a:pPr lvl="4" rtl="0" eaLnBrk="1" latinLnBrk="0" hangingPunct="1"/>
            <a:r>
              <a:rPr lang="ja-JP" altLang="en-US" noProof="0"/>
              <a:t>第 </a:t>
            </a:r>
            <a:r>
              <a:rPr lang="en-US" altLang="ja-JP" noProof="0"/>
              <a:t>5 </a:t>
            </a:r>
            <a:r>
              <a:rPr lang="ja-JP" altLang="en-US" noProof="0"/>
              <a:t>レベル</a:t>
            </a:r>
            <a:endParaRPr kumimoji="0" lang="ja-JP" altLang="en-US" noProof="0" dirty="0"/>
          </a:p>
        </p:txBody>
      </p:sp>
      <p:sp>
        <p:nvSpPr>
          <p:cNvPr id="4" name="コンテンツ プレースホルダー 3"/>
          <p:cNvSpPr>
            <a:spLocks noGrp="1"/>
          </p:cNvSpPr>
          <p:nvPr>
            <p:ph sz="half" idx="2"/>
          </p:nvPr>
        </p:nvSpPr>
        <p:spPr>
          <a:xfrm>
            <a:off x="4648200" y="1920085"/>
            <a:ext cx="4038600" cy="4434840"/>
          </a:xfrm>
        </p:spPr>
        <p:txBody>
          <a:bodyPr rtlCol="0"/>
          <a:lstStyle>
            <a:lvl1pPr>
              <a:defRPr sz="2600"/>
            </a:lvl1pPr>
            <a:lvl2pPr>
              <a:defRPr sz="2400"/>
            </a:lvl2pPr>
            <a:lvl3pPr>
              <a:defRPr sz="2000"/>
            </a:lvl3pPr>
            <a:lvl4pPr>
              <a:defRPr sz="1800"/>
            </a:lvl4pPr>
            <a:lvl5pPr>
              <a:defRPr sz="1800"/>
            </a:lvl5pPr>
          </a:lstStyle>
          <a:p>
            <a:pPr lvl="0" rtl="0" eaLnBrk="1" latinLnBrk="0" hangingPunct="1"/>
            <a:r>
              <a:rPr lang="ja-JP" altLang="en-US" noProof="0"/>
              <a:t>マスター テキストの書式設定</a:t>
            </a:r>
          </a:p>
          <a:p>
            <a:pPr lvl="1" rtl="0" eaLnBrk="1" latinLnBrk="0" hangingPunct="1"/>
            <a:r>
              <a:rPr lang="ja-JP" altLang="en-US" noProof="0"/>
              <a:t>第 </a:t>
            </a:r>
            <a:r>
              <a:rPr lang="en-US" altLang="ja-JP" noProof="0"/>
              <a:t>2 </a:t>
            </a:r>
            <a:r>
              <a:rPr lang="ja-JP" altLang="en-US" noProof="0"/>
              <a:t>レベル</a:t>
            </a:r>
          </a:p>
          <a:p>
            <a:pPr lvl="2" rtl="0" eaLnBrk="1" latinLnBrk="0" hangingPunct="1"/>
            <a:r>
              <a:rPr lang="ja-JP" altLang="en-US" noProof="0"/>
              <a:t>第 </a:t>
            </a:r>
            <a:r>
              <a:rPr lang="en-US" altLang="ja-JP" noProof="0"/>
              <a:t>3 </a:t>
            </a:r>
            <a:r>
              <a:rPr lang="ja-JP" altLang="en-US" noProof="0"/>
              <a:t>レベル</a:t>
            </a:r>
          </a:p>
          <a:p>
            <a:pPr lvl="3" rtl="0" eaLnBrk="1" latinLnBrk="0" hangingPunct="1"/>
            <a:r>
              <a:rPr lang="ja-JP" altLang="en-US" noProof="0"/>
              <a:t>第 </a:t>
            </a:r>
            <a:r>
              <a:rPr lang="en-US" altLang="ja-JP" noProof="0"/>
              <a:t>4 </a:t>
            </a:r>
            <a:r>
              <a:rPr lang="ja-JP" altLang="en-US" noProof="0"/>
              <a:t>レベル</a:t>
            </a:r>
          </a:p>
          <a:p>
            <a:pPr lvl="4" rtl="0" eaLnBrk="1" latinLnBrk="0" hangingPunct="1"/>
            <a:r>
              <a:rPr lang="ja-JP" altLang="en-US" noProof="0"/>
              <a:t>第 </a:t>
            </a:r>
            <a:r>
              <a:rPr lang="en-US" altLang="ja-JP" noProof="0"/>
              <a:t>5 </a:t>
            </a:r>
            <a:r>
              <a:rPr lang="ja-JP" altLang="en-US" noProof="0"/>
              <a:t>レベル</a:t>
            </a:r>
            <a:endParaRPr kumimoji="0" lang="ja-JP" altLang="en-US" noProof="0" dirty="0"/>
          </a:p>
        </p:txBody>
      </p:sp>
      <p:sp>
        <p:nvSpPr>
          <p:cNvPr id="5" name="日付プレースホルダー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DE2A019-7335-426E-8199-03BA6BCF93AF}" type="datetime1">
              <a:rPr kumimoji="0" lang="ja-JP" altLang="en-US" sz="1100" b="0" i="0" u="none" strike="noStrike" kern="1200" cap="none" spc="0" normalizeH="0" baseline="0" noProof="0" smtClean="0">
                <a:ln>
                  <a:noFill/>
                </a:ln>
                <a:solidFill>
                  <a:prstClr val="black"/>
                </a:solidFill>
                <a:effectLst/>
                <a:uLnTx/>
                <a:uFillTx/>
                <a:latin typeface="ＭＳ 明朝" panose="02020609040205080304" pitchFamily="17" charset="-128"/>
                <a:ea typeface="ＭＳ 明朝" panose="02020609040205080304" pitchFamily="17" charset="-128"/>
                <a:cs typeface="+mn-cs"/>
              </a:rPr>
              <a:t>2020/10/19</a:t>
            </a:fld>
            <a:endParaRPr kumimoji="0" lang="en-US"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p:txBody>
      </p:sp>
      <p:sp>
        <p:nvSpPr>
          <p:cNvPr id="6" name="フッター プレースホルダー 5"/>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p:txBody>
      </p:sp>
      <p:sp>
        <p:nvSpPr>
          <p:cNvPr id="7" name="スライド番号プレースホルダー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401CF334-2D5C-4859-84A6-CA7E6E43FAEB}" type="slidenum">
              <a:rPr kumimoji="0" lang="en-US" altLang="ja-JP" sz="1400" b="0" i="0" u="none" strike="noStrike" kern="1200" cap="none" spc="0" normalizeH="0" baseline="0" noProof="0" smtClean="0">
                <a:ln>
                  <a:noFill/>
                </a:ln>
                <a:solidFill>
                  <a:prstClr val="black"/>
                </a:solidFill>
                <a:effectLst/>
                <a:uLnTx/>
                <a:uFillTx/>
                <a:latin typeface="ＭＳ 明朝" panose="02020609040205080304" pitchFamily="17" charset="-128"/>
                <a:ea typeface="ＭＳ 明朝" panose="02020609040205080304" pitchFamily="17"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ja-JP" altLang="en-US" sz="14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p:txBody>
      </p:sp>
    </p:spTree>
    <p:extLst>
      <p:ext uri="{BB962C8B-B14F-4D97-AF65-F5344CB8AC3E}">
        <p14:creationId xmlns:p14="http://schemas.microsoft.com/office/powerpoint/2010/main" val="383561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tIns="45720" rtlCol="0" anchor="b"/>
          <a:lstStyle>
            <a:lvl1pPr>
              <a:defRPr/>
            </a:lvl1pPr>
          </a:lstStyle>
          <a:p>
            <a:pPr rtl="0"/>
            <a:r>
              <a:rPr lang="ja-JP" altLang="en-US"/>
              <a:t>マスター タイトルの書式設定</a:t>
            </a:r>
            <a:endParaRPr kumimoji="0" lang="en-US" dirty="0"/>
          </a:p>
        </p:txBody>
      </p:sp>
      <p:sp>
        <p:nvSpPr>
          <p:cNvPr id="3" name="テキスト プレースホルダー 2"/>
          <p:cNvSpPr>
            <a:spLocks noGrp="1"/>
          </p:cNvSpPr>
          <p:nvPr>
            <p:ph type="body" idx="1"/>
          </p:nvPr>
        </p:nvSpPr>
        <p:spPr>
          <a:xfrm>
            <a:off x="457200" y="1855248"/>
            <a:ext cx="4040188" cy="659352"/>
          </a:xfrm>
        </p:spPr>
        <p:txBody>
          <a:bodyPr lIns="45720" tIns="0" rIns="45720" bIns="0" rtlCol="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rtl="0" eaLnBrk="1" latinLnBrk="0" hangingPunct="1"/>
            <a:r>
              <a:rPr lang="ja-JP" altLang="en-US"/>
              <a:t>マスター テキストの書式設定</a:t>
            </a:r>
          </a:p>
        </p:txBody>
      </p:sp>
      <p:sp>
        <p:nvSpPr>
          <p:cNvPr id="5" name="コンテンツ プレースホルダー 4"/>
          <p:cNvSpPr>
            <a:spLocks noGrp="1"/>
          </p:cNvSpPr>
          <p:nvPr>
            <p:ph sz="quarter" idx="2"/>
          </p:nvPr>
        </p:nvSpPr>
        <p:spPr>
          <a:xfrm>
            <a:off x="457200" y="2514600"/>
            <a:ext cx="4040188" cy="3845720"/>
          </a:xfrm>
        </p:spPr>
        <p:txBody>
          <a:bodyPr tIns="0" rtlCol="0"/>
          <a:lstStyle>
            <a:lvl1pPr>
              <a:defRPr sz="2200"/>
            </a:lvl1pPr>
            <a:lvl2pPr>
              <a:defRPr sz="2000"/>
            </a:lvl2pPr>
            <a:lvl3pPr>
              <a:defRPr sz="1800"/>
            </a:lvl3pPr>
            <a:lvl4pPr>
              <a:defRPr sz="1600"/>
            </a:lvl4pPr>
            <a:lvl5pPr>
              <a:defRPr sz="1600"/>
            </a:lvl5pPr>
          </a:lstStyle>
          <a:p>
            <a:pPr lvl="0" rtl="0" eaLnBrk="1" latinLnBrk="0" hangingPunct="1"/>
            <a:r>
              <a:rPr lang="ja-JP" altLang="en-US"/>
              <a:t>マスター テキストの書式設定</a:t>
            </a:r>
          </a:p>
          <a:p>
            <a:pPr lvl="1" rtl="0" eaLnBrk="1" latinLnBrk="0" hangingPunct="1"/>
            <a:r>
              <a:rPr lang="ja-JP" altLang="en-US"/>
              <a:t>第 </a:t>
            </a:r>
            <a:r>
              <a:rPr lang="en-US" altLang="ja-JP"/>
              <a:t>2 </a:t>
            </a:r>
            <a:r>
              <a:rPr lang="ja-JP" altLang="en-US"/>
              <a:t>レベル</a:t>
            </a:r>
          </a:p>
          <a:p>
            <a:pPr lvl="2" rtl="0" eaLnBrk="1" latinLnBrk="0" hangingPunct="1"/>
            <a:r>
              <a:rPr lang="ja-JP" altLang="en-US"/>
              <a:t>第 </a:t>
            </a:r>
            <a:r>
              <a:rPr lang="en-US" altLang="ja-JP"/>
              <a:t>3 </a:t>
            </a:r>
            <a:r>
              <a:rPr lang="ja-JP" altLang="en-US"/>
              <a:t>レベル</a:t>
            </a:r>
          </a:p>
          <a:p>
            <a:pPr lvl="3" rtl="0" eaLnBrk="1" latinLnBrk="0" hangingPunct="1"/>
            <a:r>
              <a:rPr lang="ja-JP" altLang="en-US"/>
              <a:t>第 </a:t>
            </a:r>
            <a:r>
              <a:rPr lang="en-US" altLang="ja-JP"/>
              <a:t>4 </a:t>
            </a:r>
            <a:r>
              <a:rPr lang="ja-JP" altLang="en-US"/>
              <a:t>レベル</a:t>
            </a:r>
          </a:p>
          <a:p>
            <a:pPr lvl="4" rtl="0" eaLnBrk="1" latinLnBrk="0" hangingPunct="1"/>
            <a:r>
              <a:rPr lang="ja-JP" altLang="en-US"/>
              <a:t>第 </a:t>
            </a:r>
            <a:r>
              <a:rPr lang="en-US" altLang="ja-JP"/>
              <a:t>5 </a:t>
            </a:r>
            <a:r>
              <a:rPr lang="ja-JP" altLang="en-US"/>
              <a:t>レベル</a:t>
            </a:r>
            <a:endParaRPr kumimoji="0" lang="en-US" dirty="0"/>
          </a:p>
        </p:txBody>
      </p:sp>
      <p:sp>
        <p:nvSpPr>
          <p:cNvPr id="4" name="テキスト プレースホルダー 3"/>
          <p:cNvSpPr>
            <a:spLocks noGrp="1"/>
          </p:cNvSpPr>
          <p:nvPr>
            <p:ph type="body" sz="half" idx="3"/>
          </p:nvPr>
        </p:nvSpPr>
        <p:spPr>
          <a:xfrm>
            <a:off x="4645026" y="1859759"/>
            <a:ext cx="4041775" cy="654843"/>
          </a:xfrm>
        </p:spPr>
        <p:txBody>
          <a:bodyPr lIns="45720" tIns="0" rIns="45720" bIns="0" rtlCol="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rtl="0" eaLnBrk="1" latinLnBrk="0" hangingPunct="1"/>
            <a:r>
              <a:rPr lang="ja-JP" altLang="en-US"/>
              <a:t>マスター テキストの書式設定</a:t>
            </a:r>
          </a:p>
        </p:txBody>
      </p:sp>
      <p:sp>
        <p:nvSpPr>
          <p:cNvPr id="6" name="コンテンツ プレースホルダー 5"/>
          <p:cNvSpPr>
            <a:spLocks noGrp="1"/>
          </p:cNvSpPr>
          <p:nvPr>
            <p:ph sz="quarter" idx="4"/>
          </p:nvPr>
        </p:nvSpPr>
        <p:spPr>
          <a:xfrm>
            <a:off x="4645026" y="2514600"/>
            <a:ext cx="4041775" cy="3845720"/>
          </a:xfrm>
        </p:spPr>
        <p:txBody>
          <a:bodyPr tIns="0" rtlCol="0"/>
          <a:lstStyle>
            <a:lvl1pPr>
              <a:defRPr sz="2200"/>
            </a:lvl1pPr>
            <a:lvl2pPr>
              <a:defRPr sz="2000"/>
            </a:lvl2pPr>
            <a:lvl3pPr>
              <a:defRPr sz="1800"/>
            </a:lvl3pPr>
            <a:lvl4pPr>
              <a:defRPr sz="1600"/>
            </a:lvl4pPr>
            <a:lvl5pPr>
              <a:defRPr sz="1600"/>
            </a:lvl5pPr>
          </a:lstStyle>
          <a:p>
            <a:pPr lvl="0" rtl="0" eaLnBrk="1" latinLnBrk="0" hangingPunct="1"/>
            <a:r>
              <a:rPr lang="ja-JP" altLang="en-US"/>
              <a:t>マスター テキストの書式設定</a:t>
            </a:r>
          </a:p>
          <a:p>
            <a:pPr lvl="1" rtl="0" eaLnBrk="1" latinLnBrk="0" hangingPunct="1"/>
            <a:r>
              <a:rPr lang="ja-JP" altLang="en-US"/>
              <a:t>第 </a:t>
            </a:r>
            <a:r>
              <a:rPr lang="en-US" altLang="ja-JP"/>
              <a:t>2 </a:t>
            </a:r>
            <a:r>
              <a:rPr lang="ja-JP" altLang="en-US"/>
              <a:t>レベル</a:t>
            </a:r>
          </a:p>
          <a:p>
            <a:pPr lvl="2" rtl="0" eaLnBrk="1" latinLnBrk="0" hangingPunct="1"/>
            <a:r>
              <a:rPr lang="ja-JP" altLang="en-US"/>
              <a:t>第 </a:t>
            </a:r>
            <a:r>
              <a:rPr lang="en-US" altLang="ja-JP"/>
              <a:t>3 </a:t>
            </a:r>
            <a:r>
              <a:rPr lang="ja-JP" altLang="en-US"/>
              <a:t>レベル</a:t>
            </a:r>
          </a:p>
          <a:p>
            <a:pPr lvl="3" rtl="0" eaLnBrk="1" latinLnBrk="0" hangingPunct="1"/>
            <a:r>
              <a:rPr lang="ja-JP" altLang="en-US"/>
              <a:t>第 </a:t>
            </a:r>
            <a:r>
              <a:rPr lang="en-US" altLang="ja-JP"/>
              <a:t>4 </a:t>
            </a:r>
            <a:r>
              <a:rPr lang="ja-JP" altLang="en-US"/>
              <a:t>レベル</a:t>
            </a:r>
          </a:p>
          <a:p>
            <a:pPr lvl="4" rtl="0" eaLnBrk="1" latinLnBrk="0" hangingPunct="1"/>
            <a:r>
              <a:rPr lang="ja-JP" altLang="en-US"/>
              <a:t>第 </a:t>
            </a:r>
            <a:r>
              <a:rPr lang="en-US" altLang="ja-JP"/>
              <a:t>5 </a:t>
            </a:r>
            <a:r>
              <a:rPr lang="ja-JP" altLang="en-US"/>
              <a:t>レベル</a:t>
            </a:r>
            <a:endParaRPr kumimoji="0" lang="en-US" dirty="0"/>
          </a:p>
        </p:txBody>
      </p:sp>
      <p:sp>
        <p:nvSpPr>
          <p:cNvPr id="7" name="日付プレースホルダー 6"/>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3A76A6D-908E-4319-96D0-9AD7BEFBCD7F}" type="datetime1">
              <a:rPr kumimoji="0" lang="ja-JP" altLang="en-US" sz="1100" b="0" i="0" u="none" strike="noStrike" kern="1200" cap="none" spc="0" normalizeH="0" baseline="0" noProof="0" smtClean="0">
                <a:ln>
                  <a:noFill/>
                </a:ln>
                <a:solidFill>
                  <a:prstClr val="black"/>
                </a:solidFill>
                <a:effectLst/>
                <a:uLnTx/>
                <a:uFillTx/>
                <a:latin typeface="ＭＳ 明朝" panose="02020609040205080304" pitchFamily="17" charset="-128"/>
                <a:ea typeface="ＭＳ 明朝" panose="02020609040205080304" pitchFamily="17" charset="-128"/>
                <a:cs typeface="+mn-cs"/>
              </a:rPr>
              <a:t>2020/10/19</a:t>
            </a:fld>
            <a:endParaRPr kumimoji="0" lang="en-US"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p:txBody>
      </p:sp>
      <p:sp>
        <p:nvSpPr>
          <p:cNvPr id="8" name="フッター プレースホルダー 7"/>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p:txBody>
      </p:sp>
      <p:sp>
        <p:nvSpPr>
          <p:cNvPr id="9" name="スライド番号プレースホルダー 8"/>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401CF334-2D5C-4859-84A6-CA7E6E43FAEB}" type="slidenum">
              <a:rPr kumimoji="0" lang="en-US" sz="1400" b="0" i="0" u="none" strike="noStrike" kern="1200" cap="none" spc="0" normalizeH="0" baseline="0" noProof="0" smtClean="0">
                <a:ln>
                  <a:noFill/>
                </a:ln>
                <a:solidFill>
                  <a:prstClr val="black"/>
                </a:solidFill>
                <a:effectLst/>
                <a:uLnTx/>
                <a:uFillTx/>
                <a:latin typeface="ＭＳ 明朝" panose="02020609040205080304" pitchFamily="17" charset="-128"/>
                <a:ea typeface="ＭＳ 明朝" panose="02020609040205080304" pitchFamily="17"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p:txBody>
      </p:sp>
    </p:spTree>
    <p:extLst>
      <p:ext uri="{BB962C8B-B14F-4D97-AF65-F5344CB8AC3E}">
        <p14:creationId xmlns:p14="http://schemas.microsoft.com/office/powerpoint/2010/main" val="389973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305800" cy="1143000"/>
          </a:xfrm>
        </p:spPr>
        <p:txBody>
          <a:bodyPr vert="horz" tIns="45720" bIns="0" rtlCol="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eiryo UI" panose="020B0604030504040204" pitchFamily="50" charset="-128"/>
                <a:ea typeface="Meiryo UI" panose="020B0604030504040204" pitchFamily="50" charset="-128"/>
                <a:cs typeface="+mj-cs"/>
              </a:defRPr>
            </a:lvl1pPr>
          </a:lstStyle>
          <a:p>
            <a:pPr rtl="0"/>
            <a:r>
              <a:rPr lang="ja-JP" altLang="en-US" noProof="0"/>
              <a:t>マスター タイトルの書式設定</a:t>
            </a:r>
            <a:endParaRPr kumimoji="0" lang="ja-JP" altLang="en-US" noProof="0" dirty="0"/>
          </a:p>
        </p:txBody>
      </p:sp>
      <p:sp>
        <p:nvSpPr>
          <p:cNvPr id="3" name="日付プレースホルダー 2"/>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80CA49A9-7F57-4BF4-9965-F2F70B0751BA}" type="datetime1">
              <a:rPr kumimoji="0" lang="ja-JP" altLang="en-US" sz="1100" b="0" i="0" u="none" strike="noStrike" kern="1200" cap="none" spc="0" normalizeH="0" baseline="0" noProof="0" smtClean="0">
                <a:ln>
                  <a:noFill/>
                </a:ln>
                <a:solidFill>
                  <a:prstClr val="black"/>
                </a:solidFill>
                <a:effectLst/>
                <a:uLnTx/>
                <a:uFillTx/>
                <a:latin typeface="ＭＳ 明朝" panose="02020609040205080304" pitchFamily="17" charset="-128"/>
                <a:ea typeface="ＭＳ 明朝" panose="02020609040205080304" pitchFamily="17" charset="-128"/>
                <a:cs typeface="+mn-cs"/>
              </a:rPr>
              <a:t>2020/10/19</a:t>
            </a:fld>
            <a:endParaRPr kumimoji="0" lang="en-US" sz="1100" b="0" i="0" u="none" strike="noStrike" kern="1200" cap="none" spc="0" normalizeH="0" baseline="0" noProof="0">
              <a:ln>
                <a:noFill/>
              </a:ln>
              <a:solidFill>
                <a:prstClr val="black"/>
              </a:solidFill>
              <a:effectLst/>
              <a:uLnTx/>
              <a:uFillTx/>
              <a:latin typeface="ＭＳ 明朝" panose="02020609040205080304" pitchFamily="17" charset="-128"/>
              <a:ea typeface="ＭＳ 明朝" panose="02020609040205080304" pitchFamily="17" charset="-128"/>
              <a:cs typeface="+mn-cs"/>
            </a:endParaRPr>
          </a:p>
        </p:txBody>
      </p:sp>
      <p:sp>
        <p:nvSpPr>
          <p:cNvPr id="4" name="フッター プレースホルダー 3"/>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p:txBody>
      </p:sp>
      <p:sp>
        <p:nvSpPr>
          <p:cNvPr id="5" name="スライド番号プレースホルダー 4"/>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401CF334-2D5C-4859-84A6-CA7E6E43FAEB}" type="slidenum">
              <a:rPr kumimoji="0" lang="en-US" altLang="ja-JP" sz="1400" b="0" i="0" u="none" strike="noStrike" kern="1200" cap="none" spc="0" normalizeH="0" baseline="0" noProof="0" smtClean="0">
                <a:ln>
                  <a:noFill/>
                </a:ln>
                <a:solidFill>
                  <a:prstClr val="black"/>
                </a:solidFill>
                <a:effectLst/>
                <a:uLnTx/>
                <a:uFillTx/>
                <a:latin typeface="ＭＳ 明朝" panose="02020609040205080304" pitchFamily="17" charset="-128"/>
                <a:ea typeface="ＭＳ 明朝" panose="02020609040205080304" pitchFamily="17"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ja-JP" altLang="en-US" sz="14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p:txBody>
      </p:sp>
    </p:spTree>
    <p:extLst>
      <p:ext uri="{BB962C8B-B14F-4D97-AF65-F5344CB8AC3E}">
        <p14:creationId xmlns:p14="http://schemas.microsoft.com/office/powerpoint/2010/main" val="2393531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078F3E3F-6938-4F56-A856-9047F2FC2FD6}" type="datetime1">
              <a:rPr kumimoji="0" lang="ja-JP" altLang="en-US" sz="1100" b="0" i="0" u="none" strike="noStrike" kern="1200" cap="none" spc="0" normalizeH="0" baseline="0" noProof="0" smtClean="0">
                <a:ln>
                  <a:noFill/>
                </a:ln>
                <a:solidFill>
                  <a:prstClr val="black"/>
                </a:solidFill>
                <a:effectLst/>
                <a:uLnTx/>
                <a:uFillTx/>
                <a:latin typeface="ＭＳ 明朝" panose="02020609040205080304" pitchFamily="17" charset="-128"/>
                <a:ea typeface="ＭＳ 明朝" panose="02020609040205080304" pitchFamily="17" charset="-128"/>
                <a:cs typeface="+mn-cs"/>
              </a:rPr>
              <a:t>2020/10/19</a:t>
            </a:fld>
            <a:endParaRPr kumimoji="0" lang="en-US"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p:txBody>
      </p:sp>
      <p:sp>
        <p:nvSpPr>
          <p:cNvPr id="3" name="フッター プレースホルダー 2"/>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p:txBody>
      </p:sp>
      <p:sp>
        <p:nvSpPr>
          <p:cNvPr id="4" name="スライド番号プレースホルダー 3"/>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401CF334-2D5C-4859-84A6-CA7E6E43FAEB}" type="slidenum">
              <a:rPr kumimoji="0" lang="en-US" altLang="ja-JP" sz="1400" b="0" i="0" u="none" strike="noStrike" kern="1200" cap="none" spc="0" normalizeH="0" baseline="0" noProof="0" smtClean="0">
                <a:ln>
                  <a:noFill/>
                </a:ln>
                <a:solidFill>
                  <a:prstClr val="black"/>
                </a:solidFill>
                <a:effectLst/>
                <a:uLnTx/>
                <a:uFillTx/>
                <a:latin typeface="ＭＳ 明朝" panose="02020609040205080304" pitchFamily="17" charset="-128"/>
                <a:ea typeface="ＭＳ 明朝" panose="02020609040205080304" pitchFamily="17"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ja-JP" altLang="en-US" sz="14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p:txBody>
      </p:sp>
    </p:spTree>
    <p:extLst>
      <p:ext uri="{BB962C8B-B14F-4D97-AF65-F5344CB8AC3E}">
        <p14:creationId xmlns:p14="http://schemas.microsoft.com/office/powerpoint/2010/main" val="229013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514352"/>
            <a:ext cx="2743200" cy="1162050"/>
          </a:xfrm>
        </p:spPr>
        <p:txBody>
          <a:bodyPr lIns="0" rtlCol="0" anchor="b">
            <a:noAutofit/>
          </a:bodyPr>
          <a:lstStyle>
            <a:lvl1pPr algn="l" rtl="0">
              <a:spcBef>
                <a:spcPct val="0"/>
              </a:spcBef>
              <a:buNone/>
              <a:defRPr sz="2600" b="0">
                <a:ln>
                  <a:noFill/>
                </a:ln>
                <a:solidFill>
                  <a:schemeClr val="tx2"/>
                </a:solidFill>
                <a:effectLst/>
                <a:latin typeface="Meiryo UI" panose="020B0604030504040204" pitchFamily="50" charset="-128"/>
                <a:ea typeface="Meiryo UI" panose="020B0604030504040204" pitchFamily="50" charset="-128"/>
                <a:cs typeface="+mj-cs"/>
              </a:defRPr>
            </a:lvl1pPr>
          </a:lstStyle>
          <a:p>
            <a:pPr rtl="0"/>
            <a:r>
              <a:rPr lang="ja-JP" altLang="en-US" noProof="0"/>
              <a:t>マスター タイトルの書式設定</a:t>
            </a:r>
            <a:endParaRPr kumimoji="0" lang="ja-JP" altLang="en-US" noProof="0" dirty="0"/>
          </a:p>
        </p:txBody>
      </p:sp>
      <p:sp>
        <p:nvSpPr>
          <p:cNvPr id="4" name="コンテンツ プレースホルダー 3"/>
          <p:cNvSpPr>
            <a:spLocks noGrp="1"/>
          </p:cNvSpPr>
          <p:nvPr>
            <p:ph sz="half" idx="1"/>
          </p:nvPr>
        </p:nvSpPr>
        <p:spPr>
          <a:xfrm>
            <a:off x="3575050" y="1676400"/>
            <a:ext cx="5111750" cy="4572000"/>
          </a:xfrm>
        </p:spPr>
        <p:txBody>
          <a:bodyPr tIns="0" rtlCol="0"/>
          <a:lstStyle>
            <a:lvl1pPr>
              <a:defRPr sz="2800"/>
            </a:lvl1pPr>
            <a:lvl2pPr>
              <a:defRPr sz="2600"/>
            </a:lvl2pPr>
            <a:lvl3pPr>
              <a:defRPr sz="2400"/>
            </a:lvl3pPr>
            <a:lvl4pPr>
              <a:defRPr sz="2000"/>
            </a:lvl4pPr>
            <a:lvl5pPr>
              <a:defRPr sz="1800"/>
            </a:lvl5pPr>
          </a:lstStyle>
          <a:p>
            <a:pPr lvl="0" rtl="0" eaLnBrk="1" latinLnBrk="0" hangingPunct="1"/>
            <a:r>
              <a:rPr lang="ja-JP" altLang="en-US" noProof="0"/>
              <a:t>マスター テキストの書式設定</a:t>
            </a:r>
          </a:p>
          <a:p>
            <a:pPr lvl="1" rtl="0" eaLnBrk="1" latinLnBrk="0" hangingPunct="1"/>
            <a:r>
              <a:rPr lang="ja-JP" altLang="en-US" noProof="0"/>
              <a:t>第 </a:t>
            </a:r>
            <a:r>
              <a:rPr lang="en-US" altLang="ja-JP" noProof="0"/>
              <a:t>2 </a:t>
            </a:r>
            <a:r>
              <a:rPr lang="ja-JP" altLang="en-US" noProof="0"/>
              <a:t>レベル</a:t>
            </a:r>
          </a:p>
          <a:p>
            <a:pPr lvl="2" rtl="0" eaLnBrk="1" latinLnBrk="0" hangingPunct="1"/>
            <a:r>
              <a:rPr lang="ja-JP" altLang="en-US" noProof="0"/>
              <a:t>第 </a:t>
            </a:r>
            <a:r>
              <a:rPr lang="en-US" altLang="ja-JP" noProof="0"/>
              <a:t>3 </a:t>
            </a:r>
            <a:r>
              <a:rPr lang="ja-JP" altLang="en-US" noProof="0"/>
              <a:t>レベル</a:t>
            </a:r>
          </a:p>
          <a:p>
            <a:pPr lvl="3" rtl="0" eaLnBrk="1" latinLnBrk="0" hangingPunct="1"/>
            <a:r>
              <a:rPr lang="ja-JP" altLang="en-US" noProof="0"/>
              <a:t>第 </a:t>
            </a:r>
            <a:r>
              <a:rPr lang="en-US" altLang="ja-JP" noProof="0"/>
              <a:t>4 </a:t>
            </a:r>
            <a:r>
              <a:rPr lang="ja-JP" altLang="en-US" noProof="0"/>
              <a:t>レベル</a:t>
            </a:r>
          </a:p>
          <a:p>
            <a:pPr lvl="4" rtl="0" eaLnBrk="1" latinLnBrk="0" hangingPunct="1"/>
            <a:r>
              <a:rPr lang="ja-JP" altLang="en-US" noProof="0"/>
              <a:t>第 </a:t>
            </a:r>
            <a:r>
              <a:rPr lang="en-US" altLang="ja-JP" noProof="0"/>
              <a:t>5 </a:t>
            </a:r>
            <a:r>
              <a:rPr lang="ja-JP" altLang="en-US" noProof="0"/>
              <a:t>レベル</a:t>
            </a:r>
            <a:endParaRPr kumimoji="0" lang="ja-JP" altLang="en-US" noProof="0" dirty="0"/>
          </a:p>
        </p:txBody>
      </p:sp>
      <p:sp>
        <p:nvSpPr>
          <p:cNvPr id="3" name="テキスト プレースホルダー 2"/>
          <p:cNvSpPr>
            <a:spLocks noGrp="1"/>
          </p:cNvSpPr>
          <p:nvPr>
            <p:ph type="body" idx="2"/>
          </p:nvPr>
        </p:nvSpPr>
        <p:spPr>
          <a:xfrm>
            <a:off x="685800" y="1676400"/>
            <a:ext cx="2743200" cy="4572000"/>
          </a:xfrm>
        </p:spPr>
        <p:txBody>
          <a:bodyPr lIns="18288" rIns="18288" rtlCol="0"/>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rtl="0" eaLnBrk="1" latinLnBrk="0" hangingPunct="1"/>
            <a:r>
              <a:rPr lang="ja-JP" altLang="en-US" noProof="0"/>
              <a:t>マスター テキストの書式設定</a:t>
            </a:r>
          </a:p>
        </p:txBody>
      </p:sp>
      <p:sp>
        <p:nvSpPr>
          <p:cNvPr id="5" name="日付プレースホルダー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4BA73F88-33AD-41EF-BF25-7D7A720BAF16}" type="datetime1">
              <a:rPr kumimoji="0" lang="ja-JP" altLang="en-US" sz="1100" b="0" i="0" u="none" strike="noStrike" kern="1200" cap="none" spc="0" normalizeH="0" baseline="0" noProof="0" smtClean="0">
                <a:ln>
                  <a:noFill/>
                </a:ln>
                <a:solidFill>
                  <a:prstClr val="black"/>
                </a:solidFill>
                <a:effectLst/>
                <a:uLnTx/>
                <a:uFillTx/>
                <a:latin typeface="ＭＳ 明朝" panose="02020609040205080304" pitchFamily="17" charset="-128"/>
                <a:ea typeface="ＭＳ 明朝" panose="02020609040205080304" pitchFamily="17" charset="-128"/>
                <a:cs typeface="+mn-cs"/>
              </a:rPr>
              <a:t>2020/10/19</a:t>
            </a:fld>
            <a:endParaRPr kumimoji="0" lang="en-US"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p:txBody>
      </p:sp>
      <p:sp>
        <p:nvSpPr>
          <p:cNvPr id="6" name="フッター プレースホルダー 5"/>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p:txBody>
      </p:sp>
      <p:sp>
        <p:nvSpPr>
          <p:cNvPr id="7" name="スライド番号プレースホルダー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401CF334-2D5C-4859-84A6-CA7E6E43FAEB}" type="slidenum">
              <a:rPr kumimoji="0" lang="en-US" altLang="ja-JP" sz="1400" b="0" i="0" u="none" strike="noStrike" kern="1200" cap="none" spc="0" normalizeH="0" baseline="0" noProof="0" smtClean="0">
                <a:ln>
                  <a:noFill/>
                </a:ln>
                <a:solidFill>
                  <a:prstClr val="black"/>
                </a:solidFill>
                <a:effectLst/>
                <a:uLnTx/>
                <a:uFillTx/>
                <a:latin typeface="ＭＳ 明朝" panose="02020609040205080304" pitchFamily="17" charset="-128"/>
                <a:ea typeface="ＭＳ 明朝" panose="02020609040205080304" pitchFamily="17"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ja-JP" altLang="en-US" sz="14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p:txBody>
      </p:sp>
    </p:spTree>
    <p:extLst>
      <p:ext uri="{BB962C8B-B14F-4D97-AF65-F5344CB8AC3E}">
        <p14:creationId xmlns:p14="http://schemas.microsoft.com/office/powerpoint/2010/main" val="51393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kumimoji="0" lang="ja-JP" altLang="en-US" noProof="0" dirty="0"/>
          </a:p>
        </p:txBody>
      </p:sp>
      <p:sp>
        <p:nvSpPr>
          <p:cNvPr id="3" name="コンテンツ プレースホルダー 2"/>
          <p:cNvSpPr>
            <a:spLocks noGrp="1"/>
          </p:cNvSpPr>
          <p:nvPr>
            <p:ph idx="1"/>
          </p:nvPr>
        </p:nvSpPr>
        <p:spPr/>
        <p:txBody>
          <a:bodyPr rtlCol="0"/>
          <a:lstStyle/>
          <a:p>
            <a:pPr lvl="0" rtl="0" eaLnBrk="1" latinLnBrk="0" hangingPunct="1"/>
            <a:r>
              <a:rPr lang="ja-JP" altLang="en-US" noProof="0"/>
              <a:t>マスター テキストの書式設定</a:t>
            </a:r>
          </a:p>
          <a:p>
            <a:pPr lvl="1" rtl="0" eaLnBrk="1" latinLnBrk="0" hangingPunct="1"/>
            <a:r>
              <a:rPr lang="ja-JP" altLang="en-US" noProof="0"/>
              <a:t>第 </a:t>
            </a:r>
            <a:r>
              <a:rPr lang="en-US" altLang="ja-JP" noProof="0"/>
              <a:t>2 </a:t>
            </a:r>
            <a:r>
              <a:rPr lang="ja-JP" altLang="en-US" noProof="0"/>
              <a:t>レベル</a:t>
            </a:r>
          </a:p>
          <a:p>
            <a:pPr lvl="2" rtl="0" eaLnBrk="1" latinLnBrk="0" hangingPunct="1"/>
            <a:r>
              <a:rPr lang="ja-JP" altLang="en-US" noProof="0"/>
              <a:t>第 </a:t>
            </a:r>
            <a:r>
              <a:rPr lang="en-US" altLang="ja-JP" noProof="0"/>
              <a:t>3 </a:t>
            </a:r>
            <a:r>
              <a:rPr lang="ja-JP" altLang="en-US" noProof="0"/>
              <a:t>レベル</a:t>
            </a:r>
          </a:p>
          <a:p>
            <a:pPr lvl="3" rtl="0" eaLnBrk="1" latinLnBrk="0" hangingPunct="1"/>
            <a:r>
              <a:rPr lang="ja-JP" altLang="en-US" noProof="0"/>
              <a:t>第 </a:t>
            </a:r>
            <a:r>
              <a:rPr lang="en-US" altLang="ja-JP" noProof="0"/>
              <a:t>4 </a:t>
            </a:r>
            <a:r>
              <a:rPr lang="ja-JP" altLang="en-US" noProof="0"/>
              <a:t>レベル</a:t>
            </a:r>
          </a:p>
          <a:p>
            <a:pPr lvl="4" rtl="0" eaLnBrk="1" latinLnBrk="0" hangingPunct="1"/>
            <a:r>
              <a:rPr lang="ja-JP" altLang="en-US" noProof="0"/>
              <a:t>第 </a:t>
            </a:r>
            <a:r>
              <a:rPr lang="en-US" altLang="ja-JP" noProof="0"/>
              <a:t>5 </a:t>
            </a:r>
            <a:r>
              <a:rPr lang="ja-JP" altLang="en-US" noProof="0"/>
              <a:t>レベル</a:t>
            </a:r>
            <a:endParaRPr kumimoji="0" lang="ja-JP" altLang="en-US" noProof="0" dirty="0"/>
          </a:p>
        </p:txBody>
      </p:sp>
      <p:sp>
        <p:nvSpPr>
          <p:cNvPr id="4" name="日付プレースホルダー 3"/>
          <p:cNvSpPr>
            <a:spLocks noGrp="1"/>
          </p:cNvSpPr>
          <p:nvPr>
            <p:ph type="dt" sz="half" idx="10"/>
          </p:nvPr>
        </p:nvSpPr>
        <p:spPr/>
        <p:txBody>
          <a:bodyPr rtlCol="0"/>
          <a:lstStyle/>
          <a:p>
            <a:pPr rtl="0"/>
            <a:fld id="{526E8B41-D2F3-4623-97DA-F18266AB56D6}" type="datetime1">
              <a:rPr lang="ja-JP" altLang="en-US" smtClean="0"/>
              <a:t>2020/10/19</a:t>
            </a:fld>
            <a:endParaRPr lang="en-US" dirty="0"/>
          </a:p>
        </p:txBody>
      </p:sp>
      <p:sp>
        <p:nvSpPr>
          <p:cNvPr id="5" name="フッター プレースホルダー 4"/>
          <p:cNvSpPr>
            <a:spLocks noGrp="1"/>
          </p:cNvSpPr>
          <p:nvPr>
            <p:ph type="ftr" sz="quarter" idx="11"/>
          </p:nvPr>
        </p:nvSpPr>
        <p:spPr/>
        <p:txBody>
          <a:bodyPr rtlCol="0"/>
          <a:lstStyle/>
          <a:p>
            <a:pPr rtl="0"/>
            <a:endParaRPr lang="ja-JP" altLang="en-US" noProof="0" dirty="0"/>
          </a:p>
        </p:txBody>
      </p:sp>
      <p:sp>
        <p:nvSpPr>
          <p:cNvPr id="6" name="スライド番号プレースホルダー 5"/>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キャプション付きの画像">
    <p:spTree>
      <p:nvGrpSpPr>
        <p:cNvPr id="1" name=""/>
        <p:cNvGrpSpPr/>
        <p:nvPr/>
      </p:nvGrpSpPr>
      <p:grpSpPr>
        <a:xfrm>
          <a:off x="0" y="0"/>
          <a:ext cx="0" cy="0"/>
          <a:chOff x="0" y="0"/>
          <a:chExt cx="0" cy="0"/>
        </a:xfrm>
      </p:grpSpPr>
      <p:sp>
        <p:nvSpPr>
          <p:cNvPr id="9" name="1 つの角を切り取って丸めた四角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Palatino Linotype" panose="02040502050505030304"/>
              <a:ea typeface="ＭＳ ゴシック" panose="020B0609070205080204" pitchFamily="49" charset="-128"/>
              <a:cs typeface="+mn-cs"/>
            </a:endParaRPr>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Palatino Linotype" panose="02040502050505030304"/>
              <a:ea typeface="ＭＳ ゴシック" panose="020B0609070205080204" pitchFamily="49" charset="-128"/>
              <a:cs typeface="+mn-cs"/>
            </a:endParaRPr>
          </a:p>
        </p:txBody>
      </p:sp>
      <p:sp>
        <p:nvSpPr>
          <p:cNvPr id="2" name="タイトル 1"/>
          <p:cNvSpPr>
            <a:spLocks noGrp="1"/>
          </p:cNvSpPr>
          <p:nvPr>
            <p:ph type="title"/>
          </p:nvPr>
        </p:nvSpPr>
        <p:spPr>
          <a:xfrm>
            <a:off x="609600" y="1176998"/>
            <a:ext cx="2212848" cy="1582621"/>
          </a:xfrm>
        </p:spPr>
        <p:txBody>
          <a:bodyPr vert="horz" lIns="45720" tIns="45720" rIns="45720" bIns="45720" rtlCol="0" anchor="b"/>
          <a:lstStyle>
            <a:lvl1pPr algn="l">
              <a:buNone/>
              <a:defRPr sz="2000" b="1">
                <a:solidFill>
                  <a:schemeClr val="tx2"/>
                </a:solidFill>
              </a:defRPr>
            </a:lvl1pPr>
          </a:lstStyle>
          <a:p>
            <a:pPr rtl="0"/>
            <a:r>
              <a:rPr lang="ja-JP" altLang="en-US" noProof="0"/>
              <a:t>マスター タイトルの書式設定</a:t>
            </a:r>
            <a:endParaRPr kumimoji="0" lang="ja-JP" altLang="en-US" noProof="0" dirty="0"/>
          </a:p>
        </p:txBody>
      </p:sp>
      <p:sp>
        <p:nvSpPr>
          <p:cNvPr id="3" name="図プレースホルダー 2" descr="画像を追加する空のプレースホルダー。プレースホルダーをクリックし、追加する画像を選択します"/>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rtlCol="0"/>
          <a:lstStyle>
            <a:lvl1pPr marL="0" indent="0">
              <a:buNone/>
              <a:defRPr sz="3200"/>
            </a:lvl1pPr>
          </a:lstStyle>
          <a:p>
            <a:pPr rtl="0"/>
            <a:r>
              <a:rPr lang="ja-JP" altLang="en-US" noProof="0"/>
              <a:t>図を追加</a:t>
            </a:r>
            <a:endParaRPr kumimoji="0" lang="ja-JP" altLang="en-US" noProof="0" dirty="0"/>
          </a:p>
        </p:txBody>
      </p:sp>
      <p:sp>
        <p:nvSpPr>
          <p:cNvPr id="4" name="テキスト プレースホルダー 3"/>
          <p:cNvSpPr>
            <a:spLocks noGrp="1"/>
          </p:cNvSpPr>
          <p:nvPr>
            <p:ph type="body" sz="half" idx="2"/>
          </p:nvPr>
        </p:nvSpPr>
        <p:spPr>
          <a:xfrm>
            <a:off x="609600" y="2828785"/>
            <a:ext cx="2209800" cy="2179320"/>
          </a:xfrm>
        </p:spPr>
        <p:txBody>
          <a:bodyPr lIns="64008" rIns="45720" bIns="45720" rtlCol="0" anchor="t"/>
          <a:lstStyle>
            <a:lvl1pPr marL="0" indent="0" algn="l">
              <a:spcBef>
                <a:spcPts val="250"/>
              </a:spcBef>
              <a:buFontTx/>
              <a:buNone/>
              <a:defRPr sz="1300"/>
            </a:lvl1pPr>
            <a:lvl2pPr>
              <a:defRPr sz="1200"/>
            </a:lvl2pPr>
            <a:lvl3pPr>
              <a:defRPr sz="1000"/>
            </a:lvl3pPr>
            <a:lvl4pPr>
              <a:defRPr sz="900"/>
            </a:lvl4pPr>
            <a:lvl5pPr>
              <a:defRPr sz="900"/>
            </a:lvl5pPr>
          </a:lstStyle>
          <a:p>
            <a:pPr lvl="0" rtl="0" eaLnBrk="1" latinLnBrk="0" hangingPunct="1"/>
            <a:r>
              <a:rPr lang="ja-JP" altLang="en-US" noProof="0"/>
              <a:t>マスター テキストの書式設定</a:t>
            </a:r>
          </a:p>
        </p:txBody>
      </p:sp>
      <p:sp>
        <p:nvSpPr>
          <p:cNvPr id="5" name="日付プレースホルダー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5A8F8FA8-85F4-45BE-87EC-0CDC2993A400}" type="datetime1">
              <a:rPr kumimoji="0" lang="ja-JP" altLang="en-US" sz="1100" b="0" i="0" u="none" strike="noStrike" kern="1200" cap="none" spc="0" normalizeH="0" baseline="0" noProof="0" smtClean="0">
                <a:ln>
                  <a:noFill/>
                </a:ln>
                <a:solidFill>
                  <a:prstClr val="black"/>
                </a:solidFill>
                <a:effectLst/>
                <a:uLnTx/>
                <a:uFillTx/>
                <a:latin typeface="ＭＳ 明朝" panose="02020609040205080304" pitchFamily="17" charset="-128"/>
                <a:ea typeface="ＭＳ 明朝" panose="02020609040205080304" pitchFamily="17" charset="-128"/>
                <a:cs typeface="+mn-cs"/>
              </a:rPr>
              <a:t>2020/10/19</a:t>
            </a:fld>
            <a:endParaRPr kumimoji="0" lang="en-US" sz="1100" b="0" i="0" u="none" strike="noStrike" kern="1200" cap="none" spc="0" normalizeH="0" baseline="0" noProof="0">
              <a:ln>
                <a:noFill/>
              </a:ln>
              <a:solidFill>
                <a:prstClr val="black"/>
              </a:solidFill>
              <a:effectLst/>
              <a:uLnTx/>
              <a:uFillTx/>
              <a:latin typeface="ＭＳ 明朝" panose="02020609040205080304" pitchFamily="17" charset="-128"/>
              <a:ea typeface="ＭＳ 明朝" panose="02020609040205080304" pitchFamily="17" charset="-128"/>
              <a:cs typeface="+mn-cs"/>
            </a:endParaRPr>
          </a:p>
        </p:txBody>
      </p:sp>
      <p:sp>
        <p:nvSpPr>
          <p:cNvPr id="6" name="フッター プレースホルダー 5"/>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p:txBody>
      </p:sp>
      <p:sp>
        <p:nvSpPr>
          <p:cNvPr id="7" name="スライド番号プレースホルダー 6"/>
          <p:cNvSpPr>
            <a:spLocks noGrp="1"/>
          </p:cNvSpPr>
          <p:nvPr>
            <p:ph type="sldNum" sz="quarter" idx="12"/>
          </p:nvPr>
        </p:nvSpPr>
        <p:spPr>
          <a:xfrm>
            <a:off x="8077200" y="6356352"/>
            <a:ext cx="609600" cy="365125"/>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401CF334-2D5C-4859-84A6-CA7E6E43FAEB}" type="slidenum">
              <a:rPr kumimoji="0" lang="en-US" altLang="ja-JP" sz="1400" b="0" i="0" u="none" strike="noStrike" kern="1200" cap="none" spc="0" normalizeH="0" baseline="0" noProof="0" smtClean="0">
                <a:ln>
                  <a:noFill/>
                </a:ln>
                <a:solidFill>
                  <a:prstClr val="black"/>
                </a:solidFill>
                <a:effectLst/>
                <a:uLnTx/>
                <a:uFillTx/>
                <a:latin typeface="ＭＳ 明朝" panose="02020609040205080304" pitchFamily="17" charset="-128"/>
                <a:ea typeface="ＭＳ 明朝" panose="02020609040205080304" pitchFamily="17"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ja-JP" altLang="en-US" sz="14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p:txBody>
      </p:sp>
      <p:sp>
        <p:nvSpPr>
          <p:cNvPr id="10" name="フリーフォーム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dirty="0">
              <a:ln>
                <a:noFill/>
              </a:ln>
              <a:solidFill>
                <a:prstClr val="black"/>
              </a:solidFill>
              <a:effectLst/>
              <a:uLnTx/>
              <a:uFillTx/>
              <a:latin typeface="Palatino Linotype" panose="02040502050505030304"/>
              <a:ea typeface="ＭＳ ゴシック" panose="020B0609070205080204" pitchFamily="49" charset="-128"/>
              <a:cs typeface="+mn-cs"/>
            </a:endParaRPr>
          </a:p>
        </p:txBody>
      </p:sp>
      <p:sp>
        <p:nvSpPr>
          <p:cNvPr id="11" name="フリーフォーム 10"/>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Palatino Linotype" panose="02040502050505030304"/>
              <a:ea typeface="ＭＳ ゴシック" panose="020B0609070205080204" pitchFamily="49" charset="-128"/>
              <a:cs typeface="+mn-cs"/>
            </a:endParaRPr>
          </a:p>
        </p:txBody>
      </p:sp>
    </p:spTree>
    <p:extLst>
      <p:ext uri="{BB962C8B-B14F-4D97-AF65-F5344CB8AC3E}">
        <p14:creationId xmlns:p14="http://schemas.microsoft.com/office/powerpoint/2010/main" val="98160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kumimoji="0" lang="ja-JP" altLang="en-US" noProof="0" dirty="0"/>
          </a:p>
        </p:txBody>
      </p:sp>
      <p:sp>
        <p:nvSpPr>
          <p:cNvPr id="3" name="縦書きテキスト プレースホルダー 2"/>
          <p:cNvSpPr>
            <a:spLocks noGrp="1"/>
          </p:cNvSpPr>
          <p:nvPr>
            <p:ph type="body" orient="vert" idx="1" hasCustomPrompt="1"/>
          </p:nvPr>
        </p:nvSpPr>
        <p:spPr/>
        <p:txBody>
          <a:bodyPr vert="eaVert" rtlCol="0"/>
          <a:lstStyle/>
          <a:p>
            <a:pPr lvl="0" rtl="0" eaLnBrk="1" latinLnBrk="0" hangingPunct="1"/>
            <a:r>
              <a:rPr lang="ja-JP" altLang="en-US" noProof="0" dirty="0"/>
              <a:t>クリックしてマスター テキストのスタイルを編集</a:t>
            </a:r>
          </a:p>
          <a:p>
            <a:pPr lvl="1"/>
            <a:r>
              <a:rPr kumimoji="1" lang="ja-JP" altLang="en-US" noProof="0" dirty="0"/>
              <a:t>第 </a:t>
            </a:r>
            <a:r>
              <a:rPr kumimoji="1" lang="en-US" altLang="ja-JP" noProof="0" dirty="0"/>
              <a:t>2 </a:t>
            </a:r>
            <a:r>
              <a:rPr kumimoji="1" lang="ja-JP" altLang="en-US" noProof="0" dirty="0"/>
              <a:t>レベル</a:t>
            </a:r>
          </a:p>
          <a:p>
            <a:pPr lvl="2"/>
            <a:r>
              <a:rPr kumimoji="1" lang="ja-JP" altLang="en-US" noProof="0" dirty="0"/>
              <a:t>第 </a:t>
            </a:r>
            <a:r>
              <a:rPr kumimoji="1" lang="en-US" altLang="ja-JP" noProof="0" dirty="0"/>
              <a:t>3 </a:t>
            </a:r>
            <a:r>
              <a:rPr kumimoji="1" lang="ja-JP" altLang="en-US" noProof="0" dirty="0"/>
              <a:t>レベル</a:t>
            </a:r>
          </a:p>
          <a:p>
            <a:pPr lvl="3"/>
            <a:r>
              <a:rPr kumimoji="1" lang="ja-JP" altLang="en-US" noProof="0" dirty="0"/>
              <a:t>第 </a:t>
            </a:r>
            <a:r>
              <a:rPr kumimoji="1" lang="en-US" altLang="ja-JP" noProof="0" dirty="0"/>
              <a:t>4 </a:t>
            </a:r>
            <a:r>
              <a:rPr kumimoji="1" lang="ja-JP" altLang="en-US" noProof="0" dirty="0"/>
              <a:t>レベル</a:t>
            </a:r>
          </a:p>
          <a:p>
            <a:pPr lvl="4"/>
            <a:r>
              <a:rPr kumimoji="1" lang="ja-JP" altLang="en-US" noProof="0" dirty="0"/>
              <a:t>第 </a:t>
            </a:r>
            <a:r>
              <a:rPr kumimoji="1" lang="en-US" altLang="ja-JP" noProof="0" dirty="0"/>
              <a:t>5 </a:t>
            </a:r>
            <a:r>
              <a:rPr kumimoji="1" lang="ja-JP" altLang="en-US" noProof="0" dirty="0"/>
              <a:t>レベル</a:t>
            </a:r>
          </a:p>
        </p:txBody>
      </p:sp>
      <p:sp>
        <p:nvSpPr>
          <p:cNvPr id="4" name="日付プレースホルダー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C0C64C2E-EB44-4D94-A9C4-207FBC1CFD8F}" type="datetime1">
              <a:rPr kumimoji="0" lang="ja-JP" altLang="en-US" sz="1100" b="0" i="0" u="none" strike="noStrike" kern="1200" cap="none" spc="0" normalizeH="0" baseline="0" noProof="0" smtClean="0">
                <a:ln>
                  <a:noFill/>
                </a:ln>
                <a:solidFill>
                  <a:prstClr val="black"/>
                </a:solidFill>
                <a:effectLst/>
                <a:uLnTx/>
                <a:uFillTx/>
                <a:latin typeface="ＭＳ 明朝" panose="02020609040205080304" pitchFamily="17" charset="-128"/>
                <a:ea typeface="ＭＳ 明朝" panose="02020609040205080304" pitchFamily="17" charset="-128"/>
                <a:cs typeface="+mn-cs"/>
              </a:rPr>
              <a:t>2020/10/19</a:t>
            </a:fld>
            <a:endParaRPr kumimoji="0" lang="en-US"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p:txBody>
      </p:sp>
      <p:sp>
        <p:nvSpPr>
          <p:cNvPr id="5" name="フッター プレースホルダー 4"/>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p:txBody>
      </p:sp>
      <p:sp>
        <p:nvSpPr>
          <p:cNvPr id="6" name="スライド番号プレースホルダー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401CF334-2D5C-4859-84A6-CA7E6E43FAEB}" type="slidenum">
              <a:rPr kumimoji="0" lang="en-US" altLang="ja-JP" sz="1400" b="0" i="0" u="none" strike="noStrike" kern="1200" cap="none" spc="0" normalizeH="0" baseline="0" noProof="0" smtClean="0">
                <a:ln>
                  <a:noFill/>
                </a:ln>
                <a:solidFill>
                  <a:prstClr val="black"/>
                </a:solidFill>
                <a:effectLst/>
                <a:uLnTx/>
                <a:uFillTx/>
                <a:latin typeface="ＭＳ 明朝" panose="02020609040205080304" pitchFamily="17" charset="-128"/>
                <a:ea typeface="ＭＳ 明朝" panose="02020609040205080304" pitchFamily="17"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ja-JP" altLang="en-US" sz="14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p:txBody>
      </p:sp>
    </p:spTree>
    <p:extLst>
      <p:ext uri="{BB962C8B-B14F-4D97-AF65-F5344CB8AC3E}">
        <p14:creationId xmlns:p14="http://schemas.microsoft.com/office/powerpoint/2010/main" val="360854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914402"/>
            <a:ext cx="2057400" cy="5211763"/>
          </a:xfrm>
        </p:spPr>
        <p:txBody>
          <a:bodyPr vert="eaVert" rtlCol="0"/>
          <a:lstStyle/>
          <a:p>
            <a:pPr rtl="0"/>
            <a:r>
              <a:rPr lang="ja-JP" altLang="en-US" noProof="0"/>
              <a:t>マスター タイトルの書式設定</a:t>
            </a:r>
            <a:endParaRPr kumimoji="0" lang="ja-JP" altLang="en-US" noProof="0" dirty="0"/>
          </a:p>
        </p:txBody>
      </p:sp>
      <p:sp>
        <p:nvSpPr>
          <p:cNvPr id="3" name="縦書きテキスト プレースホルダー 2"/>
          <p:cNvSpPr>
            <a:spLocks noGrp="1"/>
          </p:cNvSpPr>
          <p:nvPr>
            <p:ph type="body" orient="vert" idx="1" hasCustomPrompt="1"/>
          </p:nvPr>
        </p:nvSpPr>
        <p:spPr>
          <a:xfrm>
            <a:off x="457200" y="914402"/>
            <a:ext cx="6019800" cy="5211763"/>
          </a:xfrm>
        </p:spPr>
        <p:txBody>
          <a:bodyPr vert="eaVert" rtlCol="0"/>
          <a:lstStyle/>
          <a:p>
            <a:pPr lvl="0" rtl="0" eaLnBrk="1" latinLnBrk="0" hangingPunct="1"/>
            <a:r>
              <a:rPr lang="ja-JP" altLang="en-US" noProof="0" dirty="0"/>
              <a:t>クリックしてマスター テキストのスタイルを編集</a:t>
            </a:r>
          </a:p>
          <a:p>
            <a:pPr lvl="1"/>
            <a:r>
              <a:rPr kumimoji="1" lang="ja-JP" altLang="en-US" noProof="0" dirty="0"/>
              <a:t>第 </a:t>
            </a:r>
            <a:r>
              <a:rPr kumimoji="1" lang="en-US" altLang="ja-JP" noProof="0" dirty="0"/>
              <a:t>2 </a:t>
            </a:r>
            <a:r>
              <a:rPr kumimoji="1" lang="ja-JP" altLang="en-US" noProof="0" dirty="0"/>
              <a:t>レベル</a:t>
            </a:r>
          </a:p>
          <a:p>
            <a:pPr lvl="2"/>
            <a:r>
              <a:rPr kumimoji="1" lang="ja-JP" altLang="en-US" noProof="0" dirty="0"/>
              <a:t>第 </a:t>
            </a:r>
            <a:r>
              <a:rPr kumimoji="1" lang="en-US" altLang="ja-JP" noProof="0" dirty="0"/>
              <a:t>3 </a:t>
            </a:r>
            <a:r>
              <a:rPr kumimoji="1" lang="ja-JP" altLang="en-US" noProof="0" dirty="0"/>
              <a:t>レベル</a:t>
            </a:r>
          </a:p>
          <a:p>
            <a:pPr lvl="3"/>
            <a:r>
              <a:rPr kumimoji="1" lang="ja-JP" altLang="en-US" noProof="0" dirty="0"/>
              <a:t>第 </a:t>
            </a:r>
            <a:r>
              <a:rPr kumimoji="1" lang="en-US" altLang="ja-JP" noProof="0" dirty="0"/>
              <a:t>4 </a:t>
            </a:r>
            <a:r>
              <a:rPr kumimoji="1" lang="ja-JP" altLang="en-US" noProof="0" dirty="0"/>
              <a:t>レベル</a:t>
            </a:r>
          </a:p>
          <a:p>
            <a:pPr lvl="4"/>
            <a:r>
              <a:rPr kumimoji="1" lang="ja-JP" altLang="en-US" noProof="0" dirty="0"/>
              <a:t>第 </a:t>
            </a:r>
            <a:r>
              <a:rPr kumimoji="1" lang="en-US" altLang="ja-JP" noProof="0" dirty="0"/>
              <a:t>5 </a:t>
            </a:r>
            <a:r>
              <a:rPr kumimoji="1" lang="ja-JP" altLang="en-US" noProof="0" dirty="0"/>
              <a:t>レベル</a:t>
            </a:r>
          </a:p>
        </p:txBody>
      </p:sp>
      <p:sp>
        <p:nvSpPr>
          <p:cNvPr id="4" name="日付プレースホルダー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6F0EC3DF-3E12-46B5-8885-9FE16B73FD21}" type="datetime1">
              <a:rPr kumimoji="0" lang="ja-JP" altLang="en-US" sz="1100" b="0" i="0" u="none" strike="noStrike" kern="1200" cap="none" spc="0" normalizeH="0" baseline="0" noProof="0" smtClean="0">
                <a:ln>
                  <a:noFill/>
                </a:ln>
                <a:solidFill>
                  <a:prstClr val="black"/>
                </a:solidFill>
                <a:effectLst/>
                <a:uLnTx/>
                <a:uFillTx/>
                <a:latin typeface="ＭＳ 明朝" panose="02020609040205080304" pitchFamily="17" charset="-128"/>
                <a:ea typeface="ＭＳ 明朝" panose="02020609040205080304" pitchFamily="17" charset="-128"/>
                <a:cs typeface="+mn-cs"/>
              </a:rPr>
              <a:t>2020/10/19</a:t>
            </a:fld>
            <a:endParaRPr kumimoji="0" lang="en-US"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p:txBody>
      </p:sp>
      <p:sp>
        <p:nvSpPr>
          <p:cNvPr id="5" name="フッター プレースホルダー 4"/>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p:txBody>
      </p:sp>
      <p:sp>
        <p:nvSpPr>
          <p:cNvPr id="6" name="スライド番号プレースホルダー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401CF334-2D5C-4859-84A6-CA7E6E43FAEB}" type="slidenum">
              <a:rPr kumimoji="0" lang="en-US" altLang="ja-JP" sz="1400" b="0" i="0" u="none" strike="noStrike" kern="1200" cap="none" spc="0" normalizeH="0" baseline="0" noProof="0" smtClean="0">
                <a:ln>
                  <a:noFill/>
                </a:ln>
                <a:solidFill>
                  <a:prstClr val="black"/>
                </a:solidFill>
                <a:effectLst/>
                <a:uLnTx/>
                <a:uFillTx/>
                <a:latin typeface="ＭＳ 明朝" panose="02020609040205080304" pitchFamily="17" charset="-128"/>
                <a:ea typeface="ＭＳ 明朝" panose="02020609040205080304" pitchFamily="17"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ja-JP" altLang="en-US" sz="14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p:txBody>
      </p:sp>
    </p:spTree>
    <p:extLst>
      <p:ext uri="{BB962C8B-B14F-4D97-AF65-F5344CB8AC3E}">
        <p14:creationId xmlns:p14="http://schemas.microsoft.com/office/powerpoint/2010/main" val="385382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F8BD27-A702-4A7D-A5C5-79136FF7D37A}"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2020/10/19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20355-5184-44CC-B514-84AE92D778F4}"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691042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363C56-608A-42E0-A583-288D53EF7DB2}"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2020/10/19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20355-5184-44CC-B514-84AE92D778F4}"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045180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EA5211-C6A5-4E39-AEB2-52304FCF7E78}"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2020/10/19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20355-5184-44CC-B514-84AE92D778F4}"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293279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7022B6-593D-47B7-89FC-6BCBD98B99FA}"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2020/10/19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20355-5184-44CC-B514-84AE92D778F4}"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606510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8F331C-F41F-43F5-B63C-800781797592}"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2020/10/19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20355-5184-44CC-B514-84AE92D778F4}"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001466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BB0B71-0741-420B-B0C0-488ABD58628B}"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2020/10/19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20355-5184-44CC-B514-84AE92D778F4}"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35742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4C1161-8F76-4379-907D-59AC12DB9C9F}"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2020/10/19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20355-5184-44CC-B514-84AE92D778F4}"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50492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530352" y="1316736"/>
            <a:ext cx="7772400" cy="1362456"/>
          </a:xfrm>
          <a:ln>
            <a:noFill/>
          </a:ln>
        </p:spPr>
        <p:txBody>
          <a:bodyPr vert="horz" tIns="0" bIns="0" rtlCol="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eiryo UI" panose="020B0604030504040204" pitchFamily="50" charset="-128"/>
                <a:ea typeface="Meiryo UI" panose="020B0604030504040204" pitchFamily="50" charset="-128"/>
                <a:cs typeface="+mj-cs"/>
              </a:defRPr>
            </a:lvl1pPr>
          </a:lstStyle>
          <a:p>
            <a:pPr rtl="0"/>
            <a:r>
              <a:rPr lang="ja-JP" altLang="en-US" noProof="0"/>
              <a:t>マスター タイトルの書式設定</a:t>
            </a:r>
            <a:endParaRPr kumimoji="0" lang="ja-JP" altLang="en-US" noProof="0" dirty="0"/>
          </a:p>
        </p:txBody>
      </p:sp>
      <p:sp>
        <p:nvSpPr>
          <p:cNvPr id="3" name="テキスト プレースホルダー 2"/>
          <p:cNvSpPr>
            <a:spLocks noGrp="1"/>
          </p:cNvSpPr>
          <p:nvPr>
            <p:ph type="body" idx="1"/>
          </p:nvPr>
        </p:nvSpPr>
        <p:spPr>
          <a:xfrm>
            <a:off x="530352" y="2704664"/>
            <a:ext cx="7772400" cy="1509712"/>
          </a:xfrm>
        </p:spPr>
        <p:txBody>
          <a:bodyPr lIns="45720" rIns="45720" rtlCol="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rtl="0" eaLnBrk="1" latinLnBrk="0" hangingPunct="1"/>
            <a:r>
              <a:rPr lang="ja-JP" altLang="en-US" noProof="0"/>
              <a:t>マスター テキストの書式設定</a:t>
            </a:r>
          </a:p>
        </p:txBody>
      </p:sp>
      <p:sp>
        <p:nvSpPr>
          <p:cNvPr id="4" name="日付プレースホルダー 3"/>
          <p:cNvSpPr>
            <a:spLocks noGrp="1"/>
          </p:cNvSpPr>
          <p:nvPr>
            <p:ph type="dt" sz="half" idx="10"/>
          </p:nvPr>
        </p:nvSpPr>
        <p:spPr/>
        <p:txBody>
          <a:bodyPr rtlCol="0"/>
          <a:lstStyle/>
          <a:p>
            <a:pPr rtl="0"/>
            <a:fld id="{D3EC2293-F29F-41FD-B958-7C38AB0FF642}" type="datetime1">
              <a:rPr lang="ja-JP" altLang="en-US" smtClean="0"/>
              <a:t>2020/10/19</a:t>
            </a:fld>
            <a:endParaRPr lang="en-US" dirty="0"/>
          </a:p>
        </p:txBody>
      </p:sp>
      <p:sp>
        <p:nvSpPr>
          <p:cNvPr id="5" name="フッター プレースホルダー 4"/>
          <p:cNvSpPr>
            <a:spLocks noGrp="1"/>
          </p:cNvSpPr>
          <p:nvPr>
            <p:ph type="ftr" sz="quarter" idx="11"/>
          </p:nvPr>
        </p:nvSpPr>
        <p:spPr/>
        <p:txBody>
          <a:bodyPr rtlCol="0"/>
          <a:lstStyle/>
          <a:p>
            <a:pPr rtl="0"/>
            <a:endParaRPr lang="ja-JP" altLang="en-US" noProof="0" dirty="0"/>
          </a:p>
        </p:txBody>
      </p:sp>
      <p:sp>
        <p:nvSpPr>
          <p:cNvPr id="6" name="スライド番号プレースホルダー 5"/>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29C04E-C406-4BB3-AEAF-D927593CC69A}"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2020/10/19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20355-5184-44CC-B514-84AE92D778F4}"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256276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E349AD-9890-49D4-8973-7842A416FC21}"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2020/10/19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20355-5184-44CC-B514-84AE92D778F4}"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589316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88EA1D-75E3-47B2-A7CD-40CABF29F6EC}"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2020/10/19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20355-5184-44CC-B514-84AE92D778F4}"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02703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FC0B4CD-9265-4D58-9F2A-B2F1A885B047}"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2020/10/19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20355-5184-44CC-B514-84AE92D778F4}"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563671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a:extLst>
              <a:ext uri="{FF2B5EF4-FFF2-40B4-BE49-F238E27FC236}">
                <a16:creationId xmlns:a16="http://schemas.microsoft.com/office/drawing/2014/main" id="{3A44F6E4-5FF2-4F9F-B80E-A1A3EF765248}"/>
              </a:ext>
            </a:extLst>
          </p:cNvPr>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7B509959-FE43-4970-8418-7A21B318ADA8}" type="datetime1">
              <a:rPr kumimoji="1" lang="ja-JP" altLang="en-US" sz="825"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ＭＳ Ｐゴシック" panose="020B0600070205080204" pitchFamily="50" charset="-128"/>
                <a:cs typeface="+mn-cs"/>
              </a:rPr>
              <a:t>2020/10/19</a:t>
            </a:fld>
            <a:endParaRPr kumimoji="1" lang="en-US" sz="825"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anose="020B0600070205080204" pitchFamily="50" charset="-128"/>
              <a:cs typeface="+mn-cs"/>
            </a:endParaRPr>
          </a:p>
        </p:txBody>
      </p:sp>
      <p:sp>
        <p:nvSpPr>
          <p:cNvPr id="5" name="Footer Placeholder 4">
            <a:extLst>
              <a:ext uri="{FF2B5EF4-FFF2-40B4-BE49-F238E27FC236}">
                <a16:creationId xmlns:a16="http://schemas.microsoft.com/office/drawing/2014/main" id="{16E54429-0AD2-4E39-BA3F-BBA824F3E0B0}"/>
              </a:ext>
            </a:extLst>
          </p:cNvPr>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825"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anose="020B0600070205080204" pitchFamily="50" charset="-128"/>
              <a:cs typeface="+mn-cs"/>
            </a:endParaRPr>
          </a:p>
        </p:txBody>
      </p:sp>
      <p:sp>
        <p:nvSpPr>
          <p:cNvPr id="6" name="Slide Number Placeholder 5">
            <a:extLst>
              <a:ext uri="{FF2B5EF4-FFF2-40B4-BE49-F238E27FC236}">
                <a16:creationId xmlns:a16="http://schemas.microsoft.com/office/drawing/2014/main" id="{5B0E5365-8F7A-481B-950D-DBD45774745F}"/>
              </a:ext>
            </a:extLst>
          </p:cNvPr>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C3C504B-551C-4F2E-91E1-E3B867FECCC8}" type="slidenum">
              <a:rPr kumimoji="1" 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1"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110912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3A44F6E4-5FF2-4F9F-B80E-A1A3EF765248}"/>
              </a:ext>
            </a:extLst>
          </p:cNvPr>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3ABB84C5-64BA-4EE4-A522-18012B1F9CC9}" type="datetime1">
              <a:rPr kumimoji="1" lang="ja-JP" altLang="en-US" sz="825"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ＭＳ Ｐゴシック" panose="020B0600070205080204" pitchFamily="50" charset="-128"/>
                <a:cs typeface="+mn-cs"/>
              </a:rPr>
              <a:t>2020/10/19</a:t>
            </a:fld>
            <a:endParaRPr kumimoji="1" lang="en-US" sz="825"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anose="020B0600070205080204" pitchFamily="50" charset="-128"/>
              <a:cs typeface="+mn-cs"/>
            </a:endParaRPr>
          </a:p>
        </p:txBody>
      </p:sp>
      <p:sp>
        <p:nvSpPr>
          <p:cNvPr id="5" name="Footer Placeholder 4">
            <a:extLst>
              <a:ext uri="{FF2B5EF4-FFF2-40B4-BE49-F238E27FC236}">
                <a16:creationId xmlns:a16="http://schemas.microsoft.com/office/drawing/2014/main" id="{16E54429-0AD2-4E39-BA3F-BBA824F3E0B0}"/>
              </a:ext>
            </a:extLst>
          </p:cNvPr>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825"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anose="020B0600070205080204" pitchFamily="50" charset="-128"/>
              <a:cs typeface="+mn-cs"/>
            </a:endParaRPr>
          </a:p>
        </p:txBody>
      </p:sp>
      <p:sp>
        <p:nvSpPr>
          <p:cNvPr id="6" name="Slide Number Placeholder 5">
            <a:extLst>
              <a:ext uri="{FF2B5EF4-FFF2-40B4-BE49-F238E27FC236}">
                <a16:creationId xmlns:a16="http://schemas.microsoft.com/office/drawing/2014/main" id="{5B0E5365-8F7A-481B-950D-DBD45774745F}"/>
              </a:ext>
            </a:extLst>
          </p:cNvPr>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2BA20A1-60FA-4E3F-8A8C-A04A70DBBFDC}" type="slidenum">
              <a:rPr kumimoji="1" 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1"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8963440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a:extLst>
              <a:ext uri="{FF2B5EF4-FFF2-40B4-BE49-F238E27FC236}">
                <a16:creationId xmlns:a16="http://schemas.microsoft.com/office/drawing/2014/main" id="{3A44F6E4-5FF2-4F9F-B80E-A1A3EF765248}"/>
              </a:ext>
            </a:extLst>
          </p:cNvPr>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116693A2-B4C5-4C15-BC56-2266A39C3313}" type="datetime1">
              <a:rPr kumimoji="1" lang="ja-JP" altLang="en-US" sz="825"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ＭＳ Ｐゴシック" panose="020B0600070205080204" pitchFamily="50" charset="-128"/>
                <a:cs typeface="+mn-cs"/>
              </a:rPr>
              <a:t>2020/10/19</a:t>
            </a:fld>
            <a:endParaRPr kumimoji="1" lang="en-US" sz="825"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anose="020B0600070205080204" pitchFamily="50" charset="-128"/>
              <a:cs typeface="+mn-cs"/>
            </a:endParaRPr>
          </a:p>
        </p:txBody>
      </p:sp>
      <p:sp>
        <p:nvSpPr>
          <p:cNvPr id="5" name="Footer Placeholder 4">
            <a:extLst>
              <a:ext uri="{FF2B5EF4-FFF2-40B4-BE49-F238E27FC236}">
                <a16:creationId xmlns:a16="http://schemas.microsoft.com/office/drawing/2014/main" id="{16E54429-0AD2-4E39-BA3F-BBA824F3E0B0}"/>
              </a:ext>
            </a:extLst>
          </p:cNvPr>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825"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anose="020B0600070205080204" pitchFamily="50" charset="-128"/>
              <a:cs typeface="+mn-cs"/>
            </a:endParaRPr>
          </a:p>
        </p:txBody>
      </p:sp>
      <p:sp>
        <p:nvSpPr>
          <p:cNvPr id="6" name="Slide Number Placeholder 5">
            <a:extLst>
              <a:ext uri="{FF2B5EF4-FFF2-40B4-BE49-F238E27FC236}">
                <a16:creationId xmlns:a16="http://schemas.microsoft.com/office/drawing/2014/main" id="{5B0E5365-8F7A-481B-950D-DBD45774745F}"/>
              </a:ext>
            </a:extLst>
          </p:cNvPr>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DB91E4F-D0D9-4B86-ADB3-6964F4D222C5}" type="slidenum">
              <a:rPr kumimoji="1" 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1"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5005398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3A44F6E4-5FF2-4F9F-B80E-A1A3EF765248}"/>
              </a:ext>
            </a:extLst>
          </p:cNvPr>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1D267452-C14B-467D-B857-ADC87F3BAEEE}" type="datetime1">
              <a:rPr kumimoji="1" lang="ja-JP" altLang="en-US" sz="825"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ＭＳ Ｐゴシック" panose="020B0600070205080204" pitchFamily="50" charset="-128"/>
                <a:cs typeface="+mn-cs"/>
              </a:rPr>
              <a:t>2020/10/19</a:t>
            </a:fld>
            <a:endParaRPr kumimoji="1" lang="en-US" sz="825"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anose="020B0600070205080204" pitchFamily="50" charset="-128"/>
              <a:cs typeface="+mn-cs"/>
            </a:endParaRPr>
          </a:p>
        </p:txBody>
      </p:sp>
      <p:sp>
        <p:nvSpPr>
          <p:cNvPr id="6" name="Footer Placeholder 4">
            <a:extLst>
              <a:ext uri="{FF2B5EF4-FFF2-40B4-BE49-F238E27FC236}">
                <a16:creationId xmlns:a16="http://schemas.microsoft.com/office/drawing/2014/main" id="{16E54429-0AD2-4E39-BA3F-BBA824F3E0B0}"/>
              </a:ext>
            </a:extLst>
          </p:cNvPr>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825"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anose="020B0600070205080204" pitchFamily="50" charset="-128"/>
              <a:cs typeface="+mn-cs"/>
            </a:endParaRPr>
          </a:p>
        </p:txBody>
      </p:sp>
      <p:sp>
        <p:nvSpPr>
          <p:cNvPr id="7" name="Slide Number Placeholder 5">
            <a:extLst>
              <a:ext uri="{FF2B5EF4-FFF2-40B4-BE49-F238E27FC236}">
                <a16:creationId xmlns:a16="http://schemas.microsoft.com/office/drawing/2014/main" id="{5B0E5365-8F7A-481B-950D-DBD45774745F}"/>
              </a:ext>
            </a:extLst>
          </p:cNvPr>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2E07EEC-1D7A-4F10-887E-E50709117922}" type="slidenum">
              <a:rPr kumimoji="1" 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1"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8196967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7" name="Date Placeholder 3">
            <a:extLst>
              <a:ext uri="{FF2B5EF4-FFF2-40B4-BE49-F238E27FC236}">
                <a16:creationId xmlns:a16="http://schemas.microsoft.com/office/drawing/2014/main" id="{3A44F6E4-5FF2-4F9F-B80E-A1A3EF765248}"/>
              </a:ext>
            </a:extLst>
          </p:cNvPr>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2016B995-E0E6-4404-BFE0-F28449B25D37}" type="datetime1">
              <a:rPr kumimoji="1" lang="ja-JP" altLang="en-US" sz="825"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ＭＳ Ｐゴシック" panose="020B0600070205080204" pitchFamily="50" charset="-128"/>
                <a:cs typeface="+mn-cs"/>
              </a:rPr>
              <a:t>2020/10/19</a:t>
            </a:fld>
            <a:endParaRPr kumimoji="1" lang="en-US" sz="825"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anose="020B0600070205080204" pitchFamily="50" charset="-128"/>
              <a:cs typeface="+mn-cs"/>
            </a:endParaRPr>
          </a:p>
        </p:txBody>
      </p:sp>
      <p:sp>
        <p:nvSpPr>
          <p:cNvPr id="8" name="Footer Placeholder 4">
            <a:extLst>
              <a:ext uri="{FF2B5EF4-FFF2-40B4-BE49-F238E27FC236}">
                <a16:creationId xmlns:a16="http://schemas.microsoft.com/office/drawing/2014/main" id="{16E54429-0AD2-4E39-BA3F-BBA824F3E0B0}"/>
              </a:ext>
            </a:extLst>
          </p:cNvPr>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825"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anose="020B0600070205080204" pitchFamily="50" charset="-128"/>
              <a:cs typeface="+mn-cs"/>
            </a:endParaRPr>
          </a:p>
        </p:txBody>
      </p:sp>
      <p:sp>
        <p:nvSpPr>
          <p:cNvPr id="9" name="Slide Number Placeholder 5">
            <a:extLst>
              <a:ext uri="{FF2B5EF4-FFF2-40B4-BE49-F238E27FC236}">
                <a16:creationId xmlns:a16="http://schemas.microsoft.com/office/drawing/2014/main" id="{5B0E5365-8F7A-481B-950D-DBD45774745F}"/>
              </a:ext>
            </a:extLst>
          </p:cNvPr>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F543118-41A1-4A66-B0CF-13ADD31A6CD7}" type="slidenum">
              <a:rPr kumimoji="1" 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1"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5063648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a:t>マスター タイトルの書式設定</a:t>
            </a:r>
            <a:endParaRPr lang="en-US"/>
          </a:p>
        </p:txBody>
      </p:sp>
      <p:sp>
        <p:nvSpPr>
          <p:cNvPr id="3" name="Date Placeholder 3">
            <a:extLst>
              <a:ext uri="{FF2B5EF4-FFF2-40B4-BE49-F238E27FC236}">
                <a16:creationId xmlns:a16="http://schemas.microsoft.com/office/drawing/2014/main" id="{3A44F6E4-5FF2-4F9F-B80E-A1A3EF765248}"/>
              </a:ext>
            </a:extLst>
          </p:cNvPr>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401C3F77-3B68-4F3A-820A-2DA3D63D6D2B}" type="datetime1">
              <a:rPr kumimoji="1" lang="ja-JP" altLang="en-US" sz="825"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ＭＳ Ｐゴシック" panose="020B0600070205080204" pitchFamily="50" charset="-128"/>
                <a:cs typeface="+mn-cs"/>
              </a:rPr>
              <a:t>2020/10/19</a:t>
            </a:fld>
            <a:endParaRPr kumimoji="1" lang="en-US" sz="825"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anose="020B0600070205080204" pitchFamily="50" charset="-128"/>
              <a:cs typeface="+mn-cs"/>
            </a:endParaRPr>
          </a:p>
        </p:txBody>
      </p:sp>
      <p:sp>
        <p:nvSpPr>
          <p:cNvPr id="4" name="Footer Placeholder 4">
            <a:extLst>
              <a:ext uri="{FF2B5EF4-FFF2-40B4-BE49-F238E27FC236}">
                <a16:creationId xmlns:a16="http://schemas.microsoft.com/office/drawing/2014/main" id="{16E54429-0AD2-4E39-BA3F-BBA824F3E0B0}"/>
              </a:ext>
            </a:extLst>
          </p:cNvPr>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825"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anose="020B0600070205080204" pitchFamily="50" charset="-128"/>
              <a:cs typeface="+mn-cs"/>
            </a:endParaRPr>
          </a:p>
        </p:txBody>
      </p:sp>
      <p:sp>
        <p:nvSpPr>
          <p:cNvPr id="5" name="Slide Number Placeholder 5">
            <a:extLst>
              <a:ext uri="{FF2B5EF4-FFF2-40B4-BE49-F238E27FC236}">
                <a16:creationId xmlns:a16="http://schemas.microsoft.com/office/drawing/2014/main" id="{5B0E5365-8F7A-481B-950D-DBD45774745F}"/>
              </a:ext>
            </a:extLst>
          </p:cNvPr>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6DD31C8-7020-4943-8BAC-183A0B7B9E72}" type="slidenum">
              <a:rPr kumimoji="1" 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1"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879652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rtlCol="0"/>
          <a:lstStyle/>
          <a:p>
            <a:pPr rtl="0"/>
            <a:r>
              <a:rPr lang="ja-JP" altLang="en-US" noProof="0"/>
              <a:t>マスター タイトルの書式設定</a:t>
            </a:r>
            <a:endParaRPr kumimoji="0" lang="ja-JP" altLang="en-US" noProof="0" dirty="0"/>
          </a:p>
        </p:txBody>
      </p:sp>
      <p:sp>
        <p:nvSpPr>
          <p:cNvPr id="3" name="コンテンツ プレースホルダー 2"/>
          <p:cNvSpPr>
            <a:spLocks noGrp="1"/>
          </p:cNvSpPr>
          <p:nvPr>
            <p:ph sz="half" idx="1"/>
          </p:nvPr>
        </p:nvSpPr>
        <p:spPr>
          <a:xfrm>
            <a:off x="457200" y="1920085"/>
            <a:ext cx="4038600" cy="4434840"/>
          </a:xfrm>
        </p:spPr>
        <p:txBody>
          <a:bodyPr rtlCol="0"/>
          <a:lstStyle>
            <a:lvl1pPr>
              <a:defRPr sz="2600"/>
            </a:lvl1pPr>
            <a:lvl2pPr>
              <a:defRPr sz="2400"/>
            </a:lvl2pPr>
            <a:lvl3pPr>
              <a:defRPr sz="2000"/>
            </a:lvl3pPr>
            <a:lvl4pPr>
              <a:defRPr sz="1800"/>
            </a:lvl4pPr>
            <a:lvl5pPr>
              <a:defRPr sz="1800"/>
            </a:lvl5pPr>
          </a:lstStyle>
          <a:p>
            <a:pPr lvl="0" rtl="0" eaLnBrk="1" latinLnBrk="0" hangingPunct="1"/>
            <a:r>
              <a:rPr lang="ja-JP" altLang="en-US" noProof="0"/>
              <a:t>マスター テキストの書式設定</a:t>
            </a:r>
          </a:p>
          <a:p>
            <a:pPr lvl="1" rtl="0" eaLnBrk="1" latinLnBrk="0" hangingPunct="1"/>
            <a:r>
              <a:rPr lang="ja-JP" altLang="en-US" noProof="0"/>
              <a:t>第 </a:t>
            </a:r>
            <a:r>
              <a:rPr lang="en-US" altLang="ja-JP" noProof="0"/>
              <a:t>2 </a:t>
            </a:r>
            <a:r>
              <a:rPr lang="ja-JP" altLang="en-US" noProof="0"/>
              <a:t>レベル</a:t>
            </a:r>
          </a:p>
          <a:p>
            <a:pPr lvl="2" rtl="0" eaLnBrk="1" latinLnBrk="0" hangingPunct="1"/>
            <a:r>
              <a:rPr lang="ja-JP" altLang="en-US" noProof="0"/>
              <a:t>第 </a:t>
            </a:r>
            <a:r>
              <a:rPr lang="en-US" altLang="ja-JP" noProof="0"/>
              <a:t>3 </a:t>
            </a:r>
            <a:r>
              <a:rPr lang="ja-JP" altLang="en-US" noProof="0"/>
              <a:t>レベル</a:t>
            </a:r>
          </a:p>
          <a:p>
            <a:pPr lvl="3" rtl="0" eaLnBrk="1" latinLnBrk="0" hangingPunct="1"/>
            <a:r>
              <a:rPr lang="ja-JP" altLang="en-US" noProof="0"/>
              <a:t>第 </a:t>
            </a:r>
            <a:r>
              <a:rPr lang="en-US" altLang="ja-JP" noProof="0"/>
              <a:t>4 </a:t>
            </a:r>
            <a:r>
              <a:rPr lang="ja-JP" altLang="en-US" noProof="0"/>
              <a:t>レベル</a:t>
            </a:r>
          </a:p>
          <a:p>
            <a:pPr lvl="4" rtl="0" eaLnBrk="1" latinLnBrk="0" hangingPunct="1"/>
            <a:r>
              <a:rPr lang="ja-JP" altLang="en-US" noProof="0"/>
              <a:t>第 </a:t>
            </a:r>
            <a:r>
              <a:rPr lang="en-US" altLang="ja-JP" noProof="0"/>
              <a:t>5 </a:t>
            </a:r>
            <a:r>
              <a:rPr lang="ja-JP" altLang="en-US" noProof="0"/>
              <a:t>レベル</a:t>
            </a:r>
            <a:endParaRPr kumimoji="0" lang="ja-JP" altLang="en-US" noProof="0" dirty="0"/>
          </a:p>
        </p:txBody>
      </p:sp>
      <p:sp>
        <p:nvSpPr>
          <p:cNvPr id="4" name="コンテンツ プレースホルダー 3"/>
          <p:cNvSpPr>
            <a:spLocks noGrp="1"/>
          </p:cNvSpPr>
          <p:nvPr>
            <p:ph sz="half" idx="2"/>
          </p:nvPr>
        </p:nvSpPr>
        <p:spPr>
          <a:xfrm>
            <a:off x="4648200" y="1920085"/>
            <a:ext cx="4038600" cy="4434840"/>
          </a:xfrm>
        </p:spPr>
        <p:txBody>
          <a:bodyPr rtlCol="0"/>
          <a:lstStyle>
            <a:lvl1pPr>
              <a:defRPr sz="2600"/>
            </a:lvl1pPr>
            <a:lvl2pPr>
              <a:defRPr sz="2400"/>
            </a:lvl2pPr>
            <a:lvl3pPr>
              <a:defRPr sz="2000"/>
            </a:lvl3pPr>
            <a:lvl4pPr>
              <a:defRPr sz="1800"/>
            </a:lvl4pPr>
            <a:lvl5pPr>
              <a:defRPr sz="1800"/>
            </a:lvl5pPr>
          </a:lstStyle>
          <a:p>
            <a:pPr lvl="0" rtl="0" eaLnBrk="1" latinLnBrk="0" hangingPunct="1"/>
            <a:r>
              <a:rPr lang="ja-JP" altLang="en-US" noProof="0"/>
              <a:t>マスター テキストの書式設定</a:t>
            </a:r>
          </a:p>
          <a:p>
            <a:pPr lvl="1" rtl="0" eaLnBrk="1" latinLnBrk="0" hangingPunct="1"/>
            <a:r>
              <a:rPr lang="ja-JP" altLang="en-US" noProof="0"/>
              <a:t>第 </a:t>
            </a:r>
            <a:r>
              <a:rPr lang="en-US" altLang="ja-JP" noProof="0"/>
              <a:t>2 </a:t>
            </a:r>
            <a:r>
              <a:rPr lang="ja-JP" altLang="en-US" noProof="0"/>
              <a:t>レベル</a:t>
            </a:r>
          </a:p>
          <a:p>
            <a:pPr lvl="2" rtl="0" eaLnBrk="1" latinLnBrk="0" hangingPunct="1"/>
            <a:r>
              <a:rPr lang="ja-JP" altLang="en-US" noProof="0"/>
              <a:t>第 </a:t>
            </a:r>
            <a:r>
              <a:rPr lang="en-US" altLang="ja-JP" noProof="0"/>
              <a:t>3 </a:t>
            </a:r>
            <a:r>
              <a:rPr lang="ja-JP" altLang="en-US" noProof="0"/>
              <a:t>レベル</a:t>
            </a:r>
          </a:p>
          <a:p>
            <a:pPr lvl="3" rtl="0" eaLnBrk="1" latinLnBrk="0" hangingPunct="1"/>
            <a:r>
              <a:rPr lang="ja-JP" altLang="en-US" noProof="0"/>
              <a:t>第 </a:t>
            </a:r>
            <a:r>
              <a:rPr lang="en-US" altLang="ja-JP" noProof="0"/>
              <a:t>4 </a:t>
            </a:r>
            <a:r>
              <a:rPr lang="ja-JP" altLang="en-US" noProof="0"/>
              <a:t>レベル</a:t>
            </a:r>
          </a:p>
          <a:p>
            <a:pPr lvl="4" rtl="0" eaLnBrk="1" latinLnBrk="0" hangingPunct="1"/>
            <a:r>
              <a:rPr lang="ja-JP" altLang="en-US" noProof="0"/>
              <a:t>第 </a:t>
            </a:r>
            <a:r>
              <a:rPr lang="en-US" altLang="ja-JP" noProof="0"/>
              <a:t>5 </a:t>
            </a:r>
            <a:r>
              <a:rPr lang="ja-JP" altLang="en-US" noProof="0"/>
              <a:t>レベル</a:t>
            </a:r>
            <a:endParaRPr kumimoji="0" lang="ja-JP" altLang="en-US" noProof="0" dirty="0"/>
          </a:p>
        </p:txBody>
      </p:sp>
      <p:sp>
        <p:nvSpPr>
          <p:cNvPr id="5" name="日付プレースホルダー 4"/>
          <p:cNvSpPr>
            <a:spLocks noGrp="1"/>
          </p:cNvSpPr>
          <p:nvPr>
            <p:ph type="dt" sz="half" idx="10"/>
          </p:nvPr>
        </p:nvSpPr>
        <p:spPr/>
        <p:txBody>
          <a:bodyPr rtlCol="0"/>
          <a:lstStyle/>
          <a:p>
            <a:pPr rtl="0"/>
            <a:fld id="{04A3344D-7F49-4F81-851B-4617641F373D}" type="datetime1">
              <a:rPr lang="ja-JP" altLang="en-US" smtClean="0"/>
              <a:t>2020/10/19</a:t>
            </a:fld>
            <a:endParaRPr lang="en-US" dirty="0"/>
          </a:p>
        </p:txBody>
      </p:sp>
      <p:sp>
        <p:nvSpPr>
          <p:cNvPr id="6" name="フッター プレースホルダー 5"/>
          <p:cNvSpPr>
            <a:spLocks noGrp="1"/>
          </p:cNvSpPr>
          <p:nvPr>
            <p:ph type="ftr" sz="quarter" idx="11"/>
          </p:nvPr>
        </p:nvSpPr>
        <p:spPr/>
        <p:txBody>
          <a:bodyPr rtlCol="0"/>
          <a:lstStyle/>
          <a:p>
            <a:pPr rtl="0"/>
            <a:endParaRPr lang="ja-JP" altLang="en-US" noProof="0" dirty="0"/>
          </a:p>
        </p:txBody>
      </p:sp>
      <p:sp>
        <p:nvSpPr>
          <p:cNvPr id="7" name="スライド番号プレースホルダー 6"/>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776C949-0149-43C6-8FCD-5F0B61390061}"/>
              </a:ext>
            </a:extLst>
          </p:cNvPr>
          <p:cNvSpPr/>
          <p:nvPr userDrawn="1"/>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テキスト ボックス 2">
            <a:extLst>
              <a:ext uri="{FF2B5EF4-FFF2-40B4-BE49-F238E27FC236}">
                <a16:creationId xmlns:a16="http://schemas.microsoft.com/office/drawing/2014/main" id="{AE30B170-629E-4FE0-8B7D-F11C7BB32E42}"/>
              </a:ext>
            </a:extLst>
          </p:cNvPr>
          <p:cNvSpPr txBox="1">
            <a:spLocks noChangeArrowheads="1"/>
          </p:cNvSpPr>
          <p:nvPr userDrawn="1"/>
        </p:nvSpPr>
        <p:spPr bwMode="auto">
          <a:xfrm>
            <a:off x="-180975" y="6465888"/>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 </a:t>
            </a:r>
            <a:r>
              <a:rPr kumimoji="1" lang="en-US" altLang="ja-JP" sz="1400" b="0" i="0" u="none" strike="noStrike" kern="1200" cap="none" spc="0" normalizeH="0" baseline="0" noProof="0" dirty="0" err="1">
                <a:ln>
                  <a:noFill/>
                </a:ln>
                <a:solidFill>
                  <a:prstClr val="white"/>
                </a:solidFill>
                <a:effectLst/>
                <a:uLnTx/>
                <a:uFillTx/>
                <a:latin typeface="Arial" panose="020B0604020202020204" pitchFamily="34" charset="0"/>
                <a:ea typeface="ＭＳ Ｐゴシック" panose="020B0600070205080204" pitchFamily="50" charset="-128"/>
                <a:cs typeface="+mn-cs"/>
              </a:rPr>
              <a:t>i-advocacynet</a:t>
            </a:r>
            <a:r>
              <a:rPr kumimoji="1" lang="en-US" altLang="ja-JP"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 2017</a:t>
            </a:r>
            <a:endParaRPr kumimoji="1" lang="ja-JP" altLang="en-US"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
        <p:nvSpPr>
          <p:cNvPr id="4" name="Date Placeholder 1">
            <a:extLst>
              <a:ext uri="{FF2B5EF4-FFF2-40B4-BE49-F238E27FC236}">
                <a16:creationId xmlns:a16="http://schemas.microsoft.com/office/drawing/2014/main" id="{312A4AFE-09B1-4788-B227-089FFA01BD78}"/>
              </a:ext>
            </a:extLst>
          </p:cNvPr>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038E228E-1DD4-4BBA-815E-DC1FAFAD65A6}" type="datetime1">
              <a:rPr kumimoji="1" lang="ja-JP" altLang="en-US" sz="825"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ＭＳ Ｐゴシック" panose="020B0600070205080204" pitchFamily="50" charset="-128"/>
                <a:cs typeface="+mn-cs"/>
              </a:rPr>
              <a:t>2020/10/19</a:t>
            </a:fld>
            <a:endParaRPr kumimoji="1" lang="ja-JP" altLang="en-US" sz="825"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anose="020B0600070205080204" pitchFamily="50" charset="-128"/>
              <a:cs typeface="+mn-cs"/>
            </a:endParaRPr>
          </a:p>
        </p:txBody>
      </p:sp>
      <p:sp>
        <p:nvSpPr>
          <p:cNvPr id="5" name="Footer Placeholder 2">
            <a:extLst>
              <a:ext uri="{FF2B5EF4-FFF2-40B4-BE49-F238E27FC236}">
                <a16:creationId xmlns:a16="http://schemas.microsoft.com/office/drawing/2014/main" id="{96BE4271-C9D6-48DB-9CE3-7B3C552A1000}"/>
              </a:ext>
            </a:extLst>
          </p:cNvPr>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825"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anose="020B0600070205080204" pitchFamily="50" charset="-128"/>
              <a:cs typeface="+mn-cs"/>
            </a:endParaRPr>
          </a:p>
        </p:txBody>
      </p:sp>
      <p:sp>
        <p:nvSpPr>
          <p:cNvPr id="6" name="Slide Number Placeholder 3">
            <a:extLst>
              <a:ext uri="{FF2B5EF4-FFF2-40B4-BE49-F238E27FC236}">
                <a16:creationId xmlns:a16="http://schemas.microsoft.com/office/drawing/2014/main" id="{CBDCF830-52D1-4BAE-8D73-36490984FE34}"/>
              </a:ext>
            </a:extLst>
          </p:cNvPr>
          <p:cNvSpPr>
            <a:spLocks noGrp="1"/>
          </p:cNvSpPr>
          <p:nvPr>
            <p:ph type="sldNum" sz="quarter" idx="12"/>
          </p:nvPr>
        </p:nvSpPr>
        <p:spPr>
          <a:xfrm>
            <a:off x="6461125" y="6465888"/>
            <a:ext cx="2057400" cy="36512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B550F0D-6297-4B78-AD0E-12A906D5EA56}" type="slidenum">
              <a:rPr kumimoji="1" 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1"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9342295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3A44F6E4-5FF2-4F9F-B80E-A1A3EF765248}"/>
              </a:ext>
            </a:extLst>
          </p:cNvPr>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9472ABB4-437C-486F-BF99-526A70ECC6AE}" type="datetime1">
              <a:rPr kumimoji="1" lang="ja-JP" altLang="en-US" sz="825"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ＭＳ Ｐゴシック" panose="020B0600070205080204" pitchFamily="50" charset="-128"/>
                <a:cs typeface="+mn-cs"/>
              </a:rPr>
              <a:t>2020/10/19</a:t>
            </a:fld>
            <a:endParaRPr kumimoji="1" lang="en-US" sz="825"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anose="020B0600070205080204" pitchFamily="50" charset="-128"/>
              <a:cs typeface="+mn-cs"/>
            </a:endParaRPr>
          </a:p>
        </p:txBody>
      </p:sp>
      <p:sp>
        <p:nvSpPr>
          <p:cNvPr id="6" name="Footer Placeholder 4">
            <a:extLst>
              <a:ext uri="{FF2B5EF4-FFF2-40B4-BE49-F238E27FC236}">
                <a16:creationId xmlns:a16="http://schemas.microsoft.com/office/drawing/2014/main" id="{16E54429-0AD2-4E39-BA3F-BBA824F3E0B0}"/>
              </a:ext>
            </a:extLst>
          </p:cNvPr>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825"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anose="020B0600070205080204" pitchFamily="50" charset="-128"/>
              <a:cs typeface="+mn-cs"/>
            </a:endParaRPr>
          </a:p>
        </p:txBody>
      </p:sp>
      <p:sp>
        <p:nvSpPr>
          <p:cNvPr id="7" name="Slide Number Placeholder 5">
            <a:extLst>
              <a:ext uri="{FF2B5EF4-FFF2-40B4-BE49-F238E27FC236}">
                <a16:creationId xmlns:a16="http://schemas.microsoft.com/office/drawing/2014/main" id="{5B0E5365-8F7A-481B-950D-DBD45774745F}"/>
              </a:ext>
            </a:extLst>
          </p:cNvPr>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976C377-1183-4B42-A4AE-2115FB179DD3}" type="slidenum">
              <a:rPr kumimoji="1" 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1"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2464426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630936" y="2057400"/>
            <a:ext cx="2948940" cy="3810000"/>
          </a:xfrm>
        </p:spPr>
        <p:txBody>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3A44F6E4-5FF2-4F9F-B80E-A1A3EF765248}"/>
              </a:ext>
            </a:extLst>
          </p:cNvPr>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252CC3EE-3704-4813-B5A1-3717335C2933}" type="datetime1">
              <a:rPr kumimoji="1" lang="ja-JP" altLang="en-US" sz="825"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ＭＳ Ｐゴシック" panose="020B0600070205080204" pitchFamily="50" charset="-128"/>
                <a:cs typeface="+mn-cs"/>
              </a:rPr>
              <a:t>2020/10/19</a:t>
            </a:fld>
            <a:endParaRPr kumimoji="1" lang="en-US" sz="825"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anose="020B0600070205080204" pitchFamily="50" charset="-128"/>
              <a:cs typeface="+mn-cs"/>
            </a:endParaRPr>
          </a:p>
        </p:txBody>
      </p:sp>
      <p:sp>
        <p:nvSpPr>
          <p:cNvPr id="6" name="Footer Placeholder 4">
            <a:extLst>
              <a:ext uri="{FF2B5EF4-FFF2-40B4-BE49-F238E27FC236}">
                <a16:creationId xmlns:a16="http://schemas.microsoft.com/office/drawing/2014/main" id="{16E54429-0AD2-4E39-BA3F-BBA824F3E0B0}"/>
              </a:ext>
            </a:extLst>
          </p:cNvPr>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825"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anose="020B0600070205080204" pitchFamily="50" charset="-128"/>
              <a:cs typeface="+mn-cs"/>
            </a:endParaRPr>
          </a:p>
        </p:txBody>
      </p:sp>
      <p:sp>
        <p:nvSpPr>
          <p:cNvPr id="7" name="Slide Number Placeholder 5">
            <a:extLst>
              <a:ext uri="{FF2B5EF4-FFF2-40B4-BE49-F238E27FC236}">
                <a16:creationId xmlns:a16="http://schemas.microsoft.com/office/drawing/2014/main" id="{5B0E5365-8F7A-481B-950D-DBD45774745F}"/>
              </a:ext>
            </a:extLst>
          </p:cNvPr>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A7E9105-6CA9-4BC2-954B-4222E649C211}" type="slidenum">
              <a:rPr kumimoji="1" 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1"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66135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3A44F6E4-5FF2-4F9F-B80E-A1A3EF765248}"/>
              </a:ext>
            </a:extLst>
          </p:cNvPr>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E11D3F6B-FBCA-4A54-9968-78A73A4EE1C1}" type="datetime1">
              <a:rPr kumimoji="1" lang="ja-JP" altLang="en-US" sz="825"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ＭＳ Ｐゴシック" panose="020B0600070205080204" pitchFamily="50" charset="-128"/>
                <a:cs typeface="+mn-cs"/>
              </a:rPr>
              <a:t>2020/10/19</a:t>
            </a:fld>
            <a:endParaRPr kumimoji="1" lang="en-US" sz="825"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anose="020B0600070205080204" pitchFamily="50" charset="-128"/>
              <a:cs typeface="+mn-cs"/>
            </a:endParaRPr>
          </a:p>
        </p:txBody>
      </p:sp>
      <p:sp>
        <p:nvSpPr>
          <p:cNvPr id="5" name="Footer Placeholder 4">
            <a:extLst>
              <a:ext uri="{FF2B5EF4-FFF2-40B4-BE49-F238E27FC236}">
                <a16:creationId xmlns:a16="http://schemas.microsoft.com/office/drawing/2014/main" id="{16E54429-0AD2-4E39-BA3F-BBA824F3E0B0}"/>
              </a:ext>
            </a:extLst>
          </p:cNvPr>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825"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anose="020B0600070205080204" pitchFamily="50" charset="-128"/>
              <a:cs typeface="+mn-cs"/>
            </a:endParaRPr>
          </a:p>
        </p:txBody>
      </p:sp>
      <p:sp>
        <p:nvSpPr>
          <p:cNvPr id="6" name="Slide Number Placeholder 5">
            <a:extLst>
              <a:ext uri="{FF2B5EF4-FFF2-40B4-BE49-F238E27FC236}">
                <a16:creationId xmlns:a16="http://schemas.microsoft.com/office/drawing/2014/main" id="{5B0E5365-8F7A-481B-950D-DBD45774745F}"/>
              </a:ext>
            </a:extLst>
          </p:cNvPr>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AD254C0-E764-4BB7-BF95-666263B30A82}" type="slidenum">
              <a:rPr kumimoji="1" 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1"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9379566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a:extLst>
              <a:ext uri="{FF2B5EF4-FFF2-40B4-BE49-F238E27FC236}">
                <a16:creationId xmlns:a16="http://schemas.microsoft.com/office/drawing/2014/main" id="{3A44F6E4-5FF2-4F9F-B80E-A1A3EF765248}"/>
              </a:ext>
            </a:extLst>
          </p:cNvPr>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EEFFB041-B493-4B7B-A88B-0DF16F2AF268}" type="datetime1">
              <a:rPr kumimoji="1" lang="ja-JP" altLang="en-US" sz="825"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ＭＳ Ｐゴシック" panose="020B0600070205080204" pitchFamily="50" charset="-128"/>
                <a:cs typeface="+mn-cs"/>
              </a:rPr>
              <a:t>2020/10/19</a:t>
            </a:fld>
            <a:endParaRPr kumimoji="1" lang="en-US" sz="825"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anose="020B0600070205080204" pitchFamily="50" charset="-128"/>
              <a:cs typeface="+mn-cs"/>
            </a:endParaRPr>
          </a:p>
        </p:txBody>
      </p:sp>
      <p:sp>
        <p:nvSpPr>
          <p:cNvPr id="5" name="Footer Placeholder 4">
            <a:extLst>
              <a:ext uri="{FF2B5EF4-FFF2-40B4-BE49-F238E27FC236}">
                <a16:creationId xmlns:a16="http://schemas.microsoft.com/office/drawing/2014/main" id="{16E54429-0AD2-4E39-BA3F-BBA824F3E0B0}"/>
              </a:ext>
            </a:extLst>
          </p:cNvPr>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825"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anose="020B0600070205080204" pitchFamily="50" charset="-128"/>
              <a:cs typeface="+mn-cs"/>
            </a:endParaRPr>
          </a:p>
        </p:txBody>
      </p:sp>
      <p:sp>
        <p:nvSpPr>
          <p:cNvPr id="6" name="Slide Number Placeholder 5">
            <a:extLst>
              <a:ext uri="{FF2B5EF4-FFF2-40B4-BE49-F238E27FC236}">
                <a16:creationId xmlns:a16="http://schemas.microsoft.com/office/drawing/2014/main" id="{5B0E5365-8F7A-481B-950D-DBD45774745F}"/>
              </a:ext>
            </a:extLst>
          </p:cNvPr>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5EE644E2-23AE-40EB-866D-2F229B19FD5E}" type="slidenum">
              <a:rPr kumimoji="1" 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1"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9434492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42E355-1C39-4B38-82F5-E0BD71370BA0}" type="datetime1">
              <a:rPr kumimoji="1" lang="ja-JP" altLang="en-US" sz="900" b="0" i="0" u="none" strike="noStrike" kern="1200" cap="none" spc="0" normalizeH="0" baseline="0" noProof="0" smtClean="0">
                <a:ln>
                  <a:noFill/>
                </a:ln>
                <a:solidFill>
                  <a:srgbClr val="000000"/>
                </a:solidFill>
                <a:effectLst/>
                <a:uLnTx/>
                <a:uFillTx/>
                <a:latin typeface="Calibri" panose="020F0502020204030204"/>
                <a:ea typeface="ＭＳ Ｐゴシック" panose="020B0600070205080204" pitchFamily="50" charset="-128"/>
                <a:cs typeface="+mn-cs"/>
              </a:rPr>
              <a:t>2020/10/19</a:t>
            </a:fld>
            <a:endParaRPr kumimoji="1" lang="en-US" altLang="ja-JP" sz="9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81E24D-EC2F-4112-A8A5-F95494D5B07B}" type="slidenum">
              <a:rPr kumimoji="1" lang="en-US" altLang="ja-JP" sz="900" b="0" i="0" u="none" strike="noStrike" kern="1200" cap="none" spc="0" normalizeH="0" baseline="0" noProof="0" smtClean="0">
                <a:ln>
                  <a:noFill/>
                </a:ln>
                <a:solidFill>
                  <a:srgbClr val="000000"/>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en-US" altLang="ja-JP" sz="9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6616011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4A8AA7-7E50-4074-AAAA-AE3AEAF1DF86}" type="datetime1">
              <a:rPr kumimoji="1" lang="ja-JP" altLang="en-US" sz="900" b="0" i="0" u="none" strike="noStrike" kern="1200" cap="none" spc="0" normalizeH="0" baseline="0" noProof="0" smtClean="0">
                <a:ln>
                  <a:noFill/>
                </a:ln>
                <a:solidFill>
                  <a:srgbClr val="000000"/>
                </a:solidFill>
                <a:effectLst/>
                <a:uLnTx/>
                <a:uFillTx/>
                <a:latin typeface="Calibri" panose="020F0502020204030204"/>
                <a:ea typeface="ＭＳ Ｐゴシック" panose="020B0600070205080204" pitchFamily="50" charset="-128"/>
                <a:cs typeface="+mn-cs"/>
              </a:rPr>
              <a:t>2020/10/19</a:t>
            </a:fld>
            <a:endParaRPr kumimoji="1" lang="en-US" altLang="ja-JP" sz="9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F659DC-CD9D-4028-972A-F7FFCC3739E2}" type="slidenum">
              <a:rPr kumimoji="1" lang="en-US" altLang="ja-JP" sz="900" b="0" i="0" u="none" strike="noStrike" kern="1200" cap="none" spc="0" normalizeH="0" baseline="0" noProof="0" smtClean="0">
                <a:ln>
                  <a:noFill/>
                </a:ln>
                <a:solidFill>
                  <a:srgbClr val="000000"/>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en-US" altLang="ja-JP" sz="9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4652302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4361D4-F2E9-415D-974C-EE7B5D346268}" type="datetime1">
              <a:rPr kumimoji="1" lang="ja-JP" altLang="en-US" sz="900" b="0" i="0" u="none" strike="noStrike" kern="1200" cap="none" spc="0" normalizeH="0" baseline="0" noProof="0" smtClean="0">
                <a:ln>
                  <a:noFill/>
                </a:ln>
                <a:solidFill>
                  <a:srgbClr val="000000"/>
                </a:solidFill>
                <a:effectLst/>
                <a:uLnTx/>
                <a:uFillTx/>
                <a:latin typeface="Calibri" panose="020F0502020204030204"/>
                <a:ea typeface="ＭＳ Ｐゴシック" panose="020B0600070205080204" pitchFamily="50" charset="-128"/>
                <a:cs typeface="+mn-cs"/>
              </a:rPr>
              <a:t>2020/10/19</a:t>
            </a:fld>
            <a:endParaRPr kumimoji="1" lang="en-US" altLang="ja-JP" sz="9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C7D5C-EF64-44DF-866E-1CC9B2E5FB8E}" type="slidenum">
              <a:rPr kumimoji="1" lang="en-US" altLang="ja-JP" sz="900" b="0" i="0" u="none" strike="noStrike" kern="1200" cap="none" spc="0" normalizeH="0" baseline="0" noProof="0" smtClean="0">
                <a:ln>
                  <a:noFill/>
                </a:ln>
                <a:solidFill>
                  <a:srgbClr val="000000"/>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en-US" altLang="ja-JP" sz="9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9942525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28916C-9BD7-4B78-B2EC-474665402B57}" type="datetime1">
              <a:rPr kumimoji="1" lang="ja-JP" altLang="en-US" sz="900" b="0" i="0" u="none" strike="noStrike" kern="1200" cap="none" spc="0" normalizeH="0" baseline="0" noProof="0" smtClean="0">
                <a:ln>
                  <a:noFill/>
                </a:ln>
                <a:solidFill>
                  <a:srgbClr val="000000"/>
                </a:solidFill>
                <a:effectLst/>
                <a:uLnTx/>
                <a:uFillTx/>
                <a:latin typeface="Calibri" panose="020F0502020204030204"/>
                <a:ea typeface="ＭＳ Ｐゴシック" panose="020B0600070205080204" pitchFamily="50" charset="-128"/>
                <a:cs typeface="+mn-cs"/>
              </a:rPr>
              <a:t>2020/10/19</a:t>
            </a:fld>
            <a:endParaRPr kumimoji="1" lang="en-US" altLang="ja-JP" sz="9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19C2C-333E-4E39-A6E2-D0036B35C456}" type="slidenum">
              <a:rPr kumimoji="1" lang="en-US" altLang="ja-JP" sz="900" b="0" i="0" u="none" strike="noStrike" kern="1200" cap="none" spc="0" normalizeH="0" baseline="0" noProof="0" smtClean="0">
                <a:ln>
                  <a:noFill/>
                </a:ln>
                <a:solidFill>
                  <a:srgbClr val="000000"/>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en-US" altLang="ja-JP" sz="9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6403940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47D751-E7C7-4514-AFED-D6593EF3523C}" type="datetime1">
              <a:rPr kumimoji="1" lang="ja-JP" altLang="en-US" sz="900" b="0" i="0" u="none" strike="noStrike" kern="1200" cap="none" spc="0" normalizeH="0" baseline="0" noProof="0" smtClean="0">
                <a:ln>
                  <a:noFill/>
                </a:ln>
                <a:solidFill>
                  <a:srgbClr val="000000"/>
                </a:solidFill>
                <a:effectLst/>
                <a:uLnTx/>
                <a:uFillTx/>
                <a:latin typeface="Calibri" panose="020F0502020204030204"/>
                <a:ea typeface="ＭＳ Ｐゴシック" panose="020B0600070205080204" pitchFamily="50" charset="-128"/>
                <a:cs typeface="+mn-cs"/>
              </a:rPr>
              <a:t>2020/10/19</a:t>
            </a:fld>
            <a:endParaRPr kumimoji="1" lang="en-US" altLang="ja-JP" sz="9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8" name="フッター プレースホルダー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9" name="スライド番号プレースホルダー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31F29E-FD99-4BA5-8B64-0297147515C8}" type="slidenum">
              <a:rPr kumimoji="1" lang="en-US" altLang="ja-JP" sz="900" b="0" i="0" u="none" strike="noStrike" kern="1200" cap="none" spc="0" normalizeH="0" baseline="0" noProof="0" smtClean="0">
                <a:ln>
                  <a:noFill/>
                </a:ln>
                <a:solidFill>
                  <a:srgbClr val="000000"/>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en-US" altLang="ja-JP" sz="9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364890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tIns="45720" rtlCol="0" anchor="b"/>
          <a:lstStyle>
            <a:lvl1pPr>
              <a:defRPr/>
            </a:lvl1pPr>
          </a:lstStyle>
          <a:p>
            <a:pPr rtl="0"/>
            <a:r>
              <a:rPr lang="ja-JP" altLang="en-US"/>
              <a:t>マスター タイトルの書式設定</a:t>
            </a:r>
            <a:endParaRPr kumimoji="0" lang="en-US" dirty="0"/>
          </a:p>
        </p:txBody>
      </p:sp>
      <p:sp>
        <p:nvSpPr>
          <p:cNvPr id="3" name="テキスト プレースホルダー 2"/>
          <p:cNvSpPr>
            <a:spLocks noGrp="1"/>
          </p:cNvSpPr>
          <p:nvPr>
            <p:ph type="body" idx="1"/>
          </p:nvPr>
        </p:nvSpPr>
        <p:spPr>
          <a:xfrm>
            <a:off x="457200" y="1855248"/>
            <a:ext cx="4040188" cy="659352"/>
          </a:xfrm>
        </p:spPr>
        <p:txBody>
          <a:bodyPr lIns="45720" tIns="0" rIns="45720" bIns="0" rtlCol="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rtl="0" eaLnBrk="1" latinLnBrk="0" hangingPunct="1"/>
            <a:r>
              <a:rPr lang="ja-JP" altLang="en-US"/>
              <a:t>マスター テキストの書式設定</a:t>
            </a:r>
          </a:p>
        </p:txBody>
      </p:sp>
      <p:sp>
        <p:nvSpPr>
          <p:cNvPr id="5" name="コンテンツ プレースホルダー 4"/>
          <p:cNvSpPr>
            <a:spLocks noGrp="1"/>
          </p:cNvSpPr>
          <p:nvPr>
            <p:ph sz="quarter" idx="2"/>
          </p:nvPr>
        </p:nvSpPr>
        <p:spPr>
          <a:xfrm>
            <a:off x="457200" y="2514600"/>
            <a:ext cx="4040188" cy="3845720"/>
          </a:xfrm>
        </p:spPr>
        <p:txBody>
          <a:bodyPr tIns="0" rtlCol="0"/>
          <a:lstStyle>
            <a:lvl1pPr>
              <a:defRPr sz="2200"/>
            </a:lvl1pPr>
            <a:lvl2pPr>
              <a:defRPr sz="2000"/>
            </a:lvl2pPr>
            <a:lvl3pPr>
              <a:defRPr sz="1800"/>
            </a:lvl3pPr>
            <a:lvl4pPr>
              <a:defRPr sz="1600"/>
            </a:lvl4pPr>
            <a:lvl5pPr>
              <a:defRPr sz="1600"/>
            </a:lvl5pPr>
          </a:lstStyle>
          <a:p>
            <a:pPr lvl="0" rtl="0" eaLnBrk="1" latinLnBrk="0" hangingPunct="1"/>
            <a:r>
              <a:rPr lang="ja-JP" altLang="en-US"/>
              <a:t>マスター テキストの書式設定</a:t>
            </a:r>
          </a:p>
          <a:p>
            <a:pPr lvl="1" rtl="0" eaLnBrk="1" latinLnBrk="0" hangingPunct="1"/>
            <a:r>
              <a:rPr lang="ja-JP" altLang="en-US"/>
              <a:t>第 </a:t>
            </a:r>
            <a:r>
              <a:rPr lang="en-US" altLang="ja-JP"/>
              <a:t>2 </a:t>
            </a:r>
            <a:r>
              <a:rPr lang="ja-JP" altLang="en-US"/>
              <a:t>レベル</a:t>
            </a:r>
          </a:p>
          <a:p>
            <a:pPr lvl="2" rtl="0" eaLnBrk="1" latinLnBrk="0" hangingPunct="1"/>
            <a:r>
              <a:rPr lang="ja-JP" altLang="en-US"/>
              <a:t>第 </a:t>
            </a:r>
            <a:r>
              <a:rPr lang="en-US" altLang="ja-JP"/>
              <a:t>3 </a:t>
            </a:r>
            <a:r>
              <a:rPr lang="ja-JP" altLang="en-US"/>
              <a:t>レベル</a:t>
            </a:r>
          </a:p>
          <a:p>
            <a:pPr lvl="3" rtl="0" eaLnBrk="1" latinLnBrk="0" hangingPunct="1"/>
            <a:r>
              <a:rPr lang="ja-JP" altLang="en-US"/>
              <a:t>第 </a:t>
            </a:r>
            <a:r>
              <a:rPr lang="en-US" altLang="ja-JP"/>
              <a:t>4 </a:t>
            </a:r>
            <a:r>
              <a:rPr lang="ja-JP" altLang="en-US"/>
              <a:t>レベル</a:t>
            </a:r>
          </a:p>
          <a:p>
            <a:pPr lvl="4" rtl="0" eaLnBrk="1" latinLnBrk="0" hangingPunct="1"/>
            <a:r>
              <a:rPr lang="ja-JP" altLang="en-US"/>
              <a:t>第 </a:t>
            </a:r>
            <a:r>
              <a:rPr lang="en-US" altLang="ja-JP"/>
              <a:t>5 </a:t>
            </a:r>
            <a:r>
              <a:rPr lang="ja-JP" altLang="en-US"/>
              <a:t>レベル</a:t>
            </a:r>
            <a:endParaRPr kumimoji="0" lang="en-US" dirty="0"/>
          </a:p>
        </p:txBody>
      </p:sp>
      <p:sp>
        <p:nvSpPr>
          <p:cNvPr id="4" name="テキスト プレースホルダー 3"/>
          <p:cNvSpPr>
            <a:spLocks noGrp="1"/>
          </p:cNvSpPr>
          <p:nvPr>
            <p:ph type="body" sz="half" idx="3"/>
          </p:nvPr>
        </p:nvSpPr>
        <p:spPr>
          <a:xfrm>
            <a:off x="4645026" y="1859759"/>
            <a:ext cx="4041775" cy="654843"/>
          </a:xfrm>
        </p:spPr>
        <p:txBody>
          <a:bodyPr lIns="45720" tIns="0" rIns="45720" bIns="0" rtlCol="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rtl="0" eaLnBrk="1" latinLnBrk="0" hangingPunct="1"/>
            <a:r>
              <a:rPr lang="ja-JP" altLang="en-US"/>
              <a:t>マスター テキストの書式設定</a:t>
            </a:r>
          </a:p>
        </p:txBody>
      </p:sp>
      <p:sp>
        <p:nvSpPr>
          <p:cNvPr id="6" name="コンテンツ プレースホルダー 5"/>
          <p:cNvSpPr>
            <a:spLocks noGrp="1"/>
          </p:cNvSpPr>
          <p:nvPr>
            <p:ph sz="quarter" idx="4"/>
          </p:nvPr>
        </p:nvSpPr>
        <p:spPr>
          <a:xfrm>
            <a:off x="4645026" y="2514600"/>
            <a:ext cx="4041775" cy="3845720"/>
          </a:xfrm>
        </p:spPr>
        <p:txBody>
          <a:bodyPr tIns="0" rtlCol="0"/>
          <a:lstStyle>
            <a:lvl1pPr>
              <a:defRPr sz="2200"/>
            </a:lvl1pPr>
            <a:lvl2pPr>
              <a:defRPr sz="2000"/>
            </a:lvl2pPr>
            <a:lvl3pPr>
              <a:defRPr sz="1800"/>
            </a:lvl3pPr>
            <a:lvl4pPr>
              <a:defRPr sz="1600"/>
            </a:lvl4pPr>
            <a:lvl5pPr>
              <a:defRPr sz="1600"/>
            </a:lvl5pPr>
          </a:lstStyle>
          <a:p>
            <a:pPr lvl="0" rtl="0" eaLnBrk="1" latinLnBrk="0" hangingPunct="1"/>
            <a:r>
              <a:rPr lang="ja-JP" altLang="en-US"/>
              <a:t>マスター テキストの書式設定</a:t>
            </a:r>
          </a:p>
          <a:p>
            <a:pPr lvl="1" rtl="0" eaLnBrk="1" latinLnBrk="0" hangingPunct="1"/>
            <a:r>
              <a:rPr lang="ja-JP" altLang="en-US"/>
              <a:t>第 </a:t>
            </a:r>
            <a:r>
              <a:rPr lang="en-US" altLang="ja-JP"/>
              <a:t>2 </a:t>
            </a:r>
            <a:r>
              <a:rPr lang="ja-JP" altLang="en-US"/>
              <a:t>レベル</a:t>
            </a:r>
          </a:p>
          <a:p>
            <a:pPr lvl="2" rtl="0" eaLnBrk="1" latinLnBrk="0" hangingPunct="1"/>
            <a:r>
              <a:rPr lang="ja-JP" altLang="en-US"/>
              <a:t>第 </a:t>
            </a:r>
            <a:r>
              <a:rPr lang="en-US" altLang="ja-JP"/>
              <a:t>3 </a:t>
            </a:r>
            <a:r>
              <a:rPr lang="ja-JP" altLang="en-US"/>
              <a:t>レベル</a:t>
            </a:r>
          </a:p>
          <a:p>
            <a:pPr lvl="3" rtl="0" eaLnBrk="1" latinLnBrk="0" hangingPunct="1"/>
            <a:r>
              <a:rPr lang="ja-JP" altLang="en-US"/>
              <a:t>第 </a:t>
            </a:r>
            <a:r>
              <a:rPr lang="en-US" altLang="ja-JP"/>
              <a:t>4 </a:t>
            </a:r>
            <a:r>
              <a:rPr lang="ja-JP" altLang="en-US"/>
              <a:t>レベル</a:t>
            </a:r>
          </a:p>
          <a:p>
            <a:pPr lvl="4" rtl="0" eaLnBrk="1" latinLnBrk="0" hangingPunct="1"/>
            <a:r>
              <a:rPr lang="ja-JP" altLang="en-US"/>
              <a:t>第 </a:t>
            </a:r>
            <a:r>
              <a:rPr lang="en-US" altLang="ja-JP"/>
              <a:t>5 </a:t>
            </a:r>
            <a:r>
              <a:rPr lang="ja-JP" altLang="en-US"/>
              <a:t>レベル</a:t>
            </a:r>
            <a:endParaRPr kumimoji="0" lang="en-US" dirty="0"/>
          </a:p>
        </p:txBody>
      </p:sp>
      <p:sp>
        <p:nvSpPr>
          <p:cNvPr id="7" name="日付プレースホルダー 6"/>
          <p:cNvSpPr>
            <a:spLocks noGrp="1"/>
          </p:cNvSpPr>
          <p:nvPr>
            <p:ph type="dt" sz="half" idx="10"/>
          </p:nvPr>
        </p:nvSpPr>
        <p:spPr/>
        <p:txBody>
          <a:bodyPr rtlCol="0"/>
          <a:lstStyle/>
          <a:p>
            <a:pPr rtl="0"/>
            <a:fld id="{FBB56C5A-4CE6-4FDC-92FF-88C4B407DC69}" type="datetime1">
              <a:rPr lang="ja-JP" altLang="en-US" smtClean="0"/>
              <a:t>2020/10/19</a:t>
            </a:fld>
            <a:endParaRPr lang="en-US" dirty="0"/>
          </a:p>
        </p:txBody>
      </p:sp>
      <p:sp>
        <p:nvSpPr>
          <p:cNvPr id="8" name="フッター プレースホルダー 7"/>
          <p:cNvSpPr>
            <a:spLocks noGrp="1"/>
          </p:cNvSpPr>
          <p:nvPr>
            <p:ph type="ftr" sz="quarter" idx="11"/>
          </p:nvPr>
        </p:nvSpPr>
        <p:spPr/>
        <p:txBody>
          <a:bodyPr rtlCol="0"/>
          <a:lstStyle/>
          <a:p>
            <a:pPr rtl="0"/>
            <a:endParaRPr lang="en-US" dirty="0"/>
          </a:p>
        </p:txBody>
      </p:sp>
      <p:sp>
        <p:nvSpPr>
          <p:cNvPr id="9" name="スライド番号プレースホルダー 8"/>
          <p:cNvSpPr>
            <a:spLocks noGrp="1"/>
          </p:cNvSpPr>
          <p:nvPr>
            <p:ph type="sldNum" sz="quarter" idx="12"/>
          </p:nvPr>
        </p:nvSpPr>
        <p:spPr/>
        <p:txBody>
          <a:bodyPr rtlCol="0"/>
          <a:lstStyle/>
          <a:p>
            <a:pPr rtl="0"/>
            <a:fld id="{401CF334-2D5C-4859-84A6-CA7E6E43FAEB}" type="slidenum">
              <a:rPr lang="en-US" smtClean="0"/>
              <a:t>‹#›</a:t>
            </a:fld>
            <a:endParaRPr lang="en-US" dirty="0"/>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166AA9-C9D2-4A33-B0A8-84A7D6E1E60F}" type="datetime1">
              <a:rPr kumimoji="1" lang="ja-JP" altLang="en-US" sz="900" b="0" i="0" u="none" strike="noStrike" kern="1200" cap="none" spc="0" normalizeH="0" baseline="0" noProof="0" smtClean="0">
                <a:ln>
                  <a:noFill/>
                </a:ln>
                <a:solidFill>
                  <a:srgbClr val="000000"/>
                </a:solidFill>
                <a:effectLst/>
                <a:uLnTx/>
                <a:uFillTx/>
                <a:latin typeface="Calibri" panose="020F0502020204030204"/>
                <a:ea typeface="ＭＳ Ｐゴシック" panose="020B0600070205080204" pitchFamily="50" charset="-128"/>
                <a:cs typeface="+mn-cs"/>
              </a:rPr>
              <a:t>2020/10/19</a:t>
            </a:fld>
            <a:endParaRPr kumimoji="1" lang="en-US" altLang="ja-JP" sz="9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4" name="フッター プレースホルダー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729C0D-011F-454F-ADAE-DA0822643939}" type="slidenum">
              <a:rPr kumimoji="1" lang="en-US" altLang="ja-JP" sz="900" b="0" i="0" u="none" strike="noStrike" kern="1200" cap="none" spc="0" normalizeH="0" baseline="0" noProof="0" smtClean="0">
                <a:ln>
                  <a:noFill/>
                </a:ln>
                <a:solidFill>
                  <a:srgbClr val="000000"/>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en-US" altLang="ja-JP" sz="9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6878390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08A41B-6A04-415B-A466-E29B217DACAE}" type="datetime1">
              <a:rPr kumimoji="1" lang="ja-JP" altLang="en-US" sz="900" b="0" i="0" u="none" strike="noStrike" kern="1200" cap="none" spc="0" normalizeH="0" baseline="0" noProof="0" smtClean="0">
                <a:ln>
                  <a:noFill/>
                </a:ln>
                <a:solidFill>
                  <a:srgbClr val="000000"/>
                </a:solidFill>
                <a:effectLst/>
                <a:uLnTx/>
                <a:uFillTx/>
                <a:latin typeface="Calibri" panose="020F0502020204030204"/>
                <a:ea typeface="ＭＳ Ｐゴシック" panose="020B0600070205080204" pitchFamily="50" charset="-128"/>
                <a:cs typeface="+mn-cs"/>
              </a:rPr>
              <a:t>2020/10/19</a:t>
            </a:fld>
            <a:endParaRPr kumimoji="1" lang="en-US" altLang="ja-JP" sz="9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3" name="フッター プレースホルダー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E3259A-69C8-4C0B-AE03-24C511E6CB7A}" type="slidenum">
              <a:rPr kumimoji="1" lang="en-US" altLang="ja-JP" sz="900" b="0" i="0" u="none" strike="noStrike" kern="1200" cap="none" spc="0" normalizeH="0" baseline="0" noProof="0" smtClean="0">
                <a:ln>
                  <a:noFill/>
                </a:ln>
                <a:solidFill>
                  <a:srgbClr val="000000"/>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en-US" altLang="ja-JP" sz="9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0841065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BEF827B-5BCE-4862-B592-B0A72D1C057C}" type="datetime1">
              <a:rPr kumimoji="1" lang="ja-JP" altLang="en-US" sz="900" b="0" i="0" u="none" strike="noStrike" kern="1200" cap="none" spc="0" normalizeH="0" baseline="0" noProof="0" smtClean="0">
                <a:ln>
                  <a:noFill/>
                </a:ln>
                <a:solidFill>
                  <a:srgbClr val="000000"/>
                </a:solidFill>
                <a:effectLst/>
                <a:uLnTx/>
                <a:uFillTx/>
                <a:latin typeface="Calibri" panose="020F0502020204030204"/>
                <a:ea typeface="ＭＳ Ｐゴシック" panose="020B0600070205080204" pitchFamily="50" charset="-128"/>
                <a:cs typeface="+mn-cs"/>
              </a:rPr>
              <a:t>2020/10/19</a:t>
            </a:fld>
            <a:endParaRPr kumimoji="1" lang="en-US" altLang="ja-JP" sz="9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9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8139F49-31A2-4589-86BF-3F13836FD848}" type="slidenum">
              <a:rPr kumimoji="1" lang="en-US" altLang="ja-JP" sz="900" b="0" i="0" u="none" strike="noStrike" kern="1200" cap="none" spc="0" normalizeH="0" baseline="0" noProof="0" smtClean="0">
                <a:ln>
                  <a:noFill/>
                </a:ln>
                <a:solidFill>
                  <a:srgbClr val="000000"/>
                </a:solidFill>
                <a:effectLst/>
                <a:uLnTx/>
                <a:uFillTx/>
                <a:latin typeface="Calibri" panose="020F0502020204030204"/>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9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1221999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A7BDC9-EB2F-4D65-BC4B-2D708DF1BE93}" type="datetime1">
              <a:rPr kumimoji="1" lang="ja-JP" altLang="en-US" sz="900" b="0" i="0" u="none" strike="noStrike" kern="1200" cap="none" spc="0" normalizeH="0" baseline="0" noProof="0" smtClean="0">
                <a:ln>
                  <a:noFill/>
                </a:ln>
                <a:solidFill>
                  <a:srgbClr val="000000"/>
                </a:solidFill>
                <a:effectLst/>
                <a:uLnTx/>
                <a:uFillTx/>
                <a:latin typeface="Calibri" panose="020F0502020204030204"/>
                <a:ea typeface="ＭＳ Ｐゴシック" panose="020B0600070205080204" pitchFamily="50" charset="-128"/>
                <a:cs typeface="+mn-cs"/>
              </a:rPr>
              <a:t>2020/10/19</a:t>
            </a:fld>
            <a:endParaRPr kumimoji="1" lang="en-US" altLang="ja-JP" sz="9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05AE54-84A3-4D12-B166-07E2F10E2AC8}" type="slidenum">
              <a:rPr kumimoji="1" lang="en-US" altLang="ja-JP" sz="900" b="0" i="0" u="none" strike="noStrike" kern="1200" cap="none" spc="0" normalizeH="0" baseline="0" noProof="0" smtClean="0">
                <a:ln>
                  <a:noFill/>
                </a:ln>
                <a:solidFill>
                  <a:srgbClr val="000000"/>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en-US" altLang="ja-JP" sz="9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9810338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5EF4E11-E05A-4CB9-9BDB-9C47FB077692}" type="datetime1">
              <a:rPr kumimoji="1" lang="ja-JP" altLang="en-US" sz="900" b="0" i="0" u="none" strike="noStrike" kern="1200" cap="none" spc="0" normalizeH="0" baseline="0" noProof="0" smtClean="0">
                <a:ln>
                  <a:noFill/>
                </a:ln>
                <a:solidFill>
                  <a:srgbClr val="000000"/>
                </a:solidFill>
                <a:effectLst/>
                <a:uLnTx/>
                <a:uFillTx/>
                <a:latin typeface="Calibri" panose="020F0502020204030204"/>
                <a:ea typeface="ＭＳ Ｐゴシック" panose="020B0600070205080204" pitchFamily="50" charset="-128"/>
                <a:cs typeface="+mn-cs"/>
              </a:rPr>
              <a:t>2020/10/19</a:t>
            </a:fld>
            <a:endParaRPr kumimoji="1" lang="en-US" altLang="ja-JP" sz="9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9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8139F49-31A2-4589-86BF-3F13836FD848}" type="slidenum">
              <a:rPr kumimoji="1" lang="en-US" altLang="ja-JP" sz="900" b="0" i="0" u="none" strike="noStrike" kern="1200" cap="none" spc="0" normalizeH="0" baseline="0" noProof="0" smtClean="0">
                <a:ln>
                  <a:noFill/>
                </a:ln>
                <a:solidFill>
                  <a:srgbClr val="000000"/>
                </a:solidFill>
                <a:effectLst/>
                <a:uLnTx/>
                <a:uFillTx/>
                <a:latin typeface="Calibri" panose="020F0502020204030204"/>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9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3407384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9AE0D70-8384-4C50-B3E4-BE49A403E445}" type="datetime1">
              <a:rPr kumimoji="1" lang="ja-JP" altLang="en-US" sz="900" b="0" i="0" u="none" strike="noStrike" kern="1200" cap="none" spc="0" normalizeH="0" baseline="0" noProof="0" smtClean="0">
                <a:ln>
                  <a:noFill/>
                </a:ln>
                <a:solidFill>
                  <a:srgbClr val="000000"/>
                </a:solidFill>
                <a:effectLst/>
                <a:uLnTx/>
                <a:uFillTx/>
                <a:latin typeface="Calibri" panose="020F0502020204030204"/>
                <a:ea typeface="ＭＳ Ｐゴシック" panose="020B0600070205080204" pitchFamily="50" charset="-128"/>
                <a:cs typeface="+mn-cs"/>
              </a:rPr>
              <a:t>2020/10/19</a:t>
            </a:fld>
            <a:endParaRPr kumimoji="1" lang="en-US" altLang="ja-JP" sz="9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9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8139F49-31A2-4589-86BF-3F13836FD848}" type="slidenum">
              <a:rPr kumimoji="1" lang="en-US" altLang="ja-JP" sz="900" b="0" i="0" u="none" strike="noStrike" kern="1200" cap="none" spc="0" normalizeH="0" baseline="0" noProof="0" smtClean="0">
                <a:ln>
                  <a:noFill/>
                </a:ln>
                <a:solidFill>
                  <a:srgbClr val="000000"/>
                </a:solidFill>
                <a:effectLst/>
                <a:uLnTx/>
                <a:uFillTx/>
                <a:latin typeface="Calibri" panose="020F0502020204030204"/>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9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535351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305800" cy="1143000"/>
          </a:xfrm>
        </p:spPr>
        <p:txBody>
          <a:bodyPr vert="horz" tIns="45720" bIns="0" rtlCol="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eiryo UI" panose="020B0604030504040204" pitchFamily="50" charset="-128"/>
                <a:ea typeface="Meiryo UI" panose="020B0604030504040204" pitchFamily="50" charset="-128"/>
                <a:cs typeface="+mj-cs"/>
              </a:defRPr>
            </a:lvl1pPr>
          </a:lstStyle>
          <a:p>
            <a:pPr rtl="0"/>
            <a:r>
              <a:rPr lang="ja-JP" altLang="en-US" noProof="0"/>
              <a:t>マスター タイトルの書式設定</a:t>
            </a:r>
            <a:endParaRPr kumimoji="0" lang="ja-JP" altLang="en-US" noProof="0" dirty="0"/>
          </a:p>
        </p:txBody>
      </p:sp>
      <p:sp>
        <p:nvSpPr>
          <p:cNvPr id="3" name="日付プレースホルダー 2"/>
          <p:cNvSpPr>
            <a:spLocks noGrp="1"/>
          </p:cNvSpPr>
          <p:nvPr>
            <p:ph type="dt" sz="half" idx="10"/>
          </p:nvPr>
        </p:nvSpPr>
        <p:spPr/>
        <p:txBody>
          <a:bodyPr rtlCol="0"/>
          <a:lstStyle/>
          <a:p>
            <a:pPr rtl="0"/>
            <a:fld id="{D05AEC85-5312-491B-9BC7-1735BBBAB291}" type="datetime1">
              <a:rPr lang="ja-JP" altLang="en-US" smtClean="0"/>
              <a:t>2020/10/19</a:t>
            </a:fld>
            <a:endParaRPr lang="en-US"/>
          </a:p>
        </p:txBody>
      </p:sp>
      <p:sp>
        <p:nvSpPr>
          <p:cNvPr id="4" name="フッター プレースホルダー 3"/>
          <p:cNvSpPr>
            <a:spLocks noGrp="1"/>
          </p:cNvSpPr>
          <p:nvPr>
            <p:ph type="ftr" sz="quarter" idx="11"/>
          </p:nvPr>
        </p:nvSpPr>
        <p:spPr/>
        <p:txBody>
          <a:bodyPr rtlCol="0"/>
          <a:lstStyle/>
          <a:p>
            <a:pPr rtl="0"/>
            <a:endParaRPr lang="ja-JP" altLang="en-US" noProof="0" dirty="0"/>
          </a:p>
        </p:txBody>
      </p:sp>
      <p:sp>
        <p:nvSpPr>
          <p:cNvPr id="5" name="スライド番号プレースホルダー 4"/>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rtlCol="0"/>
          <a:lstStyle/>
          <a:p>
            <a:pPr rtl="0"/>
            <a:fld id="{8404E200-7E78-4380-B617-808992C2E0A6}" type="datetime1">
              <a:rPr lang="ja-JP" altLang="en-US" smtClean="0"/>
              <a:t>2020/10/19</a:t>
            </a:fld>
            <a:endParaRPr lang="en-US" dirty="0"/>
          </a:p>
        </p:txBody>
      </p:sp>
      <p:sp>
        <p:nvSpPr>
          <p:cNvPr id="3" name="フッター プレースホルダー 2"/>
          <p:cNvSpPr>
            <a:spLocks noGrp="1"/>
          </p:cNvSpPr>
          <p:nvPr>
            <p:ph type="ftr" sz="quarter" idx="11"/>
          </p:nvPr>
        </p:nvSpPr>
        <p:spPr/>
        <p:txBody>
          <a:bodyPr rtlCol="0"/>
          <a:lstStyle/>
          <a:p>
            <a:pPr rtl="0"/>
            <a:endParaRPr lang="ja-JP" altLang="en-US" noProof="0" dirty="0"/>
          </a:p>
        </p:txBody>
      </p:sp>
      <p:sp>
        <p:nvSpPr>
          <p:cNvPr id="4" name="スライド番号プレースホルダー 3"/>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514352"/>
            <a:ext cx="2743200" cy="1162050"/>
          </a:xfrm>
        </p:spPr>
        <p:txBody>
          <a:bodyPr lIns="0" rtlCol="0" anchor="b">
            <a:noAutofit/>
          </a:bodyPr>
          <a:lstStyle>
            <a:lvl1pPr algn="l" rtl="0">
              <a:spcBef>
                <a:spcPct val="0"/>
              </a:spcBef>
              <a:buNone/>
              <a:defRPr sz="2600" b="0">
                <a:ln>
                  <a:noFill/>
                </a:ln>
                <a:solidFill>
                  <a:schemeClr val="tx2"/>
                </a:solidFill>
                <a:effectLst/>
                <a:latin typeface="Meiryo UI" panose="020B0604030504040204" pitchFamily="50" charset="-128"/>
                <a:ea typeface="Meiryo UI" panose="020B0604030504040204" pitchFamily="50" charset="-128"/>
                <a:cs typeface="+mj-cs"/>
              </a:defRPr>
            </a:lvl1pPr>
          </a:lstStyle>
          <a:p>
            <a:pPr rtl="0"/>
            <a:r>
              <a:rPr lang="ja-JP" altLang="en-US" noProof="0"/>
              <a:t>マスター タイトルの書式設定</a:t>
            </a:r>
            <a:endParaRPr kumimoji="0" lang="ja-JP" altLang="en-US" noProof="0" dirty="0"/>
          </a:p>
        </p:txBody>
      </p:sp>
      <p:sp>
        <p:nvSpPr>
          <p:cNvPr id="4" name="コンテンツ プレースホルダー 3"/>
          <p:cNvSpPr>
            <a:spLocks noGrp="1"/>
          </p:cNvSpPr>
          <p:nvPr>
            <p:ph sz="half" idx="1"/>
          </p:nvPr>
        </p:nvSpPr>
        <p:spPr>
          <a:xfrm>
            <a:off x="3575050" y="1676400"/>
            <a:ext cx="5111750" cy="4572000"/>
          </a:xfrm>
        </p:spPr>
        <p:txBody>
          <a:bodyPr tIns="0" rtlCol="0"/>
          <a:lstStyle>
            <a:lvl1pPr>
              <a:defRPr sz="2800"/>
            </a:lvl1pPr>
            <a:lvl2pPr>
              <a:defRPr sz="2600"/>
            </a:lvl2pPr>
            <a:lvl3pPr>
              <a:defRPr sz="2400"/>
            </a:lvl3pPr>
            <a:lvl4pPr>
              <a:defRPr sz="2000"/>
            </a:lvl4pPr>
            <a:lvl5pPr>
              <a:defRPr sz="1800"/>
            </a:lvl5pPr>
          </a:lstStyle>
          <a:p>
            <a:pPr lvl="0" rtl="0" eaLnBrk="1" latinLnBrk="0" hangingPunct="1"/>
            <a:r>
              <a:rPr lang="ja-JP" altLang="en-US" noProof="0"/>
              <a:t>マスター テキストの書式設定</a:t>
            </a:r>
          </a:p>
          <a:p>
            <a:pPr lvl="1" rtl="0" eaLnBrk="1" latinLnBrk="0" hangingPunct="1"/>
            <a:r>
              <a:rPr lang="ja-JP" altLang="en-US" noProof="0"/>
              <a:t>第 </a:t>
            </a:r>
            <a:r>
              <a:rPr lang="en-US" altLang="ja-JP" noProof="0"/>
              <a:t>2 </a:t>
            </a:r>
            <a:r>
              <a:rPr lang="ja-JP" altLang="en-US" noProof="0"/>
              <a:t>レベル</a:t>
            </a:r>
          </a:p>
          <a:p>
            <a:pPr lvl="2" rtl="0" eaLnBrk="1" latinLnBrk="0" hangingPunct="1"/>
            <a:r>
              <a:rPr lang="ja-JP" altLang="en-US" noProof="0"/>
              <a:t>第 </a:t>
            </a:r>
            <a:r>
              <a:rPr lang="en-US" altLang="ja-JP" noProof="0"/>
              <a:t>3 </a:t>
            </a:r>
            <a:r>
              <a:rPr lang="ja-JP" altLang="en-US" noProof="0"/>
              <a:t>レベル</a:t>
            </a:r>
          </a:p>
          <a:p>
            <a:pPr lvl="3" rtl="0" eaLnBrk="1" latinLnBrk="0" hangingPunct="1"/>
            <a:r>
              <a:rPr lang="ja-JP" altLang="en-US" noProof="0"/>
              <a:t>第 </a:t>
            </a:r>
            <a:r>
              <a:rPr lang="en-US" altLang="ja-JP" noProof="0"/>
              <a:t>4 </a:t>
            </a:r>
            <a:r>
              <a:rPr lang="ja-JP" altLang="en-US" noProof="0"/>
              <a:t>レベル</a:t>
            </a:r>
          </a:p>
          <a:p>
            <a:pPr lvl="4" rtl="0" eaLnBrk="1" latinLnBrk="0" hangingPunct="1"/>
            <a:r>
              <a:rPr lang="ja-JP" altLang="en-US" noProof="0"/>
              <a:t>第 </a:t>
            </a:r>
            <a:r>
              <a:rPr lang="en-US" altLang="ja-JP" noProof="0"/>
              <a:t>5 </a:t>
            </a:r>
            <a:r>
              <a:rPr lang="ja-JP" altLang="en-US" noProof="0"/>
              <a:t>レベル</a:t>
            </a:r>
            <a:endParaRPr kumimoji="0" lang="ja-JP" altLang="en-US" noProof="0" dirty="0"/>
          </a:p>
        </p:txBody>
      </p:sp>
      <p:sp>
        <p:nvSpPr>
          <p:cNvPr id="3" name="テキスト プレースホルダー 2"/>
          <p:cNvSpPr>
            <a:spLocks noGrp="1"/>
          </p:cNvSpPr>
          <p:nvPr>
            <p:ph type="body" idx="2"/>
          </p:nvPr>
        </p:nvSpPr>
        <p:spPr>
          <a:xfrm>
            <a:off x="685800" y="1676400"/>
            <a:ext cx="2743200" cy="4572000"/>
          </a:xfrm>
        </p:spPr>
        <p:txBody>
          <a:bodyPr lIns="18288" rIns="18288" rtlCol="0"/>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rtl="0" eaLnBrk="1" latinLnBrk="0" hangingPunct="1"/>
            <a:r>
              <a:rPr lang="ja-JP" altLang="en-US" noProof="0"/>
              <a:t>マスター テキストの書式設定</a:t>
            </a:r>
          </a:p>
        </p:txBody>
      </p:sp>
      <p:sp>
        <p:nvSpPr>
          <p:cNvPr id="5" name="日付プレースホルダー 4"/>
          <p:cNvSpPr>
            <a:spLocks noGrp="1"/>
          </p:cNvSpPr>
          <p:nvPr>
            <p:ph type="dt" sz="half" idx="10"/>
          </p:nvPr>
        </p:nvSpPr>
        <p:spPr/>
        <p:txBody>
          <a:bodyPr rtlCol="0"/>
          <a:lstStyle/>
          <a:p>
            <a:pPr rtl="0"/>
            <a:fld id="{D23E2BD7-44C8-4EAA-B9B1-45FD1449255D}" type="datetime1">
              <a:rPr lang="ja-JP" altLang="en-US" smtClean="0"/>
              <a:t>2020/10/19</a:t>
            </a:fld>
            <a:endParaRPr lang="en-US" dirty="0"/>
          </a:p>
        </p:txBody>
      </p:sp>
      <p:sp>
        <p:nvSpPr>
          <p:cNvPr id="6" name="フッター プレースホルダー 5"/>
          <p:cNvSpPr>
            <a:spLocks noGrp="1"/>
          </p:cNvSpPr>
          <p:nvPr>
            <p:ph type="ftr" sz="quarter" idx="11"/>
          </p:nvPr>
        </p:nvSpPr>
        <p:spPr/>
        <p:txBody>
          <a:bodyPr rtlCol="0"/>
          <a:lstStyle/>
          <a:p>
            <a:pPr rtl="0"/>
            <a:endParaRPr lang="ja-JP" altLang="en-US" noProof="0" dirty="0"/>
          </a:p>
        </p:txBody>
      </p:sp>
      <p:sp>
        <p:nvSpPr>
          <p:cNvPr id="7" name="スライド番号プレースホルダー 6"/>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キャプション付きの画像">
    <p:spTree>
      <p:nvGrpSpPr>
        <p:cNvPr id="1" name=""/>
        <p:cNvGrpSpPr/>
        <p:nvPr/>
      </p:nvGrpSpPr>
      <p:grpSpPr>
        <a:xfrm>
          <a:off x="0" y="0"/>
          <a:ext cx="0" cy="0"/>
          <a:chOff x="0" y="0"/>
          <a:chExt cx="0" cy="0"/>
        </a:xfrm>
      </p:grpSpPr>
      <p:sp>
        <p:nvSpPr>
          <p:cNvPr id="9" name="1 つの角を切り取って丸めた四角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eaLnBrk="1" latinLnBrk="0" hangingPunct="1"/>
            <a:endParaRPr kumimoji="0" lang="ja-JP" altLang="en-US" sz="1800" noProof="0" dirty="0"/>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eaLnBrk="1" latinLnBrk="0" hangingPunct="1"/>
            <a:endParaRPr kumimoji="0" lang="ja-JP" altLang="en-US" sz="1800" noProof="0" dirty="0"/>
          </a:p>
        </p:txBody>
      </p:sp>
      <p:sp>
        <p:nvSpPr>
          <p:cNvPr id="2" name="タイトル 1"/>
          <p:cNvSpPr>
            <a:spLocks noGrp="1"/>
          </p:cNvSpPr>
          <p:nvPr>
            <p:ph type="title"/>
          </p:nvPr>
        </p:nvSpPr>
        <p:spPr>
          <a:xfrm>
            <a:off x="609600" y="1176998"/>
            <a:ext cx="2212848" cy="1582621"/>
          </a:xfrm>
        </p:spPr>
        <p:txBody>
          <a:bodyPr vert="horz" lIns="45720" tIns="45720" rIns="45720" bIns="45720" rtlCol="0" anchor="b"/>
          <a:lstStyle>
            <a:lvl1pPr algn="l">
              <a:buNone/>
              <a:defRPr sz="2000" b="1">
                <a:solidFill>
                  <a:schemeClr val="tx2"/>
                </a:solidFill>
              </a:defRPr>
            </a:lvl1pPr>
          </a:lstStyle>
          <a:p>
            <a:pPr rtl="0"/>
            <a:r>
              <a:rPr lang="ja-JP" altLang="en-US" noProof="0"/>
              <a:t>マスター タイトルの書式設定</a:t>
            </a:r>
            <a:endParaRPr kumimoji="0" lang="ja-JP" altLang="en-US" noProof="0" dirty="0"/>
          </a:p>
        </p:txBody>
      </p:sp>
      <p:sp>
        <p:nvSpPr>
          <p:cNvPr id="3" name="図プレースホルダー 2" descr="画像を追加する空のプレースホルダー。プレースホルダーをクリックし、追加する画像を選択します"/>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rtlCol="0"/>
          <a:lstStyle>
            <a:lvl1pPr marL="0" indent="0">
              <a:buNone/>
              <a:defRPr sz="3200"/>
            </a:lvl1pPr>
          </a:lstStyle>
          <a:p>
            <a:pPr rtl="0"/>
            <a:r>
              <a:rPr lang="ja-JP" altLang="en-US" noProof="0"/>
              <a:t>図を追加</a:t>
            </a:r>
            <a:endParaRPr kumimoji="0" lang="ja-JP" altLang="en-US" noProof="0" dirty="0"/>
          </a:p>
        </p:txBody>
      </p:sp>
      <p:sp>
        <p:nvSpPr>
          <p:cNvPr id="4" name="テキスト プレースホルダー 3"/>
          <p:cNvSpPr>
            <a:spLocks noGrp="1"/>
          </p:cNvSpPr>
          <p:nvPr>
            <p:ph type="body" sz="half" idx="2"/>
          </p:nvPr>
        </p:nvSpPr>
        <p:spPr>
          <a:xfrm>
            <a:off x="609600" y="2828785"/>
            <a:ext cx="2209800" cy="2179320"/>
          </a:xfrm>
        </p:spPr>
        <p:txBody>
          <a:bodyPr lIns="64008" rIns="45720" bIns="45720" rtlCol="0" anchor="t"/>
          <a:lstStyle>
            <a:lvl1pPr marL="0" indent="0" algn="l">
              <a:spcBef>
                <a:spcPts val="250"/>
              </a:spcBef>
              <a:buFontTx/>
              <a:buNone/>
              <a:defRPr sz="1300"/>
            </a:lvl1pPr>
            <a:lvl2pPr>
              <a:defRPr sz="1200"/>
            </a:lvl2pPr>
            <a:lvl3pPr>
              <a:defRPr sz="1000"/>
            </a:lvl3pPr>
            <a:lvl4pPr>
              <a:defRPr sz="900"/>
            </a:lvl4pPr>
            <a:lvl5pPr>
              <a:defRPr sz="900"/>
            </a:lvl5pPr>
          </a:lstStyle>
          <a:p>
            <a:pPr lvl="0" rtl="0" eaLnBrk="1" latinLnBrk="0" hangingPunct="1"/>
            <a:r>
              <a:rPr lang="ja-JP" altLang="en-US" noProof="0"/>
              <a:t>マスター テキストの書式設定</a:t>
            </a:r>
          </a:p>
        </p:txBody>
      </p:sp>
      <p:sp>
        <p:nvSpPr>
          <p:cNvPr id="5" name="日付プレースホルダー 4"/>
          <p:cNvSpPr>
            <a:spLocks noGrp="1"/>
          </p:cNvSpPr>
          <p:nvPr>
            <p:ph type="dt" sz="half" idx="10"/>
          </p:nvPr>
        </p:nvSpPr>
        <p:spPr/>
        <p:txBody>
          <a:bodyPr rtlCol="0"/>
          <a:lstStyle/>
          <a:p>
            <a:pPr rtl="0"/>
            <a:fld id="{A7385057-355B-4613-BC61-0077997CDC13}" type="datetime1">
              <a:rPr lang="ja-JP" altLang="en-US" smtClean="0"/>
              <a:t>2020/10/19</a:t>
            </a:fld>
            <a:endParaRPr lang="en-US"/>
          </a:p>
        </p:txBody>
      </p:sp>
      <p:sp>
        <p:nvSpPr>
          <p:cNvPr id="6" name="フッター プレースホルダー 5"/>
          <p:cNvSpPr>
            <a:spLocks noGrp="1"/>
          </p:cNvSpPr>
          <p:nvPr>
            <p:ph type="ftr" sz="quarter" idx="11"/>
          </p:nvPr>
        </p:nvSpPr>
        <p:spPr/>
        <p:txBody>
          <a:bodyPr rtlCol="0"/>
          <a:lstStyle/>
          <a:p>
            <a:pPr rtl="0"/>
            <a:endParaRPr lang="ja-JP" altLang="en-US" noProof="0" dirty="0"/>
          </a:p>
        </p:txBody>
      </p:sp>
      <p:sp>
        <p:nvSpPr>
          <p:cNvPr id="7" name="スライド番号プレースホルダー 6"/>
          <p:cNvSpPr>
            <a:spLocks noGrp="1"/>
          </p:cNvSpPr>
          <p:nvPr>
            <p:ph type="sldNum" sz="quarter" idx="12"/>
          </p:nvPr>
        </p:nvSpPr>
        <p:spPr>
          <a:xfrm>
            <a:off x="8077200" y="6356352"/>
            <a:ext cx="609600" cy="365125"/>
          </a:xfrm>
        </p:spPr>
        <p:txBody>
          <a:bodyPr rtlCol="0"/>
          <a:lstStyle/>
          <a:p>
            <a:pPr rtl="0"/>
            <a:fld id="{401CF334-2D5C-4859-84A6-CA7E6E43FAEB}" type="slidenum">
              <a:rPr lang="en-US" altLang="ja-JP" noProof="0" smtClean="0"/>
              <a:t>‹#›</a:t>
            </a:fld>
            <a:endParaRPr lang="ja-JP" altLang="en-US" noProof="0" dirty="0"/>
          </a:p>
        </p:txBody>
      </p:sp>
      <p:sp>
        <p:nvSpPr>
          <p:cNvPr id="10" name="フリーフォーム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ja-JP" altLang="en-US" sz="1800" noProof="0" dirty="0">
              <a:solidFill>
                <a:schemeClr val="tx1"/>
              </a:solidFill>
              <a:latin typeface="+mn-lt"/>
              <a:ea typeface="+mn-ea"/>
              <a:cs typeface="+mn-cs"/>
            </a:endParaRPr>
          </a:p>
        </p:txBody>
      </p:sp>
      <p:sp>
        <p:nvSpPr>
          <p:cNvPr id="11" name="フリーフォーム 10"/>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ja-JP" altLang="en-US" sz="1800" noProof="0" dirty="0">
              <a:solidFill>
                <a:schemeClr val="tx1"/>
              </a:solidFill>
              <a:latin typeface="+mn-lt"/>
              <a:ea typeface="+mn-ea"/>
              <a:cs typeface="+mn-cs"/>
            </a:endParaRP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グループ 24"/>
          <p:cNvGrpSpPr/>
          <p:nvPr/>
        </p:nvGrpSpPr>
        <p:grpSpPr>
          <a:xfrm>
            <a:off x="-21771" y="-7144"/>
            <a:ext cx="9180548" cy="6879658"/>
            <a:chOff x="0" y="-21658"/>
            <a:chExt cx="12240731" cy="6879658"/>
          </a:xfrm>
        </p:grpSpPr>
        <p:sp>
          <p:nvSpPr>
            <p:cNvPr id="26" name="長方形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800" noProof="0" dirty="0"/>
            </a:p>
          </p:txBody>
        </p:sp>
        <p:grpSp>
          <p:nvGrpSpPr>
            <p:cNvPr id="27" name="グループ 26"/>
            <p:cNvGrpSpPr/>
            <p:nvPr/>
          </p:nvGrpSpPr>
          <p:grpSpPr>
            <a:xfrm>
              <a:off x="0" y="-21658"/>
              <a:ext cx="12240731" cy="1041400"/>
              <a:chOff x="-25356" y="-7144"/>
              <a:chExt cx="12240731" cy="1041400"/>
            </a:xfrm>
          </p:grpSpPr>
          <p:sp>
            <p:nvSpPr>
              <p:cNvPr id="28" name="フリーフォーム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ja-JP" altLang="en-US" sz="1800" noProof="0" dirty="0">
                  <a:solidFill>
                    <a:schemeClr val="tx1"/>
                  </a:solidFill>
                  <a:latin typeface="+mn-lt"/>
                  <a:ea typeface="+mn-ea"/>
                  <a:cs typeface="+mn-cs"/>
                </a:endParaRPr>
              </a:p>
            </p:txBody>
          </p:sp>
          <p:sp>
            <p:nvSpPr>
              <p:cNvPr id="29" name="フリーフォーム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ja-JP" altLang="en-US" sz="1800" noProof="0" dirty="0">
                  <a:solidFill>
                    <a:schemeClr val="tx1"/>
                  </a:solidFill>
                  <a:latin typeface="+mn-lt"/>
                  <a:ea typeface="+mn-ea"/>
                  <a:cs typeface="+mn-cs"/>
                </a:endParaRPr>
              </a:p>
            </p:txBody>
          </p:sp>
          <p:grpSp>
            <p:nvGrpSpPr>
              <p:cNvPr id="31" name="グループ 30"/>
              <p:cNvGrpSpPr/>
              <p:nvPr/>
            </p:nvGrpSpPr>
            <p:grpSpPr>
              <a:xfrm>
                <a:off x="-25356" y="202408"/>
                <a:ext cx="12240731" cy="649224"/>
                <a:chOff x="-19045" y="216550"/>
                <a:chExt cx="9180548" cy="649224"/>
              </a:xfrm>
            </p:grpSpPr>
            <p:sp>
              <p:nvSpPr>
                <p:cNvPr id="32" name="フリーフォーム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rtlCol="0" anchor="t" compatLnSpc="1"/>
                <a:lstStyle/>
                <a:p>
                  <a:pPr rtl="0"/>
                  <a:endParaRPr kumimoji="0" lang="ja-JP" altLang="en-US" sz="1800" noProof="0" dirty="0"/>
                </a:p>
              </p:txBody>
            </p:sp>
            <p:sp>
              <p:nvSpPr>
                <p:cNvPr id="33" name="フリーフォーム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rtlCol="0" anchor="t" compatLnSpc="1"/>
                <a:lstStyle/>
                <a:p>
                  <a:pPr rtl="0"/>
                  <a:endParaRPr kumimoji="0" lang="ja-JP" altLang="en-US" sz="1800" noProof="0" dirty="0"/>
                </a:p>
              </p:txBody>
            </p:sp>
          </p:grpSp>
        </p:grpSp>
      </p:grpSp>
      <p:sp>
        <p:nvSpPr>
          <p:cNvPr id="9" name="タイトル プレースホルダー 8"/>
          <p:cNvSpPr>
            <a:spLocks noGrp="1"/>
          </p:cNvSpPr>
          <p:nvPr>
            <p:ph type="title"/>
          </p:nvPr>
        </p:nvSpPr>
        <p:spPr>
          <a:xfrm>
            <a:off x="457200" y="704088"/>
            <a:ext cx="8229600" cy="1143000"/>
          </a:xfrm>
          <a:prstGeom prst="rect">
            <a:avLst/>
          </a:prstGeom>
        </p:spPr>
        <p:txBody>
          <a:bodyPr vert="horz" lIns="0" rIns="0" bIns="0" rtlCol="0" anchor="b">
            <a:normAutofit/>
          </a:bodyPr>
          <a:lstStyle/>
          <a:p>
            <a:pPr rtl="0"/>
            <a:r>
              <a:rPr lang="ja-JP" altLang="en-US" noProof="0" dirty="0"/>
              <a:t>クリックしてマスター タイトルのスタイルを編集</a:t>
            </a:r>
            <a:endParaRPr kumimoji="0" lang="ja-JP" altLang="en-US" noProof="0" dirty="0"/>
          </a:p>
        </p:txBody>
      </p:sp>
      <p:sp>
        <p:nvSpPr>
          <p:cNvPr id="30" name="テキスト プレースホルダー 29"/>
          <p:cNvSpPr>
            <a:spLocks noGrp="1"/>
          </p:cNvSpPr>
          <p:nvPr>
            <p:ph type="body" idx="1"/>
          </p:nvPr>
        </p:nvSpPr>
        <p:spPr>
          <a:xfrm>
            <a:off x="457200" y="1935480"/>
            <a:ext cx="8229600" cy="4343400"/>
          </a:xfrm>
          <a:prstGeom prst="rect">
            <a:avLst/>
          </a:prstGeom>
        </p:spPr>
        <p:txBody>
          <a:bodyPr vert="horz" rtlCol="0">
            <a:normAutofit/>
          </a:bodyPr>
          <a:lstStyle/>
          <a:p>
            <a:pPr lvl="0" rtl="0" eaLnBrk="1" latinLnBrk="0" hangingPunct="1"/>
            <a:r>
              <a:rPr lang="ja-JP" altLang="en-US" noProof="0" dirty="0"/>
              <a:t>クリックしてマスター テキストのスタイルを編集</a:t>
            </a:r>
          </a:p>
          <a:p>
            <a:pPr lvl="1" rtl="0" eaLnBrk="1" latinLnBrk="0" hangingPunct="1"/>
            <a:r>
              <a:rPr lang="ja-JP" altLang="en-US" noProof="0" dirty="0"/>
              <a:t>第 </a:t>
            </a:r>
            <a:r>
              <a:rPr lang="en-US" altLang="ja-JP" noProof="0" dirty="0"/>
              <a:t>2 </a:t>
            </a:r>
            <a:r>
              <a:rPr lang="ja-JP" altLang="en-US" noProof="0" dirty="0"/>
              <a:t>レベル</a:t>
            </a:r>
          </a:p>
          <a:p>
            <a:pPr lvl="2" rtl="0" eaLnBrk="1" latinLnBrk="0" hangingPunct="1"/>
            <a:r>
              <a:rPr lang="ja-JP" altLang="en-US" noProof="0" dirty="0"/>
              <a:t>第 </a:t>
            </a:r>
            <a:r>
              <a:rPr lang="en-US" altLang="ja-JP" noProof="0" dirty="0"/>
              <a:t>3 </a:t>
            </a:r>
            <a:r>
              <a:rPr lang="ja-JP" altLang="en-US" noProof="0" dirty="0"/>
              <a:t>レベル</a:t>
            </a:r>
          </a:p>
          <a:p>
            <a:pPr lvl="3" rtl="0" eaLnBrk="1" latinLnBrk="0" hangingPunct="1"/>
            <a:r>
              <a:rPr lang="ja-JP" altLang="en-US" noProof="0" dirty="0"/>
              <a:t>第 </a:t>
            </a:r>
            <a:r>
              <a:rPr lang="en-US" altLang="ja-JP" noProof="0" dirty="0"/>
              <a:t>4 </a:t>
            </a:r>
            <a:r>
              <a:rPr lang="ja-JP" altLang="en-US" noProof="0" dirty="0"/>
              <a:t>レベル</a:t>
            </a:r>
          </a:p>
          <a:p>
            <a:pPr lvl="4" rtl="0" eaLnBrk="1" latinLnBrk="0" hangingPunct="1"/>
            <a:r>
              <a:rPr lang="ja-JP" altLang="en-US" noProof="0" dirty="0"/>
              <a:t>第 </a:t>
            </a:r>
            <a:r>
              <a:rPr lang="en-US" altLang="ja-JP" noProof="0" dirty="0"/>
              <a:t>5 </a:t>
            </a:r>
            <a:r>
              <a:rPr lang="ja-JP" altLang="en-US" noProof="0" dirty="0"/>
              <a:t>レベル</a:t>
            </a:r>
          </a:p>
        </p:txBody>
      </p:sp>
      <p:sp>
        <p:nvSpPr>
          <p:cNvPr id="10" name="日付プレースホルダー 9"/>
          <p:cNvSpPr>
            <a:spLocks noGrp="1"/>
          </p:cNvSpPr>
          <p:nvPr>
            <p:ph type="dt" sz="half" idx="2"/>
          </p:nvPr>
        </p:nvSpPr>
        <p:spPr>
          <a:xfrm>
            <a:off x="457200" y="6356352"/>
            <a:ext cx="2133600" cy="365125"/>
          </a:xfrm>
          <a:prstGeom prst="rect">
            <a:avLst/>
          </a:prstGeom>
        </p:spPr>
        <p:txBody>
          <a:bodyPr vert="horz" lIns="0" tIns="0" rIns="0" bIns="0" rtlCol="0" anchor="b"/>
          <a:lstStyle>
            <a:lvl1pPr algn="l" eaLnBrk="1" latinLnBrk="0" hangingPunct="1">
              <a:defRPr kumimoji="0" sz="1100">
                <a:solidFill>
                  <a:schemeClr val="tx1"/>
                </a:solidFill>
                <a:latin typeface="ＭＳ 明朝" panose="02020609040205080304" pitchFamily="17" charset="-128"/>
                <a:ea typeface="ＭＳ 明朝" panose="02020609040205080304" pitchFamily="17" charset="-128"/>
              </a:defRPr>
            </a:lvl1pPr>
          </a:lstStyle>
          <a:p>
            <a:fld id="{25EFDE24-80BD-4D00-989C-16741DBB4153}" type="datetime1">
              <a:rPr lang="ja-JP" altLang="en-US" smtClean="0"/>
              <a:t>2020/10/19</a:t>
            </a:fld>
            <a:endParaRPr lang="en-US" dirty="0"/>
          </a:p>
        </p:txBody>
      </p:sp>
      <p:sp>
        <p:nvSpPr>
          <p:cNvPr id="22" name="フッター プレースホルダー 21"/>
          <p:cNvSpPr>
            <a:spLocks noGrp="1"/>
          </p:cNvSpPr>
          <p:nvPr>
            <p:ph type="ftr" sz="quarter" idx="3"/>
          </p:nvPr>
        </p:nvSpPr>
        <p:spPr>
          <a:xfrm>
            <a:off x="2667000" y="6356352"/>
            <a:ext cx="3352800" cy="365125"/>
          </a:xfrm>
          <a:prstGeom prst="rect">
            <a:avLst/>
          </a:prstGeom>
        </p:spPr>
        <p:txBody>
          <a:bodyPr vert="horz" lIns="0" tIns="0" rIns="0" bIns="0" rtlCol="0" anchor="b"/>
          <a:lstStyle>
            <a:lvl1pPr algn="l" eaLnBrk="1" latinLnBrk="0" hangingPunct="1">
              <a:defRPr kumimoji="0" sz="1100">
                <a:solidFill>
                  <a:schemeClr val="tx1"/>
                </a:solidFill>
                <a:latin typeface="ＭＳ 明朝" panose="02020609040205080304" pitchFamily="17" charset="-128"/>
                <a:ea typeface="ＭＳ 明朝" panose="02020609040205080304" pitchFamily="17" charset="-128"/>
              </a:defRPr>
            </a:lvl1pPr>
          </a:lstStyle>
          <a:p>
            <a:endParaRPr lang="ja-JP" altLang="en-US" noProof="0" dirty="0"/>
          </a:p>
        </p:txBody>
      </p:sp>
      <p:sp>
        <p:nvSpPr>
          <p:cNvPr id="18" name="スライド番号プレースホルダー 17"/>
          <p:cNvSpPr>
            <a:spLocks noGrp="1"/>
          </p:cNvSpPr>
          <p:nvPr>
            <p:ph type="sldNum" sz="quarter" idx="4"/>
          </p:nvPr>
        </p:nvSpPr>
        <p:spPr>
          <a:xfrm>
            <a:off x="7924800" y="6356352"/>
            <a:ext cx="762000" cy="365125"/>
          </a:xfrm>
          <a:prstGeom prst="rect">
            <a:avLst/>
          </a:prstGeom>
        </p:spPr>
        <p:txBody>
          <a:bodyPr vert="horz" lIns="0" tIns="0" rIns="0" bIns="0" rtlCol="0" anchor="b"/>
          <a:lstStyle>
            <a:lvl1pPr algn="r" eaLnBrk="1" latinLnBrk="0" hangingPunct="1">
              <a:defRPr kumimoji="0" sz="1100">
                <a:solidFill>
                  <a:schemeClr val="tx1"/>
                </a:solidFill>
                <a:latin typeface="ＭＳ 明朝" panose="02020609040205080304" pitchFamily="17" charset="-128"/>
                <a:ea typeface="ＭＳ 明朝" panose="02020609040205080304" pitchFamily="17" charset="-128"/>
              </a:defRPr>
            </a:lvl1pPr>
          </a:lstStyle>
          <a:p>
            <a:fld id="{401CF334-2D5C-4859-84A6-CA7E6E43FAEB}" type="slidenum">
              <a:rPr lang="en-US" altLang="ja-JP" noProof="0" smtClean="0"/>
              <a:pPr/>
              <a:t>‹#›</a:t>
            </a:fld>
            <a:endParaRPr lang="ja-JP" altLang="en-US" noProof="0" dirty="0"/>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latinLnBrk="0" hangingPunct="1">
        <a:lnSpc>
          <a:spcPct val="80000"/>
        </a:lnSpc>
        <a:spcBef>
          <a:spcPct val="0"/>
        </a:spcBef>
        <a:buNone/>
        <a:defRPr kumimoji="1" sz="5000" b="0" kern="1200">
          <a:ln>
            <a:noFill/>
          </a:ln>
          <a:solidFill>
            <a:schemeClr val="tx2"/>
          </a:solidFill>
          <a:effectLst/>
          <a:latin typeface="Meiryo UI" panose="020B0604030504040204" pitchFamily="50" charset="-128"/>
          <a:ea typeface="Meiryo UI" panose="020B0604030504040204" pitchFamily="50" charset="-128"/>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1" sz="2600" kern="1200">
          <a:solidFill>
            <a:schemeClr val="tx1"/>
          </a:solidFill>
          <a:latin typeface="ＭＳ 明朝" panose="02020609040205080304" pitchFamily="17" charset="-128"/>
          <a:ea typeface="ＭＳ 明朝" panose="02020609040205080304" pitchFamily="17" charset="-128"/>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1" sz="2400" kern="1200">
          <a:solidFill>
            <a:schemeClr val="tx1"/>
          </a:solidFill>
          <a:latin typeface="ＭＳ 明朝" panose="02020609040205080304" pitchFamily="17" charset="-128"/>
          <a:ea typeface="ＭＳ 明朝" panose="02020609040205080304" pitchFamily="17" charset="-128"/>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1" sz="2100" kern="1200">
          <a:solidFill>
            <a:schemeClr val="tx1"/>
          </a:solidFill>
          <a:latin typeface="ＭＳ 明朝" panose="02020609040205080304" pitchFamily="17" charset="-128"/>
          <a:ea typeface="ＭＳ 明朝" panose="02020609040205080304" pitchFamily="17" charset="-128"/>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1" sz="2000" kern="1200">
          <a:solidFill>
            <a:schemeClr val="tx1"/>
          </a:solidFill>
          <a:latin typeface="ＭＳ 明朝" panose="02020609040205080304" pitchFamily="17" charset="-128"/>
          <a:ea typeface="ＭＳ 明朝" panose="02020609040205080304" pitchFamily="17" charset="-128"/>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1" sz="2000" kern="1200">
          <a:solidFill>
            <a:schemeClr val="tx1"/>
          </a:solidFill>
          <a:latin typeface="ＭＳ 明朝" panose="02020609040205080304" pitchFamily="17" charset="-128"/>
          <a:ea typeface="ＭＳ 明朝" panose="02020609040205080304" pitchFamily="17" charset="-128"/>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グループ 24"/>
          <p:cNvGrpSpPr/>
          <p:nvPr/>
        </p:nvGrpSpPr>
        <p:grpSpPr>
          <a:xfrm>
            <a:off x="-21771" y="-7144"/>
            <a:ext cx="9180548" cy="6879658"/>
            <a:chOff x="0" y="-21658"/>
            <a:chExt cx="12240731" cy="6879658"/>
          </a:xfrm>
        </p:grpSpPr>
        <p:sp>
          <p:nvSpPr>
            <p:cNvPr id="26" name="長方形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Palatino Linotype" panose="02040502050505030304"/>
                <a:ea typeface="ＭＳ ゴシック" panose="020B0609070205080204" pitchFamily="49" charset="-128"/>
                <a:cs typeface="+mn-cs"/>
              </a:endParaRPr>
            </a:p>
          </p:txBody>
        </p:sp>
        <p:grpSp>
          <p:nvGrpSpPr>
            <p:cNvPr id="27" name="グループ 26"/>
            <p:cNvGrpSpPr/>
            <p:nvPr/>
          </p:nvGrpSpPr>
          <p:grpSpPr>
            <a:xfrm>
              <a:off x="0" y="-21658"/>
              <a:ext cx="12240731" cy="1041400"/>
              <a:chOff x="-25356" y="-7144"/>
              <a:chExt cx="12240731" cy="1041400"/>
            </a:xfrm>
          </p:grpSpPr>
          <p:sp>
            <p:nvSpPr>
              <p:cNvPr id="28" name="フリーフォーム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Palatino Linotype" panose="02040502050505030304"/>
                  <a:ea typeface="ＭＳ ゴシック" panose="020B0609070205080204" pitchFamily="49" charset="-128"/>
                  <a:cs typeface="+mn-cs"/>
                </a:endParaRPr>
              </a:p>
            </p:txBody>
          </p:sp>
          <p:sp>
            <p:nvSpPr>
              <p:cNvPr id="29" name="フリーフォーム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Palatino Linotype" panose="02040502050505030304"/>
                  <a:ea typeface="ＭＳ ゴシック" panose="020B0609070205080204" pitchFamily="49" charset="-128"/>
                  <a:cs typeface="+mn-cs"/>
                </a:endParaRPr>
              </a:p>
            </p:txBody>
          </p:sp>
          <p:grpSp>
            <p:nvGrpSpPr>
              <p:cNvPr id="31" name="グループ 30"/>
              <p:cNvGrpSpPr/>
              <p:nvPr/>
            </p:nvGrpSpPr>
            <p:grpSpPr>
              <a:xfrm>
                <a:off x="-25356" y="202408"/>
                <a:ext cx="12240731" cy="649224"/>
                <a:chOff x="-19045" y="216550"/>
                <a:chExt cx="9180548" cy="649224"/>
              </a:xfrm>
            </p:grpSpPr>
            <p:sp>
              <p:nvSpPr>
                <p:cNvPr id="32" name="フリーフォーム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rtlCol="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Palatino Linotype" panose="02040502050505030304"/>
                    <a:ea typeface="ＭＳ ゴシック" panose="020B0609070205080204" pitchFamily="49" charset="-128"/>
                    <a:cs typeface="+mn-cs"/>
                  </a:endParaRPr>
                </a:p>
              </p:txBody>
            </p:sp>
            <p:sp>
              <p:nvSpPr>
                <p:cNvPr id="33" name="フリーフォーム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rtlCol="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Palatino Linotype" panose="02040502050505030304"/>
                    <a:ea typeface="ＭＳ ゴシック" panose="020B0609070205080204" pitchFamily="49" charset="-128"/>
                    <a:cs typeface="+mn-cs"/>
                  </a:endParaRPr>
                </a:p>
              </p:txBody>
            </p:sp>
          </p:grpSp>
        </p:grpSp>
      </p:grpSp>
      <p:sp>
        <p:nvSpPr>
          <p:cNvPr id="9" name="タイトル プレースホルダー 8"/>
          <p:cNvSpPr>
            <a:spLocks noGrp="1"/>
          </p:cNvSpPr>
          <p:nvPr>
            <p:ph type="title"/>
          </p:nvPr>
        </p:nvSpPr>
        <p:spPr>
          <a:xfrm>
            <a:off x="457200" y="704088"/>
            <a:ext cx="8229600" cy="1143000"/>
          </a:xfrm>
          <a:prstGeom prst="rect">
            <a:avLst/>
          </a:prstGeom>
        </p:spPr>
        <p:txBody>
          <a:bodyPr vert="horz" lIns="0" rIns="0" bIns="0" rtlCol="0" anchor="b">
            <a:normAutofit/>
          </a:bodyPr>
          <a:lstStyle/>
          <a:p>
            <a:pPr rtl="0"/>
            <a:r>
              <a:rPr lang="ja-JP" altLang="en-US" noProof="0" dirty="0"/>
              <a:t>クリックしてマスター タイトルのスタイルを編集</a:t>
            </a:r>
            <a:endParaRPr kumimoji="0" lang="ja-JP" altLang="en-US" noProof="0" dirty="0"/>
          </a:p>
        </p:txBody>
      </p:sp>
      <p:sp>
        <p:nvSpPr>
          <p:cNvPr id="30" name="テキスト プレースホルダー 29"/>
          <p:cNvSpPr>
            <a:spLocks noGrp="1"/>
          </p:cNvSpPr>
          <p:nvPr>
            <p:ph type="body" idx="1"/>
          </p:nvPr>
        </p:nvSpPr>
        <p:spPr>
          <a:xfrm>
            <a:off x="457200" y="1935480"/>
            <a:ext cx="8229600" cy="4343400"/>
          </a:xfrm>
          <a:prstGeom prst="rect">
            <a:avLst/>
          </a:prstGeom>
        </p:spPr>
        <p:txBody>
          <a:bodyPr vert="horz" rtlCol="0">
            <a:normAutofit/>
          </a:bodyPr>
          <a:lstStyle/>
          <a:p>
            <a:pPr lvl="0" rtl="0" eaLnBrk="1" latinLnBrk="0" hangingPunct="1"/>
            <a:r>
              <a:rPr lang="ja-JP" altLang="en-US" noProof="0" dirty="0"/>
              <a:t>クリックしてマスター テキストのスタイルを編集</a:t>
            </a:r>
          </a:p>
          <a:p>
            <a:pPr lvl="1" rtl="0" eaLnBrk="1" latinLnBrk="0" hangingPunct="1"/>
            <a:r>
              <a:rPr lang="ja-JP" altLang="en-US" noProof="0" dirty="0"/>
              <a:t>第 </a:t>
            </a:r>
            <a:r>
              <a:rPr lang="en-US" altLang="ja-JP" noProof="0" dirty="0"/>
              <a:t>2 </a:t>
            </a:r>
            <a:r>
              <a:rPr lang="ja-JP" altLang="en-US" noProof="0" dirty="0"/>
              <a:t>レベル</a:t>
            </a:r>
          </a:p>
          <a:p>
            <a:pPr lvl="2" rtl="0" eaLnBrk="1" latinLnBrk="0" hangingPunct="1"/>
            <a:r>
              <a:rPr lang="ja-JP" altLang="en-US" noProof="0" dirty="0"/>
              <a:t>第 </a:t>
            </a:r>
            <a:r>
              <a:rPr lang="en-US" altLang="ja-JP" noProof="0" dirty="0"/>
              <a:t>3 </a:t>
            </a:r>
            <a:r>
              <a:rPr lang="ja-JP" altLang="en-US" noProof="0" dirty="0"/>
              <a:t>レベル</a:t>
            </a:r>
          </a:p>
          <a:p>
            <a:pPr lvl="3" rtl="0" eaLnBrk="1" latinLnBrk="0" hangingPunct="1"/>
            <a:r>
              <a:rPr lang="ja-JP" altLang="en-US" noProof="0" dirty="0"/>
              <a:t>第 </a:t>
            </a:r>
            <a:r>
              <a:rPr lang="en-US" altLang="ja-JP" noProof="0" dirty="0"/>
              <a:t>4 </a:t>
            </a:r>
            <a:r>
              <a:rPr lang="ja-JP" altLang="en-US" noProof="0" dirty="0"/>
              <a:t>レベル</a:t>
            </a:r>
          </a:p>
          <a:p>
            <a:pPr lvl="4" rtl="0" eaLnBrk="1" latinLnBrk="0" hangingPunct="1"/>
            <a:r>
              <a:rPr lang="ja-JP" altLang="en-US" noProof="0" dirty="0"/>
              <a:t>第 </a:t>
            </a:r>
            <a:r>
              <a:rPr lang="en-US" altLang="ja-JP" noProof="0" dirty="0"/>
              <a:t>5 </a:t>
            </a:r>
            <a:r>
              <a:rPr lang="ja-JP" altLang="en-US" noProof="0" dirty="0"/>
              <a:t>レベル</a:t>
            </a:r>
          </a:p>
        </p:txBody>
      </p:sp>
      <p:sp>
        <p:nvSpPr>
          <p:cNvPr id="10" name="日付プレースホルダー 9"/>
          <p:cNvSpPr>
            <a:spLocks noGrp="1"/>
          </p:cNvSpPr>
          <p:nvPr>
            <p:ph type="dt" sz="half" idx="2"/>
          </p:nvPr>
        </p:nvSpPr>
        <p:spPr>
          <a:xfrm>
            <a:off x="457200" y="6356352"/>
            <a:ext cx="2133600" cy="365125"/>
          </a:xfrm>
          <a:prstGeom prst="rect">
            <a:avLst/>
          </a:prstGeom>
        </p:spPr>
        <p:txBody>
          <a:bodyPr vert="horz" lIns="0" tIns="0" rIns="0" bIns="0" rtlCol="0" anchor="b"/>
          <a:lstStyle>
            <a:lvl1pPr algn="l" eaLnBrk="1" latinLnBrk="0" hangingPunct="1">
              <a:defRPr kumimoji="0" sz="1100">
                <a:solidFill>
                  <a:schemeClr val="tx1"/>
                </a:solidFill>
                <a:latin typeface="ＭＳ 明朝" panose="02020609040205080304" pitchFamily="17" charset="-128"/>
                <a:ea typeface="ＭＳ 明朝" panose="02020609040205080304" pitchFamily="17"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1D86D91-93F2-44D1-B01C-C64C8311E530}" type="datetime1">
              <a:rPr kumimoji="0" lang="ja-JP" altLang="en-US" sz="1100" b="0" i="0" u="none" strike="noStrike" kern="1200" cap="none" spc="0" normalizeH="0" baseline="0" noProof="0" smtClean="0">
                <a:ln>
                  <a:noFill/>
                </a:ln>
                <a:solidFill>
                  <a:prstClr val="black"/>
                </a:solidFill>
                <a:effectLst/>
                <a:uLnTx/>
                <a:uFillTx/>
                <a:latin typeface="ＭＳ 明朝" panose="02020609040205080304" pitchFamily="17" charset="-128"/>
                <a:ea typeface="ＭＳ 明朝" panose="02020609040205080304" pitchFamily="17" charset="-128"/>
                <a:cs typeface="+mn-cs"/>
              </a:rPr>
              <a:t>2020/10/19</a:t>
            </a:fld>
            <a:endParaRPr kumimoji="0" lang="en-US"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p:txBody>
      </p:sp>
      <p:sp>
        <p:nvSpPr>
          <p:cNvPr id="22" name="フッター プレースホルダー 21"/>
          <p:cNvSpPr>
            <a:spLocks noGrp="1"/>
          </p:cNvSpPr>
          <p:nvPr>
            <p:ph type="ftr" sz="quarter" idx="3"/>
          </p:nvPr>
        </p:nvSpPr>
        <p:spPr>
          <a:xfrm>
            <a:off x="2667000" y="6356352"/>
            <a:ext cx="3352800" cy="365125"/>
          </a:xfrm>
          <a:prstGeom prst="rect">
            <a:avLst/>
          </a:prstGeom>
        </p:spPr>
        <p:txBody>
          <a:bodyPr vert="horz" lIns="0" tIns="0" rIns="0" bIns="0" rtlCol="0" anchor="b"/>
          <a:lstStyle>
            <a:lvl1pPr algn="l" eaLnBrk="1" latinLnBrk="0" hangingPunct="1">
              <a:defRPr kumimoji="0" sz="1100">
                <a:solidFill>
                  <a:schemeClr val="tx1"/>
                </a:solidFill>
                <a:latin typeface="ＭＳ 明朝" panose="02020609040205080304" pitchFamily="17" charset="-128"/>
                <a:ea typeface="ＭＳ 明朝" panose="02020609040205080304" pitchFamily="17"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p:txBody>
      </p:sp>
      <p:sp>
        <p:nvSpPr>
          <p:cNvPr id="18" name="スライド番号プレースホルダー 17"/>
          <p:cNvSpPr>
            <a:spLocks noGrp="1"/>
          </p:cNvSpPr>
          <p:nvPr>
            <p:ph type="sldNum" sz="quarter" idx="4"/>
          </p:nvPr>
        </p:nvSpPr>
        <p:spPr>
          <a:xfrm>
            <a:off x="7924800" y="6356352"/>
            <a:ext cx="762000" cy="365125"/>
          </a:xfrm>
          <a:prstGeom prst="rect">
            <a:avLst/>
          </a:prstGeom>
        </p:spPr>
        <p:txBody>
          <a:bodyPr vert="horz" lIns="0" tIns="0" rIns="0" bIns="0" rtlCol="0" anchor="b"/>
          <a:lstStyle>
            <a:lvl1pPr algn="r" eaLnBrk="1" latinLnBrk="0" hangingPunct="1">
              <a:defRPr kumimoji="0" sz="1400">
                <a:solidFill>
                  <a:schemeClr val="tx1"/>
                </a:solidFill>
                <a:latin typeface="ＭＳ 明朝" panose="02020609040205080304" pitchFamily="17" charset="-128"/>
                <a:ea typeface="ＭＳ 明朝" panose="02020609040205080304" pitchFamily="17"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01CF334-2D5C-4859-84A6-CA7E6E43FAEB}" type="slidenum">
              <a:rPr kumimoji="0" lang="en-US" altLang="ja-JP" sz="1400" b="0" i="0" u="none" strike="noStrike" kern="1200" cap="none" spc="0" normalizeH="0" baseline="0" noProof="0" smtClean="0">
                <a:ln>
                  <a:noFill/>
                </a:ln>
                <a:solidFill>
                  <a:prstClr val="black"/>
                </a:solidFill>
                <a:effectLst/>
                <a:uLnTx/>
                <a:uFillTx/>
                <a:latin typeface="ＭＳ 明朝" panose="02020609040205080304" pitchFamily="17" charset="-128"/>
                <a:ea typeface="ＭＳ 明朝" panose="02020609040205080304" pitchFamily="17"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ja-JP" altLang="en-US" sz="14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p:txBody>
      </p:sp>
    </p:spTree>
    <p:extLst>
      <p:ext uri="{BB962C8B-B14F-4D97-AF65-F5344CB8AC3E}">
        <p14:creationId xmlns:p14="http://schemas.microsoft.com/office/powerpoint/2010/main" val="41633664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latinLnBrk="0" hangingPunct="1">
        <a:lnSpc>
          <a:spcPct val="80000"/>
        </a:lnSpc>
        <a:spcBef>
          <a:spcPct val="0"/>
        </a:spcBef>
        <a:buNone/>
        <a:defRPr kumimoji="1" sz="5000" b="0" kern="1200">
          <a:ln>
            <a:noFill/>
          </a:ln>
          <a:solidFill>
            <a:schemeClr val="tx2"/>
          </a:solidFill>
          <a:effectLst/>
          <a:latin typeface="Meiryo UI" panose="020B0604030504040204" pitchFamily="50" charset="-128"/>
          <a:ea typeface="Meiryo UI" panose="020B0604030504040204" pitchFamily="50" charset="-128"/>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1" sz="2600" kern="1200">
          <a:solidFill>
            <a:schemeClr val="tx1"/>
          </a:solidFill>
          <a:latin typeface="ＭＳ 明朝" panose="02020609040205080304" pitchFamily="17" charset="-128"/>
          <a:ea typeface="ＭＳ 明朝" panose="02020609040205080304" pitchFamily="17" charset="-128"/>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1" sz="2400" kern="1200">
          <a:solidFill>
            <a:schemeClr val="tx1"/>
          </a:solidFill>
          <a:latin typeface="ＭＳ 明朝" panose="02020609040205080304" pitchFamily="17" charset="-128"/>
          <a:ea typeface="ＭＳ 明朝" panose="02020609040205080304" pitchFamily="17" charset="-128"/>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1" sz="2100" kern="1200">
          <a:solidFill>
            <a:schemeClr val="tx1"/>
          </a:solidFill>
          <a:latin typeface="ＭＳ 明朝" panose="02020609040205080304" pitchFamily="17" charset="-128"/>
          <a:ea typeface="ＭＳ 明朝" panose="02020609040205080304" pitchFamily="17" charset="-128"/>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1" sz="2000" kern="1200">
          <a:solidFill>
            <a:schemeClr val="tx1"/>
          </a:solidFill>
          <a:latin typeface="ＭＳ 明朝" panose="02020609040205080304" pitchFamily="17" charset="-128"/>
          <a:ea typeface="ＭＳ 明朝" panose="02020609040205080304" pitchFamily="17" charset="-128"/>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1" sz="2000" kern="1200">
          <a:solidFill>
            <a:schemeClr val="tx1"/>
          </a:solidFill>
          <a:latin typeface="ＭＳ 明朝" panose="02020609040205080304" pitchFamily="17" charset="-128"/>
          <a:ea typeface="ＭＳ 明朝" panose="02020609040205080304" pitchFamily="17" charset="-128"/>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D75E7B4-13E7-4C4B-A94B-0CC8B103B602}"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2020/10/19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420355-5184-44CC-B514-84AE92D778F4}"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5175663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FFF"/>
            </a:gs>
            <a:gs pos="50000">
              <a:srgbClr val="FBFBFB"/>
            </a:gs>
            <a:gs pos="100000">
              <a:srgbClr val="D0D0D0"/>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33413"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en-US" altLang="ja-JP"/>
          </a:p>
        </p:txBody>
      </p:sp>
      <p:sp>
        <p:nvSpPr>
          <p:cNvPr id="1027" name="Text Placeholder 2"/>
          <p:cNvSpPr>
            <a:spLocks noGrp="1"/>
          </p:cNvSpPr>
          <p:nvPr>
            <p:ph type="body" idx="1"/>
          </p:nvPr>
        </p:nvSpPr>
        <p:spPr bwMode="auto">
          <a:xfrm>
            <a:off x="633413" y="1828800"/>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a:extLst>
              <a:ext uri="{FF2B5EF4-FFF2-40B4-BE49-F238E27FC236}">
                <a16:creationId xmlns:a16="http://schemas.microsoft.com/office/drawing/2014/main" id="{3A44F6E4-5FF2-4F9F-B80E-A1A3EF76524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A8282AE2-D171-4845-85CC-05673550B12E}" type="datetime1">
              <a:rPr kumimoji="1" lang="ja-JP" altLang="en-US" sz="825"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ＭＳ Ｐゴシック" panose="020B0600070205080204" pitchFamily="50" charset="-128"/>
                <a:cs typeface="+mn-cs"/>
              </a:rPr>
              <a:t>2020/10/19</a:t>
            </a:fld>
            <a:endParaRPr kumimoji="1" lang="en-US" sz="825"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anose="020B0600070205080204" pitchFamily="50" charset="-128"/>
              <a:cs typeface="+mn-cs"/>
            </a:endParaRPr>
          </a:p>
        </p:txBody>
      </p:sp>
      <p:sp>
        <p:nvSpPr>
          <p:cNvPr id="5" name="Footer Placeholder 4">
            <a:extLst>
              <a:ext uri="{FF2B5EF4-FFF2-40B4-BE49-F238E27FC236}">
                <a16:creationId xmlns:a16="http://schemas.microsoft.com/office/drawing/2014/main" id="{16E54429-0AD2-4E39-BA3F-BBA824F3E0B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825"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anose="020B0600070205080204" pitchFamily="50" charset="-128"/>
              <a:cs typeface="+mn-cs"/>
            </a:endParaRPr>
          </a:p>
        </p:txBody>
      </p:sp>
      <p:sp>
        <p:nvSpPr>
          <p:cNvPr id="6" name="Slide Number Placeholder 5">
            <a:extLst>
              <a:ext uri="{FF2B5EF4-FFF2-40B4-BE49-F238E27FC236}">
                <a16:creationId xmlns:a16="http://schemas.microsoft.com/office/drawing/2014/main" id="{5B0E5365-8F7A-481B-950D-DBD45774745F}"/>
              </a:ext>
            </a:extLst>
          </p:cNvPr>
          <p:cNvSpPr>
            <a:spLocks noGrp="1"/>
          </p:cNvSpPr>
          <p:nvPr>
            <p:ph type="sldNum" sz="quarter" idx="4"/>
          </p:nvPr>
        </p:nvSpPr>
        <p:spPr>
          <a:xfrm>
            <a:off x="6462713" y="6356350"/>
            <a:ext cx="2057400" cy="365125"/>
          </a:xfrm>
          <a:prstGeom prst="rect">
            <a:avLst/>
          </a:prstGeom>
        </p:spPr>
        <p:txBody>
          <a:bodyPr vert="horz" lIns="91440" tIns="45720" rIns="91440" bIns="45720" rtlCol="0" anchor="ctr"/>
          <a:lstStyle>
            <a:lvl1pPr algn="r">
              <a:defRPr sz="1400">
                <a:solidFill>
                  <a:schemeClr val="tx1"/>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A7261FB-268E-4FBC-80C9-57FE541526C4}" type="slidenum">
              <a:rPr kumimoji="1" 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1"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27890681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p:titleStyle>
    <p:bodyStyle>
      <a:lvl1pPr marL="171450" indent="-171450" algn="l" defTabSz="685800" rtl="0" eaLnBrk="0" fontAlgn="base" hangingPunct="0">
        <a:lnSpc>
          <a:spcPct val="90000"/>
        </a:lnSpc>
        <a:spcBef>
          <a:spcPts val="750"/>
        </a:spcBef>
        <a:spcAft>
          <a:spcPct val="0"/>
        </a:spcAft>
        <a:buFont typeface="Wingdings 2" panose="05020102010507070707" pitchFamily="18" charset="2"/>
        <a:buChar char=""/>
        <a:defRPr kumimoji="1"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Wingdings 2" panose="05020102010507070707" pitchFamily="18" charset="2"/>
        <a:buChar char=""/>
        <a:defRPr kumimoji="1"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Wingdings 2" panose="05020102010507070707" pitchFamily="18" charset="2"/>
        <a:buChar char=""/>
        <a:defRPr kumimoji="1"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Wingdings 2" panose="05020102010507070707" pitchFamily="18" charset="2"/>
        <a:buChar char=""/>
        <a:defRPr kumimoji="1"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Wingdings 2" panose="05020102010507070707" pitchFamily="18" charset="2"/>
        <a:buChar char=""/>
        <a:defRPr kumimoji="1" sz="130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5FE1728-98F6-4511-865C-38DB2DEF3A47}" type="datetime1">
              <a:rPr kumimoji="1" lang="ja-JP" altLang="en-US" sz="900" b="0" i="0" u="none" strike="noStrike" kern="1200" cap="none" spc="0" normalizeH="0" baseline="0" noProof="0" smtClean="0">
                <a:ln>
                  <a:noFill/>
                </a:ln>
                <a:solidFill>
                  <a:srgbClr val="000000"/>
                </a:solidFill>
                <a:effectLst/>
                <a:uLnTx/>
                <a:uFillTx/>
                <a:latin typeface="Calibri" panose="020F0502020204030204"/>
                <a:ea typeface="ＭＳ Ｐゴシック" panose="020B0600070205080204" pitchFamily="50" charset="-128"/>
                <a:cs typeface="+mn-cs"/>
              </a:rPr>
              <a:t>2020/10/19</a:t>
            </a:fld>
            <a:endParaRPr kumimoji="1" lang="en-US" altLang="ja-JP" sz="9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9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8139F49-31A2-4589-86BF-3F13836FD848}" type="slidenum">
              <a:rPr kumimoji="1" lang="en-US" altLang="ja-JP" sz="900" b="0" i="0" u="none" strike="noStrike" kern="1200" cap="none" spc="0" normalizeH="0" baseline="0" noProof="0" smtClean="0">
                <a:ln>
                  <a:noFill/>
                </a:ln>
                <a:solidFill>
                  <a:srgbClr val="000000"/>
                </a:solidFill>
                <a:effectLst/>
                <a:uLnTx/>
                <a:uFillTx/>
                <a:latin typeface="Calibri" panose="020F0502020204030204"/>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9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48016817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tm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6.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18.tmp"/></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20.tmp"/></Relationships>
</file>

<file path=ppt/slides/_rels/slide42.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2.tmp"/></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6.xml"/><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1.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fukushizaidan.jp/"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348341" y="1828800"/>
            <a:ext cx="8447313" cy="2727216"/>
          </a:xfrm>
        </p:spPr>
        <p:txBody>
          <a:bodyPr rtlCol="0" anchor="ctr">
            <a:normAutofit/>
          </a:bodyPr>
          <a:lstStyle/>
          <a:p>
            <a:pPr algn="ctr" rtl="0">
              <a:lnSpc>
                <a:spcPct val="100000"/>
              </a:lnSpc>
            </a:pPr>
            <a:r>
              <a:rPr lang="ja-JP" altLang="en-US" sz="4000" dirty="0">
                <a:solidFill>
                  <a:schemeClr val="tx1"/>
                </a:solidFill>
                <a:latin typeface="メイリオ" panose="020B0604030504040204" pitchFamily="50" charset="-128"/>
                <a:ea typeface="メイリオ" panose="020B0604030504040204" pitchFamily="50" charset="-128"/>
              </a:rPr>
              <a:t>介護サービス事業所における　　　高齢者虐待防止について</a:t>
            </a:r>
            <a:r>
              <a:rPr lang="en-US" altLang="ja-JP" sz="4000" dirty="0">
                <a:solidFill>
                  <a:schemeClr val="tx1"/>
                </a:solidFill>
                <a:latin typeface="メイリオ" panose="020B0604030504040204" pitchFamily="50" charset="-128"/>
                <a:ea typeface="メイリオ" panose="020B0604030504040204" pitchFamily="50" charset="-128"/>
              </a:rPr>
              <a:t/>
            </a:r>
            <a:br>
              <a:rPr lang="en-US" altLang="ja-JP" sz="4000" dirty="0">
                <a:solidFill>
                  <a:schemeClr val="tx1"/>
                </a:solidFill>
                <a:latin typeface="メイリオ" panose="020B0604030504040204" pitchFamily="50" charset="-128"/>
                <a:ea typeface="メイリオ" panose="020B0604030504040204" pitchFamily="50" charset="-128"/>
              </a:rPr>
            </a:br>
            <a:r>
              <a:rPr lang="ja-JP" altLang="en-US" sz="2700" dirty="0">
                <a:solidFill>
                  <a:srgbClr val="7030A0"/>
                </a:solidFill>
              </a:rPr>
              <a:t>～施設・事業所等での内部研修や具体的な取組を考える～</a:t>
            </a:r>
          </a:p>
        </p:txBody>
      </p:sp>
      <p:sp>
        <p:nvSpPr>
          <p:cNvPr id="5" name="サブタイトル 4"/>
          <p:cNvSpPr>
            <a:spLocks noGrp="1"/>
          </p:cNvSpPr>
          <p:nvPr>
            <p:ph type="subTitle" idx="1"/>
          </p:nvPr>
        </p:nvSpPr>
        <p:spPr>
          <a:xfrm>
            <a:off x="4180114" y="5346572"/>
            <a:ext cx="4746170" cy="1009780"/>
          </a:xfrm>
        </p:spPr>
        <p:txBody>
          <a:bodyPr rtlCol="0">
            <a:normAutofit lnSpcReduction="10000"/>
          </a:bodyPr>
          <a:lstStyle/>
          <a:p>
            <a:pPr algn="dist" rtl="0"/>
            <a:r>
              <a:rPr lang="ja-JP" altLang="en-US" sz="2800" dirty="0">
                <a:latin typeface="メイリオ" panose="020B0604030504040204" pitchFamily="50" charset="-128"/>
                <a:ea typeface="メイリオ" panose="020B0604030504040204" pitchFamily="50" charset="-128"/>
              </a:rPr>
              <a:t>（公財）東京都福祉保健財団</a:t>
            </a:r>
            <a:endParaRPr lang="en-US" altLang="ja-JP" sz="2800" dirty="0">
              <a:latin typeface="メイリオ" panose="020B0604030504040204" pitchFamily="50" charset="-128"/>
              <a:ea typeface="メイリオ" panose="020B0604030504040204" pitchFamily="50" charset="-128"/>
            </a:endParaRPr>
          </a:p>
          <a:p>
            <a:pPr algn="dist" rtl="0"/>
            <a:r>
              <a:rPr lang="ja-JP" altLang="en-US" sz="2800" dirty="0">
                <a:latin typeface="メイリオ" panose="020B0604030504040204" pitchFamily="50" charset="-128"/>
                <a:ea typeface="メイリオ" panose="020B0604030504040204" pitchFamily="50" charset="-128"/>
              </a:rPr>
              <a:t>高齢者権利擁護支援センター</a:t>
            </a:r>
          </a:p>
          <a:p>
            <a:pPr algn="dist" rtl="0"/>
            <a:endParaRPr lang="ja-JP" altLang="en-US" sz="2800" dirty="0">
              <a:latin typeface="メイリオ" panose="020B0604030504040204" pitchFamily="50" charset="-128"/>
              <a:ea typeface="メイリオ" panose="020B0604030504040204" pitchFamily="50" charset="-128"/>
            </a:endParaRPr>
          </a:p>
        </p:txBody>
      </p:sp>
      <p:sp>
        <p:nvSpPr>
          <p:cNvPr id="2" name="角丸四角形 1"/>
          <p:cNvSpPr/>
          <p:nvPr/>
        </p:nvSpPr>
        <p:spPr>
          <a:xfrm>
            <a:off x="533399" y="852542"/>
            <a:ext cx="2091047" cy="524996"/>
          </a:xfrm>
          <a:prstGeom prst="roundRect">
            <a:avLst>
              <a:gd name="adj" fmla="val 0"/>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b="1" dirty="0">
                <a:latin typeface="メイリオ" panose="020B0604030504040204" pitchFamily="50" charset="-128"/>
                <a:ea typeface="メイリオ" panose="020B0604030504040204" pitchFamily="50" charset="-128"/>
              </a:rPr>
              <a:t>講義２ 及び 演習</a:t>
            </a:r>
          </a:p>
        </p:txBody>
      </p:sp>
      <p:sp>
        <p:nvSpPr>
          <p:cNvPr id="3" name="角丸四角形 2"/>
          <p:cNvSpPr/>
          <p:nvPr/>
        </p:nvSpPr>
        <p:spPr>
          <a:xfrm>
            <a:off x="1432190" y="4272364"/>
            <a:ext cx="6279613" cy="734914"/>
          </a:xfrm>
          <a:prstGeom prst="roundRect">
            <a:avLst>
              <a:gd name="adj" fmla="val 0"/>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000"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「その人らしさ」を大切にしたケアを目指して”（小冊子）と</a:t>
            </a:r>
            <a:endParaRPr kumimoji="1" lang="en-US" altLang="ja-JP" sz="2000" b="1" dirty="0">
              <a:latin typeface="Meiryo UI" panose="020B0604030504040204" pitchFamily="50" charset="-128"/>
              <a:ea typeface="Meiryo UI" panose="020B0604030504040204" pitchFamily="50" charset="-128"/>
            </a:endParaRPr>
          </a:p>
          <a:p>
            <a:pPr algn="ctr"/>
            <a:r>
              <a:rPr kumimoji="1" lang="ja-JP" altLang="en-US" sz="2000" b="1" dirty="0">
                <a:latin typeface="Meiryo UI" panose="020B0604030504040204" pitchFamily="50" charset="-128"/>
                <a:ea typeface="Meiryo UI" panose="020B0604030504040204" pitchFamily="50" charset="-128"/>
              </a:rPr>
              <a:t>　“講師ガイド”　の活用について</a:t>
            </a:r>
          </a:p>
        </p:txBody>
      </p:sp>
      <p:sp>
        <p:nvSpPr>
          <p:cNvPr id="7" name="スライド番号プレースホルダー 6"/>
          <p:cNvSpPr>
            <a:spLocks noGrp="1"/>
          </p:cNvSpPr>
          <p:nvPr>
            <p:ph type="sldNum" sz="quarter" idx="12"/>
          </p:nvPr>
        </p:nvSpPr>
        <p:spPr/>
        <p:txBody>
          <a:bodyPr/>
          <a:lstStyle/>
          <a:p>
            <a:pPr rtl="0"/>
            <a:fld id="{401CF334-2D5C-4859-84A6-CA7E6E43FAEB}" type="slidenum">
              <a:rPr lang="en-US" altLang="ja-JP" noProof="0" smtClean="0"/>
              <a:t>1</a:t>
            </a:fld>
            <a:endParaRPr lang="ja-JP" altLang="en-US" noProof="0" dirty="0"/>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206742" y="2211186"/>
            <a:ext cx="1347998" cy="1974455"/>
          </a:xfrm>
          <a:prstGeom prst="rect">
            <a:avLst/>
          </a:prstGeom>
        </p:spPr>
      </p:pic>
      <p:sp>
        <p:nvSpPr>
          <p:cNvPr id="2" name="タイトル 1"/>
          <p:cNvSpPr>
            <a:spLocks noGrp="1"/>
          </p:cNvSpPr>
          <p:nvPr>
            <p:ph type="title"/>
          </p:nvPr>
        </p:nvSpPr>
        <p:spPr/>
        <p:txBody>
          <a:bodyPr/>
          <a:lstStyle/>
          <a:p>
            <a:r>
              <a:rPr lang="ja-JP" altLang="en-US" b="1" dirty="0">
                <a:latin typeface="メイリオ" panose="020B0604030504040204" pitchFamily="50" charset="-128"/>
                <a:ea typeface="メイリオ" panose="020B0604030504040204" pitchFamily="50" charset="-128"/>
              </a:rPr>
              <a:t>ある事例①（集合研修版）</a:t>
            </a:r>
            <a:endParaRPr kumimoji="1" lang="ja-JP" altLang="en-US" b="1" dirty="0">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628649" y="1536700"/>
            <a:ext cx="8104803" cy="5013390"/>
          </a:xfrm>
        </p:spPr>
        <p:txBody>
          <a:bodyPr>
            <a:normAutofit/>
          </a:bodyPr>
          <a:lstStyle/>
          <a:p>
            <a:pPr lvl="2"/>
            <a:r>
              <a:rPr lang="ja-JP" altLang="en-US" sz="2800" dirty="0" smtClean="0">
                <a:latin typeface="メイリオ" panose="020B0604030504040204" pitchFamily="50" charset="-128"/>
                <a:ea typeface="メイリオ" panose="020B0604030504040204" pitchFamily="50" charset="-128"/>
              </a:rPr>
              <a:t>ある</a:t>
            </a:r>
            <a:r>
              <a:rPr lang="ja-JP" altLang="en-US" sz="2800" dirty="0">
                <a:latin typeface="メイリオ" panose="020B0604030504040204" pitchFamily="50" charset="-128"/>
                <a:ea typeface="メイリオ" panose="020B0604030504040204" pitchFamily="50" charset="-128"/>
              </a:rPr>
              <a:t>高齢者施設で、</a:t>
            </a:r>
            <a:r>
              <a:rPr lang="ja-JP" altLang="en-US" sz="2800" b="1" dirty="0">
                <a:latin typeface="メイリオ" panose="020B0604030504040204" pitchFamily="50" charset="-128"/>
                <a:ea typeface="メイリオ" panose="020B0604030504040204" pitchFamily="50" charset="-128"/>
              </a:rPr>
              <a:t>職員の</a:t>
            </a:r>
            <a:r>
              <a:rPr lang="en-US" altLang="ja-JP" sz="2800" b="1" dirty="0">
                <a:latin typeface="メイリオ" panose="020B0604030504040204" pitchFamily="50" charset="-128"/>
                <a:ea typeface="メイリオ" panose="020B0604030504040204" pitchFamily="50" charset="-128"/>
              </a:rPr>
              <a:t>A</a:t>
            </a:r>
            <a:r>
              <a:rPr lang="ja-JP" altLang="en-US" sz="2800" b="1" dirty="0" err="1">
                <a:latin typeface="メイリオ" panose="020B0604030504040204" pitchFamily="50" charset="-128"/>
                <a:ea typeface="メイリオ" panose="020B0604030504040204" pitchFamily="50" charset="-128"/>
              </a:rPr>
              <a:t>さん</a:t>
            </a:r>
            <a:r>
              <a:rPr lang="ja-JP" altLang="en-US" sz="2800" dirty="0" err="1">
                <a:latin typeface="メイリオ" panose="020B0604030504040204" pitchFamily="50" charset="-128"/>
                <a:ea typeface="メイリオ" panose="020B0604030504040204" pitchFamily="50" charset="-128"/>
              </a:rPr>
              <a:t>が</a:t>
            </a:r>
            <a:r>
              <a:rPr lang="ja-JP" altLang="en-US" sz="2800" b="1" dirty="0">
                <a:latin typeface="メイリオ" panose="020B0604030504040204" pitchFamily="50" charset="-128"/>
                <a:ea typeface="メイリオ" panose="020B0604030504040204" pitchFamily="50" charset="-128"/>
              </a:rPr>
              <a:t>利用者</a:t>
            </a:r>
            <a:r>
              <a:rPr lang="en-US" altLang="ja-JP" sz="2800" b="1" dirty="0">
                <a:latin typeface="メイリオ" panose="020B0604030504040204" pitchFamily="50" charset="-128"/>
                <a:ea typeface="メイリオ" panose="020B0604030504040204" pitchFamily="50" charset="-128"/>
              </a:rPr>
              <a:t>B</a:t>
            </a:r>
            <a:r>
              <a:rPr lang="ja-JP" altLang="en-US" sz="2800" b="1" dirty="0" err="1">
                <a:latin typeface="メイリオ" panose="020B0604030504040204" pitchFamily="50" charset="-128"/>
                <a:ea typeface="メイリオ" panose="020B0604030504040204" pitchFamily="50" charset="-128"/>
              </a:rPr>
              <a:t>さん</a:t>
            </a:r>
            <a:r>
              <a:rPr lang="ja-JP" altLang="en-US" sz="2800" dirty="0" err="1">
                <a:latin typeface="メイリオ" panose="020B0604030504040204" pitchFamily="50" charset="-128"/>
                <a:ea typeface="メイリオ" panose="020B0604030504040204" pitchFamily="50" charset="-128"/>
              </a:rPr>
              <a:t>を</a:t>
            </a:r>
            <a:r>
              <a:rPr lang="ja-JP" altLang="en-US" sz="2800" dirty="0">
                <a:latin typeface="メイリオ" panose="020B0604030504040204" pitchFamily="50" charset="-128"/>
                <a:ea typeface="メイリオ" panose="020B0604030504040204" pitchFamily="50" charset="-128"/>
              </a:rPr>
              <a:t>含め数人を、居室がある２階から１階の食堂まで昼食のために誘導の介助をしています。</a:t>
            </a:r>
            <a:endParaRPr lang="en-US" altLang="ja-JP" sz="2800" dirty="0">
              <a:latin typeface="メイリオ" panose="020B0604030504040204" pitchFamily="50" charset="-128"/>
              <a:ea typeface="メイリオ" panose="020B0604030504040204" pitchFamily="50" charset="-128"/>
            </a:endParaRPr>
          </a:p>
          <a:p>
            <a:pPr lvl="2"/>
            <a:r>
              <a:rPr kumimoji="1" lang="en-US" altLang="ja-JP" sz="2800" b="1" dirty="0">
                <a:latin typeface="メイリオ" panose="020B0604030504040204" pitchFamily="50" charset="-128"/>
                <a:ea typeface="メイリオ" panose="020B0604030504040204" pitchFamily="50" charset="-128"/>
              </a:rPr>
              <a:t>B</a:t>
            </a:r>
            <a:r>
              <a:rPr kumimoji="1" lang="ja-JP" altLang="en-US" sz="2800" b="1" dirty="0" err="1">
                <a:latin typeface="メイリオ" panose="020B0604030504040204" pitchFamily="50" charset="-128"/>
                <a:ea typeface="メイリオ" panose="020B0604030504040204" pitchFamily="50" charset="-128"/>
              </a:rPr>
              <a:t>さん</a:t>
            </a:r>
            <a:r>
              <a:rPr kumimoji="1" lang="ja-JP" altLang="en-US" sz="2800" dirty="0" err="1">
                <a:latin typeface="メイリオ" panose="020B0604030504040204" pitchFamily="50" charset="-128"/>
                <a:ea typeface="メイリオ" panose="020B0604030504040204" pitchFamily="50" charset="-128"/>
              </a:rPr>
              <a:t>は</a:t>
            </a:r>
            <a:r>
              <a:rPr kumimoji="1" lang="ja-JP" altLang="en-US" sz="2800" dirty="0">
                <a:latin typeface="メイリオ" panose="020B0604030504040204" pitchFamily="50" charset="-128"/>
                <a:ea typeface="メイリオ" panose="020B0604030504040204" pitchFamily="50" charset="-128"/>
              </a:rPr>
              <a:t>歩行が不安定なため、車椅子に座り自分の足と手を使い移動します。認知機能の低下があるために、必ずエレベーターの乗降は職員が介助することになっています。</a:t>
            </a:r>
            <a:endParaRPr kumimoji="1" lang="en-US" altLang="ja-JP" sz="2800"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その日、</a:t>
            </a:r>
            <a:r>
              <a:rPr lang="en-US" altLang="ja-JP" b="1" dirty="0">
                <a:latin typeface="メイリオ" panose="020B0604030504040204" pitchFamily="50" charset="-128"/>
                <a:ea typeface="メイリオ" panose="020B0604030504040204" pitchFamily="50" charset="-128"/>
              </a:rPr>
              <a:t>A</a:t>
            </a:r>
            <a:r>
              <a:rPr lang="ja-JP" altLang="en-US" b="1" dirty="0" err="1">
                <a:latin typeface="メイリオ" panose="020B0604030504040204" pitchFamily="50" charset="-128"/>
                <a:ea typeface="メイリオ" panose="020B0604030504040204" pitchFamily="50" charset="-128"/>
              </a:rPr>
              <a:t>さん</a:t>
            </a:r>
            <a:r>
              <a:rPr lang="ja-JP" altLang="en-US" dirty="0" err="1">
                <a:latin typeface="メイリオ" panose="020B0604030504040204" pitchFamily="50" charset="-128"/>
                <a:ea typeface="メイリオ" panose="020B0604030504040204" pitchFamily="50" charset="-128"/>
              </a:rPr>
              <a:t>は</a:t>
            </a:r>
            <a:r>
              <a:rPr lang="ja-JP" altLang="en-US" dirty="0">
                <a:latin typeface="メイリオ" panose="020B0604030504040204" pitchFamily="50" charset="-128"/>
                <a:ea typeface="メイリオ" panose="020B0604030504040204" pitchFamily="50" charset="-128"/>
              </a:rPr>
              <a:t>他の利用者の介助で対応に時間がかかり、</a:t>
            </a:r>
            <a:r>
              <a:rPr lang="en-US" altLang="ja-JP" b="1" dirty="0">
                <a:latin typeface="メイリオ" panose="020B0604030504040204" pitchFamily="50" charset="-128"/>
                <a:ea typeface="メイリオ" panose="020B0604030504040204" pitchFamily="50" charset="-128"/>
              </a:rPr>
              <a:t>B</a:t>
            </a:r>
            <a:r>
              <a:rPr lang="ja-JP" altLang="en-US" b="1" dirty="0" err="1">
                <a:latin typeface="メイリオ" panose="020B0604030504040204" pitchFamily="50" charset="-128"/>
                <a:ea typeface="メイリオ" panose="020B0604030504040204" pitchFamily="50" charset="-128"/>
              </a:rPr>
              <a:t>さん</a:t>
            </a:r>
            <a:r>
              <a:rPr lang="ja-JP" altLang="en-US" dirty="0" err="1">
                <a:latin typeface="メイリオ" panose="020B0604030504040204" pitchFamily="50" charset="-128"/>
                <a:ea typeface="メイリオ" panose="020B0604030504040204" pitchFamily="50" charset="-128"/>
              </a:rPr>
              <a:t>を</a:t>
            </a:r>
            <a:r>
              <a:rPr lang="ja-JP" altLang="en-US" dirty="0">
                <a:latin typeface="メイリオ" panose="020B0604030504040204" pitchFamily="50" charset="-128"/>
                <a:ea typeface="メイリオ" panose="020B0604030504040204" pitchFamily="50" charset="-128"/>
              </a:rPr>
              <a:t>含めた利用者の誘導の介助に入った時間が遅くなっていました。</a:t>
            </a:r>
            <a:endParaRPr kumimoji="1"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E5DCAFC7-5D4F-434B-8170-4A209B28C0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20355-5184-44CC-B514-84AE92D778F4}" type="slidenum">
              <a:rPr kumimoji="1" lang="ja-JP" altLang="en-US" sz="1100" b="0" i="0" u="none" strike="noStrike" kern="1200" cap="none" spc="0" normalizeH="0" baseline="0" noProof="0" smtClean="0">
                <a:ln>
                  <a:noFill/>
                </a:ln>
                <a:solidFill>
                  <a:schemeClr val="tx1"/>
                </a:solidFill>
                <a:effectLst/>
                <a:uLnTx/>
                <a:uFillTx/>
                <a:latin typeface="ＭＳ 明朝" panose="02020609040205080304" pitchFamily="17" charset="-128"/>
                <a:ea typeface="ＭＳ 明朝" panose="02020609040205080304" pitchFamily="17" charset="-128"/>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100" b="0" i="0" u="none" strike="noStrike" kern="1200" cap="none" spc="0" normalizeH="0" baseline="0" noProof="0">
              <a:ln>
                <a:noFill/>
              </a:ln>
              <a:solidFill>
                <a:schemeClr val="tx1"/>
              </a:solidFill>
              <a:effectLst/>
              <a:uLnTx/>
              <a:uFillTx/>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362811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88041" y="736600"/>
            <a:ext cx="7886700" cy="5867400"/>
          </a:xfrm>
        </p:spPr>
        <p:txBody>
          <a:bodyPr>
            <a:normAutofit/>
          </a:bodyPr>
          <a:lstStyle/>
          <a:p>
            <a:r>
              <a:rPr kumimoji="1" lang="en-US" altLang="ja-JP" b="1" dirty="0">
                <a:latin typeface="メイリオ" panose="020B0604030504040204" pitchFamily="50" charset="-128"/>
                <a:ea typeface="メイリオ" panose="020B0604030504040204" pitchFamily="50" charset="-128"/>
              </a:rPr>
              <a:t>A</a:t>
            </a:r>
            <a:r>
              <a:rPr kumimoji="1" lang="ja-JP" altLang="en-US" b="1" dirty="0">
                <a:latin typeface="メイリオ" panose="020B0604030504040204" pitchFamily="50" charset="-128"/>
                <a:ea typeface="メイリオ" panose="020B0604030504040204" pitchFamily="50" charset="-128"/>
              </a:rPr>
              <a:t>さん</a:t>
            </a:r>
            <a:r>
              <a:rPr kumimoji="1" lang="ja-JP" altLang="en-US" dirty="0">
                <a:latin typeface="メイリオ" panose="020B0604030504040204" pitchFamily="50" charset="-128"/>
                <a:ea typeface="メイリオ" panose="020B0604030504040204" pitchFamily="50" charset="-128"/>
              </a:rPr>
              <a:t>は、</a:t>
            </a:r>
            <a:r>
              <a:rPr kumimoji="1" lang="en-US" altLang="ja-JP" b="1" dirty="0">
                <a:latin typeface="メイリオ" panose="020B0604030504040204" pitchFamily="50" charset="-128"/>
                <a:ea typeface="メイリオ" panose="020B0604030504040204" pitchFamily="50" charset="-128"/>
              </a:rPr>
              <a:t>B</a:t>
            </a:r>
            <a:r>
              <a:rPr kumimoji="1" lang="ja-JP" altLang="en-US" b="1" dirty="0" err="1">
                <a:latin typeface="メイリオ" panose="020B0604030504040204" pitchFamily="50" charset="-128"/>
                <a:ea typeface="メイリオ" panose="020B0604030504040204" pitchFamily="50" charset="-128"/>
              </a:rPr>
              <a:t>さん</a:t>
            </a:r>
            <a:r>
              <a:rPr kumimoji="1" lang="ja-JP" altLang="en-US" dirty="0" err="1">
                <a:latin typeface="メイリオ" panose="020B0604030504040204" pitchFamily="50" charset="-128"/>
                <a:ea typeface="メイリオ" panose="020B0604030504040204" pitchFamily="50" charset="-128"/>
              </a:rPr>
              <a:t>の</a:t>
            </a:r>
            <a:r>
              <a:rPr kumimoji="1" lang="ja-JP" altLang="en-US" dirty="0">
                <a:latin typeface="メイリオ" panose="020B0604030504040204" pitchFamily="50" charset="-128"/>
                <a:ea typeface="メイリオ" panose="020B0604030504040204" pitchFamily="50" charset="-128"/>
              </a:rPr>
              <a:t>移動も見守りながら、他の利用者の歩行の見守りもしていました。</a:t>
            </a:r>
            <a:endParaRPr kumimoji="1" lang="en-US" altLang="ja-JP" dirty="0">
              <a:latin typeface="メイリオ" panose="020B0604030504040204" pitchFamily="50" charset="-128"/>
              <a:ea typeface="メイリオ" panose="020B0604030504040204" pitchFamily="50" charset="-128"/>
            </a:endParaRPr>
          </a:p>
          <a:p>
            <a:pPr lvl="2"/>
            <a:r>
              <a:rPr lang="en-US" altLang="ja-JP" sz="2800" b="1" dirty="0">
                <a:latin typeface="メイリオ" panose="020B0604030504040204" pitchFamily="50" charset="-128"/>
                <a:ea typeface="メイリオ" panose="020B0604030504040204" pitchFamily="50" charset="-128"/>
              </a:rPr>
              <a:t>B</a:t>
            </a:r>
            <a:r>
              <a:rPr lang="ja-JP" altLang="en-US" sz="2800" b="1" dirty="0" err="1">
                <a:latin typeface="メイリオ" panose="020B0604030504040204" pitchFamily="50" charset="-128"/>
                <a:ea typeface="メイリオ" panose="020B0604030504040204" pitchFamily="50" charset="-128"/>
              </a:rPr>
              <a:t>さん</a:t>
            </a:r>
            <a:r>
              <a:rPr lang="ja-JP" altLang="en-US" sz="2800" dirty="0" err="1">
                <a:latin typeface="メイリオ" panose="020B0604030504040204" pitchFamily="50" charset="-128"/>
                <a:ea typeface="メイリオ" panose="020B0604030504040204" pitchFamily="50" charset="-128"/>
              </a:rPr>
              <a:t>が</a:t>
            </a:r>
            <a:r>
              <a:rPr lang="ja-JP" altLang="en-US" sz="2800" dirty="0">
                <a:latin typeface="メイリオ" panose="020B0604030504040204" pitchFamily="50" charset="-128"/>
                <a:ea typeface="メイリオ" panose="020B0604030504040204" pitchFamily="50" charset="-128"/>
              </a:rPr>
              <a:t>どんどん先に行ってしまい、たまたま来たエレベーターに先に乗り込もうとしているところでした。</a:t>
            </a:r>
            <a:r>
              <a:rPr lang="en-US" altLang="ja-JP" sz="2800" b="1" dirty="0">
                <a:latin typeface="メイリオ" panose="020B0604030504040204" pitchFamily="50" charset="-128"/>
                <a:ea typeface="メイリオ" panose="020B0604030504040204" pitchFamily="50" charset="-128"/>
              </a:rPr>
              <a:t>A</a:t>
            </a:r>
            <a:r>
              <a:rPr lang="ja-JP" altLang="en-US" sz="2800" b="1" dirty="0">
                <a:latin typeface="メイリオ" panose="020B0604030504040204" pitchFamily="50" charset="-128"/>
                <a:ea typeface="メイリオ" panose="020B0604030504040204" pitchFamily="50" charset="-128"/>
              </a:rPr>
              <a:t>さん</a:t>
            </a:r>
            <a:r>
              <a:rPr lang="ja-JP" altLang="en-US" sz="2800" dirty="0">
                <a:latin typeface="メイリオ" panose="020B0604030504040204" pitchFamily="50" charset="-128"/>
                <a:ea typeface="メイリオ" panose="020B0604030504040204" pitchFamily="50" charset="-128"/>
              </a:rPr>
              <a:t>は「ちょっと待って」「止まって」「もう勝手に行かないで」と大きな声で</a:t>
            </a:r>
            <a:r>
              <a:rPr lang="en-US" altLang="ja-JP" sz="2800" b="1" dirty="0">
                <a:latin typeface="メイリオ" panose="020B0604030504040204" pitchFamily="50" charset="-128"/>
                <a:ea typeface="メイリオ" panose="020B0604030504040204" pitchFamily="50" charset="-128"/>
              </a:rPr>
              <a:t>B</a:t>
            </a:r>
            <a:r>
              <a:rPr lang="ja-JP" altLang="en-US" sz="2800" b="1" dirty="0" err="1">
                <a:latin typeface="メイリオ" panose="020B0604030504040204" pitchFamily="50" charset="-128"/>
                <a:ea typeface="メイリオ" panose="020B0604030504040204" pitchFamily="50" charset="-128"/>
              </a:rPr>
              <a:t>さん</a:t>
            </a:r>
            <a:r>
              <a:rPr lang="ja-JP" altLang="en-US" sz="2800" dirty="0" err="1">
                <a:latin typeface="メイリオ" panose="020B0604030504040204" pitchFamily="50" charset="-128"/>
                <a:ea typeface="メイリオ" panose="020B0604030504040204" pitchFamily="50" charset="-128"/>
              </a:rPr>
              <a:t>に</a:t>
            </a:r>
            <a:r>
              <a:rPr lang="ja-JP" altLang="en-US" sz="2800" dirty="0">
                <a:latin typeface="メイリオ" panose="020B0604030504040204" pitchFamily="50" charset="-128"/>
                <a:ea typeface="メイリオ" panose="020B0604030504040204" pitchFamily="50" charset="-128"/>
              </a:rPr>
              <a:t>注意しました。</a:t>
            </a:r>
            <a:endParaRPr lang="en-US" altLang="ja-JP" sz="2800"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大きな声に驚いた</a:t>
            </a:r>
            <a:r>
              <a:rPr lang="en-US" altLang="ja-JP" b="1" dirty="0">
                <a:latin typeface="メイリオ" panose="020B0604030504040204" pitchFamily="50" charset="-128"/>
                <a:ea typeface="メイリオ" panose="020B0604030504040204" pitchFamily="50" charset="-128"/>
              </a:rPr>
              <a:t>B</a:t>
            </a:r>
            <a:r>
              <a:rPr lang="ja-JP" altLang="en-US" b="1" dirty="0">
                <a:latin typeface="メイリオ" panose="020B0604030504040204" pitchFamily="50" charset="-128"/>
                <a:ea typeface="メイリオ" panose="020B0604030504040204" pitchFamily="50" charset="-128"/>
              </a:rPr>
              <a:t>さん</a:t>
            </a:r>
            <a:r>
              <a:rPr lang="ja-JP" altLang="en-US" dirty="0">
                <a:latin typeface="メイリオ" panose="020B0604030504040204" pitchFamily="50" charset="-128"/>
                <a:ea typeface="メイリオ" panose="020B0604030504040204" pitchFamily="50" charset="-128"/>
              </a:rPr>
              <a:t>は、</a:t>
            </a:r>
            <a:r>
              <a:rPr lang="en-US" altLang="ja-JP" b="1" dirty="0">
                <a:latin typeface="メイリオ" panose="020B0604030504040204" pitchFamily="50" charset="-128"/>
                <a:ea typeface="メイリオ" panose="020B0604030504040204" pitchFamily="50" charset="-128"/>
              </a:rPr>
              <a:t>A</a:t>
            </a:r>
            <a:r>
              <a:rPr lang="ja-JP" altLang="en-US" b="1" dirty="0" err="1">
                <a:latin typeface="メイリオ" panose="020B0604030504040204" pitchFamily="50" charset="-128"/>
                <a:ea typeface="メイリオ" panose="020B0604030504040204" pitchFamily="50" charset="-128"/>
              </a:rPr>
              <a:t>さん</a:t>
            </a:r>
            <a:r>
              <a:rPr lang="ja-JP" altLang="en-US" dirty="0">
                <a:latin typeface="メイリオ" panose="020B0604030504040204" pitchFamily="50" charset="-128"/>
                <a:ea typeface="メイリオ" panose="020B0604030504040204" pitchFamily="50" charset="-128"/>
              </a:rPr>
              <a:t>たちが来るまで待っていましたが、</a:t>
            </a:r>
            <a:r>
              <a:rPr lang="en-US" altLang="ja-JP" b="1" dirty="0">
                <a:latin typeface="メイリオ" panose="020B0604030504040204" pitchFamily="50" charset="-128"/>
                <a:ea typeface="メイリオ" panose="020B0604030504040204" pitchFamily="50" charset="-128"/>
              </a:rPr>
              <a:t>B</a:t>
            </a:r>
            <a:r>
              <a:rPr lang="ja-JP" altLang="en-US" b="1" dirty="0" err="1">
                <a:latin typeface="メイリオ" panose="020B0604030504040204" pitchFamily="50" charset="-128"/>
                <a:ea typeface="メイリオ" panose="020B0604030504040204" pitchFamily="50" charset="-128"/>
              </a:rPr>
              <a:t>さん</a:t>
            </a:r>
            <a:r>
              <a:rPr lang="ja-JP" altLang="en-US" dirty="0" err="1">
                <a:latin typeface="メイリオ" panose="020B0604030504040204" pitchFamily="50" charset="-128"/>
                <a:ea typeface="メイリオ" panose="020B0604030504040204" pitchFamily="50" charset="-128"/>
              </a:rPr>
              <a:t>は</a:t>
            </a:r>
            <a:r>
              <a:rPr lang="en-US" altLang="ja-JP" b="1" dirty="0">
                <a:latin typeface="メイリオ" panose="020B0604030504040204" pitchFamily="50" charset="-128"/>
                <a:ea typeface="メイリオ" panose="020B0604030504040204" pitchFamily="50" charset="-128"/>
              </a:rPr>
              <a:t>A</a:t>
            </a:r>
            <a:r>
              <a:rPr lang="ja-JP" altLang="en-US" b="1" dirty="0">
                <a:latin typeface="メイリオ" panose="020B0604030504040204" pitchFamily="50" charset="-128"/>
                <a:ea typeface="メイリオ" panose="020B0604030504040204" pitchFamily="50" charset="-128"/>
              </a:rPr>
              <a:t>さん</a:t>
            </a:r>
            <a:r>
              <a:rPr lang="ja-JP" altLang="en-US" dirty="0">
                <a:latin typeface="メイリオ" panose="020B0604030504040204" pitchFamily="50" charset="-128"/>
                <a:ea typeface="メイリオ" panose="020B0604030504040204" pitchFamily="50" charset="-128"/>
              </a:rPr>
              <a:t>に「ごめんなさい」「ごめんなさい」と繰り返します。</a:t>
            </a:r>
            <a:endParaRPr lang="en-US" altLang="ja-JP" dirty="0">
              <a:latin typeface="メイリオ" panose="020B0604030504040204" pitchFamily="50" charset="-128"/>
              <a:ea typeface="メイリオ" panose="020B0604030504040204" pitchFamily="50" charset="-128"/>
            </a:endParaRPr>
          </a:p>
          <a:p>
            <a:r>
              <a:rPr lang="en-US" altLang="ja-JP" b="1" dirty="0">
                <a:latin typeface="メイリオ" panose="020B0604030504040204" pitchFamily="50" charset="-128"/>
                <a:ea typeface="メイリオ" panose="020B0604030504040204" pitchFamily="50" charset="-128"/>
              </a:rPr>
              <a:t>A</a:t>
            </a:r>
            <a:r>
              <a:rPr lang="ja-JP" altLang="en-US" b="1" dirty="0">
                <a:latin typeface="メイリオ" panose="020B0604030504040204" pitchFamily="50" charset="-128"/>
                <a:ea typeface="メイリオ" panose="020B0604030504040204" pitchFamily="50" charset="-128"/>
              </a:rPr>
              <a:t>さん</a:t>
            </a:r>
            <a:r>
              <a:rPr lang="ja-JP" altLang="en-US" dirty="0">
                <a:latin typeface="メイリオ" panose="020B0604030504040204" pitchFamily="50" charset="-128"/>
                <a:ea typeface="メイリオ" panose="020B0604030504040204" pitchFamily="50" charset="-128"/>
              </a:rPr>
              <a:t>は、「勝手にエレベーターに乗らない</a:t>
            </a:r>
            <a:r>
              <a:rPr lang="ja-JP" altLang="en-US" dirty="0" err="1">
                <a:latin typeface="メイリオ" panose="020B0604030504040204" pitchFamily="50" charset="-128"/>
                <a:ea typeface="メイリオ" panose="020B0604030504040204" pitchFamily="50" charset="-128"/>
              </a:rPr>
              <a:t>でって</a:t>
            </a:r>
            <a:r>
              <a:rPr lang="ja-JP" altLang="en-US" dirty="0">
                <a:latin typeface="メイリオ" panose="020B0604030504040204" pitchFamily="50" charset="-128"/>
                <a:ea typeface="メイリオ" panose="020B0604030504040204" pitchFamily="50" charset="-128"/>
              </a:rPr>
              <a:t>言っているでしょ」と重ねて注意をしました。</a:t>
            </a:r>
            <a:endParaRPr lang="en-US" altLang="ja-JP" dirty="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75501" y="1976978"/>
            <a:ext cx="1676545" cy="1676545"/>
          </a:xfrm>
          <a:prstGeom prst="rect">
            <a:avLst/>
          </a:prstGeom>
        </p:spPr>
      </p:pic>
      <p:sp>
        <p:nvSpPr>
          <p:cNvPr id="4" name="スライド番号プレースホルダー 3">
            <a:extLst>
              <a:ext uri="{FF2B5EF4-FFF2-40B4-BE49-F238E27FC236}">
                <a16:creationId xmlns:a16="http://schemas.microsoft.com/office/drawing/2014/main" id="{47C7627F-DAE0-46F0-88F1-F1BD13826B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20355-5184-44CC-B514-84AE92D778F4}" type="slidenum">
              <a:rPr kumimoji="1" lang="ja-JP" altLang="en-US" sz="1100" b="0" i="0" u="none" strike="noStrike" kern="1200" cap="none" spc="0" normalizeH="0" baseline="0" noProof="0" smtClean="0">
                <a:ln>
                  <a:noFill/>
                </a:ln>
                <a:solidFill>
                  <a:schemeClr val="tx1"/>
                </a:solidFill>
                <a:effectLst/>
                <a:uLnTx/>
                <a:uFillTx/>
                <a:latin typeface="ＭＳ 明朝" panose="02020609040205080304" pitchFamily="17" charset="-128"/>
                <a:ea typeface="ＭＳ 明朝" panose="02020609040205080304" pitchFamily="17" charset="-128"/>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1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154473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2595" y="253160"/>
            <a:ext cx="3626109" cy="549274"/>
          </a:xfrm>
        </p:spPr>
        <p:txBody>
          <a:bodyPr>
            <a:normAutofit fontScale="90000"/>
          </a:bodyPr>
          <a:lstStyle/>
          <a:p>
            <a:pPr algn="dist"/>
            <a:r>
              <a:rPr kumimoji="1" lang="ja-JP" altLang="en-US" b="1" u="sng" dirty="0">
                <a:latin typeface="メイリオ" panose="020B0604030504040204" pitchFamily="50" charset="-128"/>
                <a:ea typeface="メイリオ" panose="020B0604030504040204" pitchFamily="50" charset="-128"/>
              </a:rPr>
              <a:t>ミニワーク①</a:t>
            </a:r>
          </a:p>
        </p:txBody>
      </p:sp>
      <p:sp>
        <p:nvSpPr>
          <p:cNvPr id="3" name="コンテンツ プレースホルダー 2"/>
          <p:cNvSpPr>
            <a:spLocks noGrp="1"/>
          </p:cNvSpPr>
          <p:nvPr>
            <p:ph idx="1"/>
          </p:nvPr>
        </p:nvSpPr>
        <p:spPr>
          <a:xfrm>
            <a:off x="242595" y="970214"/>
            <a:ext cx="8696131" cy="5262806"/>
          </a:xfrm>
        </p:spPr>
        <p:txBody>
          <a:bodyPr>
            <a:normAutofit/>
          </a:bodyPr>
          <a:lstStyle/>
          <a:p>
            <a:r>
              <a:rPr kumimoji="1" lang="en-US" altLang="ja-JP" b="1" dirty="0">
                <a:latin typeface="メイリオ" panose="020B0604030504040204" pitchFamily="50" charset="-128"/>
                <a:ea typeface="メイリオ" panose="020B0604030504040204" pitchFamily="50" charset="-128"/>
              </a:rPr>
              <a:t>Q</a:t>
            </a:r>
            <a:r>
              <a:rPr kumimoji="1" lang="ja-JP" altLang="en-US" b="1" dirty="0">
                <a:latin typeface="メイリオ" panose="020B0604030504040204" pitchFamily="50" charset="-128"/>
                <a:ea typeface="メイリオ" panose="020B0604030504040204" pitchFamily="50" charset="-128"/>
              </a:rPr>
              <a:t>１　</a:t>
            </a:r>
            <a:r>
              <a:rPr kumimoji="1" lang="en-US" altLang="ja-JP" b="1" dirty="0">
                <a:latin typeface="メイリオ" panose="020B0604030504040204" pitchFamily="50" charset="-128"/>
                <a:ea typeface="メイリオ" panose="020B0604030504040204" pitchFamily="50" charset="-128"/>
              </a:rPr>
              <a:t>A</a:t>
            </a:r>
            <a:r>
              <a:rPr kumimoji="1" lang="ja-JP" altLang="en-US" b="1" dirty="0">
                <a:latin typeface="メイリオ" panose="020B0604030504040204" pitchFamily="50" charset="-128"/>
                <a:ea typeface="メイリオ" panose="020B0604030504040204" pitchFamily="50" charset="-128"/>
              </a:rPr>
              <a:t>さんから注意をされたＢさんはどのような気持ちだったと思いますか？</a:t>
            </a:r>
            <a:endParaRPr kumimoji="1" lang="en-US" altLang="ja-JP" b="1" dirty="0">
              <a:latin typeface="メイリオ" panose="020B0604030504040204" pitchFamily="50" charset="-128"/>
              <a:ea typeface="メイリオ" panose="020B0604030504040204" pitchFamily="50" charset="-128"/>
            </a:endParaRPr>
          </a:p>
          <a:p>
            <a:endParaRPr lang="en-US" altLang="ja-JP" sz="1800" b="1" dirty="0">
              <a:solidFill>
                <a:schemeClr val="bg1"/>
              </a:solidFill>
              <a:latin typeface="メイリオ" panose="020B0604030504040204" pitchFamily="50" charset="-128"/>
              <a:ea typeface="メイリオ" panose="020B0604030504040204" pitchFamily="50" charset="-128"/>
            </a:endParaRPr>
          </a:p>
          <a:p>
            <a:endParaRPr lang="en-US" altLang="ja-JP" sz="1800" b="1" dirty="0">
              <a:solidFill>
                <a:schemeClr val="bg1"/>
              </a:solidFill>
              <a:latin typeface="メイリオ" panose="020B0604030504040204" pitchFamily="50" charset="-128"/>
              <a:ea typeface="メイリオ" panose="020B0604030504040204" pitchFamily="50" charset="-128"/>
            </a:endParaRPr>
          </a:p>
          <a:p>
            <a:endParaRPr kumimoji="1" lang="en-US" altLang="ja-JP" sz="1800" dirty="0">
              <a:solidFill>
                <a:schemeClr val="bg1"/>
              </a:solidFill>
              <a:latin typeface="Meiryo UI" panose="020B0604030504040204" pitchFamily="50" charset="-128"/>
              <a:ea typeface="Meiryo UI" panose="020B0604030504040204" pitchFamily="50" charset="-128"/>
            </a:endParaRPr>
          </a:p>
          <a:p>
            <a:r>
              <a:rPr lang="en-US" altLang="ja-JP" b="1" dirty="0">
                <a:latin typeface="メイリオ" panose="020B0604030504040204" pitchFamily="50" charset="-128"/>
                <a:ea typeface="メイリオ" panose="020B0604030504040204" pitchFamily="50" charset="-128"/>
              </a:rPr>
              <a:t>Q</a:t>
            </a:r>
            <a:r>
              <a:rPr lang="ja-JP" altLang="en-US" b="1" dirty="0">
                <a:latin typeface="メイリオ" panose="020B0604030504040204" pitchFamily="50" charset="-128"/>
                <a:ea typeface="メイリオ" panose="020B0604030504040204" pitchFamily="50" charset="-128"/>
              </a:rPr>
              <a:t>２　なぜこのような状況になったと思いますか？</a:t>
            </a:r>
            <a:endParaRPr lang="en-US" altLang="ja-JP" b="1" dirty="0">
              <a:latin typeface="メイリオ" panose="020B0604030504040204" pitchFamily="50" charset="-128"/>
              <a:ea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Ｑ３　</a:t>
            </a:r>
            <a:r>
              <a:rPr lang="en-US" altLang="ja-JP" b="1" dirty="0">
                <a:latin typeface="メイリオ" panose="020B0604030504040204" pitchFamily="50" charset="-128"/>
                <a:ea typeface="メイリオ" panose="020B0604030504040204" pitchFamily="50" charset="-128"/>
              </a:rPr>
              <a:t>A</a:t>
            </a:r>
            <a:r>
              <a:rPr lang="ja-JP" altLang="en-US" b="1" dirty="0">
                <a:latin typeface="メイリオ" panose="020B0604030504040204" pitchFamily="50" charset="-128"/>
                <a:ea typeface="メイリオ" panose="020B0604030504040204" pitchFamily="50" charset="-128"/>
              </a:rPr>
              <a:t>さんの注意の仕方は適切だと思いますか？他の方法についても考えてみましょう</a:t>
            </a:r>
            <a:endParaRPr lang="en-US" altLang="ja-JP" sz="1800" dirty="0">
              <a:solidFill>
                <a:schemeClr val="bg1"/>
              </a:solidFill>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9982D6C1-E113-4812-A37F-39325F7A2A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20355-5184-44CC-B514-84AE92D778F4}" type="slidenum">
              <a:rPr kumimoji="1" lang="ja-JP" altLang="en-US" sz="1100" b="0" i="0" u="none" strike="noStrike" kern="1200" cap="none" spc="0" normalizeH="0" baseline="0" noProof="0" smtClean="0">
                <a:ln>
                  <a:noFill/>
                </a:ln>
                <a:solidFill>
                  <a:schemeClr val="tx1"/>
                </a:solidFill>
                <a:effectLst/>
                <a:uLnTx/>
                <a:uFillTx/>
                <a:latin typeface="ＭＳ 明朝" panose="02020609040205080304" pitchFamily="17" charset="-128"/>
                <a:ea typeface="ＭＳ 明朝" panose="02020609040205080304" pitchFamily="17" charset="-128"/>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1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867964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866266"/>
          </a:xfrm>
        </p:spPr>
        <p:style>
          <a:lnRef idx="0">
            <a:schemeClr val="accent6"/>
          </a:lnRef>
          <a:fillRef idx="3">
            <a:schemeClr val="accent6"/>
          </a:fillRef>
          <a:effectRef idx="3">
            <a:schemeClr val="accent6"/>
          </a:effectRef>
          <a:fontRef idx="minor">
            <a:schemeClr val="lt1"/>
          </a:fontRef>
        </p:style>
        <p:txBody>
          <a:bodyPr anchor="b"/>
          <a:lstStyle/>
          <a:p>
            <a:r>
              <a:rPr lang="ja-JP" altLang="en-US" b="1" dirty="0">
                <a:latin typeface="メイリオ" panose="020B0604030504040204" pitchFamily="50" charset="-128"/>
                <a:ea typeface="メイリオ" panose="020B0604030504040204" pitchFamily="50" charset="-128"/>
              </a:rPr>
              <a:t>身体拘束とは</a:t>
            </a:r>
            <a:endParaRPr kumimoji="1" lang="ja-JP" altLang="en-US" b="1"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E471A51E-BA6E-4329-B1B2-9735972CCAB6}" type="slidenum">
              <a:rPr kumimoji="1" lang="ja-JP" altLang="en-US" sz="1100" smtClean="0">
                <a:solidFill>
                  <a:schemeClr val="tx1"/>
                </a:solidFill>
                <a:latin typeface="ＭＳ 明朝" panose="02020609040205080304" pitchFamily="17" charset="-128"/>
                <a:ea typeface="ＭＳ 明朝" panose="02020609040205080304" pitchFamily="17" charset="-128"/>
              </a:rPr>
              <a:t>13</a:t>
            </a:fld>
            <a:endParaRPr kumimoji="1" lang="ja-JP" altLang="en-US" sz="1100" dirty="0">
              <a:solidFill>
                <a:schemeClr val="tx1"/>
              </a:solidFill>
              <a:latin typeface="ＭＳ 明朝" panose="02020609040205080304" pitchFamily="17" charset="-128"/>
              <a:ea typeface="ＭＳ 明朝" panose="02020609040205080304" pitchFamily="17" charset="-128"/>
            </a:endParaRPr>
          </a:p>
        </p:txBody>
      </p:sp>
      <p:graphicFrame>
        <p:nvGraphicFramePr>
          <p:cNvPr id="5" name="表 5">
            <a:extLst>
              <a:ext uri="{FF2B5EF4-FFF2-40B4-BE49-F238E27FC236}">
                <a16:creationId xmlns:a16="http://schemas.microsoft.com/office/drawing/2014/main" id="{1AF6C5B8-1833-49F6-982A-C62C5F352AC6}"/>
              </a:ext>
            </a:extLst>
          </p:cNvPr>
          <p:cNvGraphicFramePr>
            <a:graphicFrameLocks noGrp="1"/>
          </p:cNvGraphicFramePr>
          <p:nvPr/>
        </p:nvGraphicFramePr>
        <p:xfrm>
          <a:off x="304800" y="1396999"/>
          <a:ext cx="8579975" cy="4973259"/>
        </p:xfrm>
        <a:graphic>
          <a:graphicData uri="http://schemas.openxmlformats.org/drawingml/2006/table">
            <a:tbl>
              <a:tblPr firstRow="1" bandRow="1">
                <a:tableStyleId>{00A15C55-8517-42AA-B614-E9B94910E393}</a:tableStyleId>
              </a:tblPr>
              <a:tblGrid>
                <a:gridCol w="3897896">
                  <a:extLst>
                    <a:ext uri="{9D8B030D-6E8A-4147-A177-3AD203B41FA5}">
                      <a16:colId xmlns:a16="http://schemas.microsoft.com/office/drawing/2014/main" val="3196443955"/>
                    </a:ext>
                  </a:extLst>
                </a:gridCol>
                <a:gridCol w="4682079">
                  <a:extLst>
                    <a:ext uri="{9D8B030D-6E8A-4147-A177-3AD203B41FA5}">
                      <a16:colId xmlns:a16="http://schemas.microsoft.com/office/drawing/2014/main" val="1113139913"/>
                    </a:ext>
                  </a:extLst>
                </a:gridCol>
              </a:tblGrid>
              <a:tr h="12005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200" b="1" dirty="0">
                          <a:solidFill>
                            <a:schemeClr val="bg1"/>
                          </a:solidFill>
                          <a:latin typeface="メイリオ" panose="020B0604030504040204" pitchFamily="50" charset="-128"/>
                          <a:ea typeface="メイリオ" panose="020B0604030504040204" pitchFamily="50" charset="-128"/>
                        </a:rPr>
                        <a:t>「身体拘束」の</a:t>
                      </a:r>
                      <a:endParaRPr lang="en-US" altLang="ja-JP" sz="3200" b="1" dirty="0">
                        <a:solidFill>
                          <a:schemeClr val="bg1"/>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3200" b="1" dirty="0">
                          <a:solidFill>
                            <a:schemeClr val="bg1"/>
                          </a:solidFill>
                          <a:latin typeface="メイリオ" panose="020B0604030504040204" pitchFamily="50" charset="-128"/>
                          <a:ea typeface="メイリオ" panose="020B0604030504040204" pitchFamily="50" charset="-128"/>
                        </a:rPr>
                        <a:t>広義の意味</a:t>
                      </a:r>
                      <a:endParaRPr lang="en-US" altLang="ja-JP" sz="3200" b="1" dirty="0">
                        <a:solidFill>
                          <a:schemeClr val="bg1"/>
                        </a:solidFill>
                        <a:latin typeface="メイリオ" panose="020B0604030504040204" pitchFamily="50" charset="-128"/>
                        <a:ea typeface="メイリオ"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3200" b="1" dirty="0">
                          <a:solidFill>
                            <a:schemeClr val="bg1"/>
                          </a:solidFill>
                          <a:latin typeface="メイリオ" panose="020B0604030504040204" pitchFamily="50" charset="-128"/>
                          <a:ea typeface="メイリオ" panose="020B0604030504040204" pitchFamily="50" charset="-128"/>
                        </a:rPr>
                        <a:t>「魔の３ロック」</a:t>
                      </a:r>
                      <a:r>
                        <a:rPr lang="en-US" altLang="ja-JP" sz="1050" b="1" dirty="0" err="1">
                          <a:solidFill>
                            <a:schemeClr val="bg1"/>
                          </a:solidFill>
                          <a:latin typeface="メイリオ" panose="020B0604030504040204" pitchFamily="50" charset="-128"/>
                          <a:ea typeface="メイリオ" panose="020B0604030504040204" pitchFamily="50" charset="-128"/>
                        </a:rPr>
                        <a:t>Dcnet</a:t>
                      </a:r>
                      <a:r>
                        <a:rPr lang="ja-JP" altLang="en-US" sz="1050" b="1" dirty="0">
                          <a:solidFill>
                            <a:schemeClr val="bg1"/>
                          </a:solidFill>
                          <a:latin typeface="メイリオ" panose="020B0604030504040204" pitchFamily="50" charset="-128"/>
                          <a:ea typeface="メイリオ" panose="020B0604030504040204" pitchFamily="50" charset="-128"/>
                        </a:rPr>
                        <a:t>より</a:t>
                      </a:r>
                      <a:endParaRPr lang="en-US" altLang="ja-JP" sz="1050" b="1" dirty="0">
                        <a:solidFill>
                          <a:schemeClr val="bg1"/>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183869806"/>
                  </a:ext>
                </a:extLst>
              </a:tr>
              <a:tr h="12005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1" dirty="0">
                          <a:solidFill>
                            <a:srgbClr val="333333"/>
                          </a:solidFill>
                          <a:latin typeface="メイリオ" panose="020B0604030504040204" pitchFamily="50" charset="-128"/>
                          <a:ea typeface="メイリオ" panose="020B0604030504040204" pitchFamily="50" charset="-128"/>
                        </a:rPr>
                        <a:t>言葉による拘束</a:t>
                      </a:r>
                      <a:endParaRPr lang="en-US" altLang="ja-JP" sz="2800" b="1" dirty="0">
                        <a:solidFill>
                          <a:srgbClr val="333333"/>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1" dirty="0">
                          <a:solidFill>
                            <a:srgbClr val="333333"/>
                          </a:solidFill>
                          <a:latin typeface="メイリオ" panose="020B0604030504040204" pitchFamily="50" charset="-128"/>
                          <a:ea typeface="メイリオ" panose="020B0604030504040204" pitchFamily="50" charset="-128"/>
                        </a:rPr>
                        <a:t>（スピーチロック）</a:t>
                      </a:r>
                      <a:endParaRPr lang="en-US" altLang="ja-JP" sz="2800" b="1" dirty="0">
                        <a:solidFill>
                          <a:srgbClr val="FF0000"/>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solidFill>
                            <a:srgbClr val="FF0000"/>
                          </a:solidFill>
                          <a:latin typeface="メイリオ" panose="020B0604030504040204" pitchFamily="50" charset="-128"/>
                          <a:ea typeface="メイリオ" panose="020B0604030504040204" pitchFamily="50" charset="-128"/>
                        </a:rPr>
                        <a:t>指示･禁止等を強い口調で伝え抑制する</a:t>
                      </a:r>
                      <a:endParaRPr lang="en-US" altLang="ja-JP" sz="2400" b="1" dirty="0">
                        <a:solidFill>
                          <a:srgbClr val="FF0000"/>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988948330"/>
                  </a:ext>
                </a:extLst>
              </a:tr>
              <a:tr h="12005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1" dirty="0">
                          <a:solidFill>
                            <a:srgbClr val="333333"/>
                          </a:solidFill>
                          <a:latin typeface="メイリオ" panose="020B0604030504040204" pitchFamily="50" charset="-128"/>
                          <a:ea typeface="メイリオ" panose="020B0604030504040204" pitchFamily="50" charset="-128"/>
                        </a:rPr>
                        <a:t>身体的な拘束</a:t>
                      </a:r>
                      <a:endParaRPr lang="en-US" altLang="ja-JP" sz="2800" b="1" dirty="0">
                        <a:solidFill>
                          <a:srgbClr val="333333"/>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1" dirty="0">
                          <a:solidFill>
                            <a:srgbClr val="333333"/>
                          </a:solidFill>
                          <a:latin typeface="メイリオ" panose="020B0604030504040204" pitchFamily="50" charset="-128"/>
                          <a:ea typeface="メイリオ" panose="020B0604030504040204" pitchFamily="50" charset="-128"/>
                        </a:rPr>
                        <a:t>（フィジカルロック）</a:t>
                      </a:r>
                      <a:endParaRPr lang="en-US" altLang="ja-JP" sz="2800" b="1" dirty="0">
                        <a:solidFill>
                          <a:srgbClr val="333333"/>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srgbClr val="333333"/>
                          </a:solidFill>
                          <a:latin typeface="メイリオ" panose="020B0604030504040204" pitchFamily="50" charset="-128"/>
                          <a:ea typeface="メイリオ" panose="020B0604030504040204" pitchFamily="50" charset="-128"/>
                        </a:rPr>
                        <a:t>手足･体幹を紐等で縛る等</a:t>
                      </a:r>
                      <a:endParaRPr lang="en-US" altLang="ja-JP" sz="2400" dirty="0">
                        <a:solidFill>
                          <a:srgbClr val="333333"/>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113746946"/>
                  </a:ext>
                </a:extLst>
              </a:tr>
              <a:tr h="13576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1" dirty="0">
                          <a:solidFill>
                            <a:srgbClr val="333333"/>
                          </a:solidFill>
                          <a:latin typeface="メイリオ" panose="020B0604030504040204" pitchFamily="50" charset="-128"/>
                          <a:ea typeface="メイリオ" panose="020B0604030504040204" pitchFamily="50" charset="-128"/>
                        </a:rPr>
                        <a:t>向精神薬等の薬物を</a:t>
                      </a:r>
                      <a:endParaRPr lang="en-US" altLang="ja-JP" sz="2800" b="1" dirty="0">
                        <a:solidFill>
                          <a:srgbClr val="333333"/>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1" dirty="0">
                          <a:solidFill>
                            <a:srgbClr val="333333"/>
                          </a:solidFill>
                          <a:latin typeface="メイリオ" panose="020B0604030504040204" pitchFamily="50" charset="-128"/>
                          <a:ea typeface="メイリオ" panose="020B0604030504040204" pitchFamily="50" charset="-128"/>
                        </a:rPr>
                        <a:t>使用した拘束 </a:t>
                      </a:r>
                      <a:endParaRPr lang="en-US" altLang="ja-JP" sz="2800" b="1" dirty="0">
                        <a:solidFill>
                          <a:srgbClr val="333333"/>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1" dirty="0">
                          <a:solidFill>
                            <a:srgbClr val="333333"/>
                          </a:solidFill>
                          <a:latin typeface="メイリオ" panose="020B0604030504040204" pitchFamily="50" charset="-128"/>
                          <a:ea typeface="メイリオ" panose="020B0604030504040204" pitchFamily="50" charset="-128"/>
                        </a:rPr>
                        <a:t>（ドラックロック）</a:t>
                      </a:r>
                      <a:endParaRPr lang="en-US" altLang="ja-JP" sz="2800" b="1" dirty="0">
                        <a:solidFill>
                          <a:srgbClr val="333333"/>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srgbClr val="333333"/>
                          </a:solidFill>
                          <a:latin typeface="メイリオ" panose="020B0604030504040204" pitchFamily="50" charset="-128"/>
                          <a:ea typeface="メイリオ" panose="020B0604030504040204" pitchFamily="50" charset="-128"/>
                        </a:rPr>
                        <a:t>薬物の過剰投与、不適切な投与で行動を抑制する</a:t>
                      </a:r>
                      <a:endParaRPr lang="en-US" altLang="ja-JP" sz="2400" dirty="0">
                        <a:solidFill>
                          <a:srgbClr val="333333"/>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036087734"/>
                  </a:ext>
                </a:extLst>
              </a:tr>
            </a:tbl>
          </a:graphicData>
        </a:graphic>
      </p:graphicFrame>
    </p:spTree>
    <p:extLst>
      <p:ext uri="{BB962C8B-B14F-4D97-AF65-F5344CB8AC3E}">
        <p14:creationId xmlns:p14="http://schemas.microsoft.com/office/powerpoint/2010/main" val="2466105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780921"/>
          </a:xfrm>
        </p:spPr>
        <p:style>
          <a:lnRef idx="0">
            <a:schemeClr val="accent6"/>
          </a:lnRef>
          <a:fillRef idx="3">
            <a:schemeClr val="accent6"/>
          </a:fillRef>
          <a:effectRef idx="3">
            <a:schemeClr val="accent6"/>
          </a:effectRef>
          <a:fontRef idx="minor">
            <a:schemeClr val="lt1"/>
          </a:fontRef>
        </p:style>
        <p:txBody>
          <a:bodyPr anchor="b">
            <a:normAutofit/>
          </a:bodyPr>
          <a:lstStyle/>
          <a:p>
            <a:r>
              <a:rPr lang="ja-JP" altLang="en-US" sz="3600" b="1" dirty="0">
                <a:solidFill>
                  <a:schemeClr val="bg1"/>
                </a:solidFill>
                <a:latin typeface="メイリオ" panose="020B0604030504040204" pitchFamily="50" charset="-128"/>
                <a:ea typeface="メイリオ" panose="020B0604030504040204" pitchFamily="50" charset="-128"/>
              </a:rPr>
              <a:t>「言葉で行動を制限する」</a:t>
            </a:r>
            <a:r>
              <a:rPr lang="ja-JP" altLang="en-US" sz="1800" b="1" dirty="0">
                <a:solidFill>
                  <a:schemeClr val="bg1"/>
                </a:solidFill>
                <a:latin typeface="メイリオ" panose="020B0604030504040204" pitchFamily="50" charset="-128"/>
                <a:ea typeface="メイリオ" panose="020B0604030504040204" pitchFamily="50" charset="-128"/>
              </a:rPr>
              <a:t>　</a:t>
            </a:r>
            <a:r>
              <a:rPr lang="en-US" altLang="ja-JP" sz="1800" b="1" dirty="0">
                <a:solidFill>
                  <a:schemeClr val="bg1"/>
                </a:solidFill>
                <a:latin typeface="メイリオ" panose="020B0604030504040204" pitchFamily="50" charset="-128"/>
                <a:ea typeface="メイリオ" panose="020B0604030504040204" pitchFamily="50" charset="-128"/>
              </a:rPr>
              <a:t>(</a:t>
            </a:r>
            <a:r>
              <a:rPr lang="ja-JP" altLang="en-US" sz="1800" b="1" dirty="0">
                <a:solidFill>
                  <a:schemeClr val="bg1"/>
                </a:solidFill>
                <a:latin typeface="メイリオ" panose="020B0604030504040204" pitchFamily="50" charset="-128"/>
                <a:ea typeface="メイリオ" panose="020B0604030504040204" pitchFamily="50" charset="-128"/>
              </a:rPr>
              <a:t>スピーチロック</a:t>
            </a:r>
            <a:r>
              <a:rPr lang="en-US" altLang="ja-JP" sz="1800" b="1" dirty="0">
                <a:solidFill>
                  <a:schemeClr val="bg1"/>
                </a:solidFill>
                <a:latin typeface="メイリオ" panose="020B0604030504040204" pitchFamily="50" charset="-128"/>
                <a:ea typeface="メイリオ" panose="020B0604030504040204" pitchFamily="50" charset="-128"/>
              </a:rPr>
              <a:t>)</a:t>
            </a:r>
            <a:endParaRPr kumimoji="1" lang="ja-JP" altLang="en-US" sz="1800" b="1" dirty="0">
              <a:solidFill>
                <a:schemeClr val="bg1"/>
              </a:solidFill>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219456" y="1499616"/>
            <a:ext cx="8680704" cy="5221860"/>
          </a:xfrm>
        </p:spPr>
        <p:txBody>
          <a:bodyPr>
            <a:normAutofit lnSpcReduction="10000"/>
          </a:bodyPr>
          <a:lstStyle/>
          <a:p>
            <a:pPr>
              <a:lnSpc>
                <a:spcPct val="110000"/>
              </a:lnSpc>
            </a:pPr>
            <a:r>
              <a:rPr lang="ja-JP" altLang="en-US" dirty="0">
                <a:solidFill>
                  <a:srgbClr val="333333"/>
                </a:solidFill>
                <a:latin typeface="メイリオ" panose="020B0604030504040204" pitchFamily="50" charset="-128"/>
                <a:ea typeface="メイリオ" panose="020B0604030504040204" pitchFamily="50" charset="-128"/>
              </a:rPr>
              <a:t>日頃の業務でつい言ってしまいがちだが、高齢者の行動を制限しているのなら、それは</a:t>
            </a:r>
            <a:r>
              <a:rPr lang="ja-JP" altLang="en-US" b="1" dirty="0">
                <a:solidFill>
                  <a:srgbClr val="FF0000"/>
                </a:solidFill>
                <a:latin typeface="メイリオ" panose="020B0604030504040204" pitchFamily="50" charset="-128"/>
                <a:ea typeface="メイリオ" panose="020B0604030504040204" pitchFamily="50" charset="-128"/>
              </a:rPr>
              <a:t>身体拘束</a:t>
            </a:r>
            <a:r>
              <a:rPr lang="ja-JP" altLang="en-US" dirty="0">
                <a:solidFill>
                  <a:srgbClr val="333333"/>
                </a:solidFill>
                <a:latin typeface="メイリオ" panose="020B0604030504040204" pitchFamily="50" charset="-128"/>
                <a:ea typeface="メイリオ" panose="020B0604030504040204" pitchFamily="50" charset="-128"/>
              </a:rPr>
              <a:t>に該当する</a:t>
            </a:r>
            <a:endParaRPr lang="en-US" altLang="ja-JP" dirty="0">
              <a:solidFill>
                <a:srgbClr val="333333"/>
              </a:solidFill>
              <a:latin typeface="メイリオ" panose="020B0604030504040204" pitchFamily="50" charset="-128"/>
              <a:ea typeface="メイリオ" panose="020B0604030504040204" pitchFamily="50" charset="-128"/>
            </a:endParaRPr>
          </a:p>
          <a:p>
            <a:pPr lvl="1">
              <a:lnSpc>
                <a:spcPct val="110000"/>
              </a:lnSpc>
            </a:pPr>
            <a:r>
              <a:rPr lang="ja-JP" altLang="en-US" dirty="0">
                <a:solidFill>
                  <a:srgbClr val="333333"/>
                </a:solidFill>
                <a:latin typeface="Meiryo UI" panose="020B0604030504040204" pitchFamily="50" charset="-128"/>
                <a:ea typeface="Meiryo UI" panose="020B0604030504040204" pitchFamily="50" charset="-128"/>
              </a:rPr>
              <a:t>具体例：</a:t>
            </a:r>
            <a:r>
              <a:rPr lang="ja-JP" altLang="en-US" b="1" dirty="0">
                <a:solidFill>
                  <a:srgbClr val="7030A0"/>
                </a:solidFill>
                <a:latin typeface="メイリオ" panose="020B0604030504040204" pitchFamily="50" charset="-128"/>
                <a:ea typeface="メイリオ" panose="020B0604030504040204" pitchFamily="50" charset="-128"/>
              </a:rPr>
              <a:t>「早く食べて」「ちょっと待って」「やめて」「立たないで」「動かないで」「そこにいて」　　　　　　　　　　　　　　　　　　　　　　　　　「○○しないで」「どうしてそんなことするの」</a:t>
            </a:r>
            <a:r>
              <a:rPr lang="ja-JP" altLang="en-US" dirty="0">
                <a:solidFill>
                  <a:srgbClr val="333333"/>
                </a:solidFill>
                <a:latin typeface="Meiryo UI" panose="020B0604030504040204" pitchFamily="50" charset="-128"/>
                <a:ea typeface="Meiryo UI" panose="020B0604030504040204" pitchFamily="50" charset="-128"/>
              </a:rPr>
              <a:t>など</a:t>
            </a:r>
            <a:endParaRPr lang="en-US" altLang="ja-JP" dirty="0">
              <a:solidFill>
                <a:srgbClr val="333333"/>
              </a:solidFill>
              <a:latin typeface="Meiryo UI" panose="020B0604030504040204" pitchFamily="50" charset="-128"/>
              <a:ea typeface="Meiryo UI" panose="020B0604030504040204" pitchFamily="50" charset="-128"/>
            </a:endParaRPr>
          </a:p>
          <a:p>
            <a:pPr lvl="1">
              <a:lnSpc>
                <a:spcPct val="110000"/>
              </a:lnSpc>
            </a:pPr>
            <a:endParaRPr lang="en-US" altLang="ja-JP" sz="700" dirty="0">
              <a:solidFill>
                <a:srgbClr val="333333"/>
              </a:solidFill>
              <a:latin typeface="メイリオ" panose="020B0604030504040204" pitchFamily="50" charset="-128"/>
              <a:ea typeface="メイリオ" panose="020B0604030504040204" pitchFamily="50" charset="-128"/>
            </a:endParaRPr>
          </a:p>
          <a:p>
            <a:pPr>
              <a:lnSpc>
                <a:spcPct val="110000"/>
              </a:lnSpc>
            </a:pPr>
            <a:r>
              <a:rPr lang="ja-JP" altLang="en-US" dirty="0">
                <a:solidFill>
                  <a:srgbClr val="333333"/>
                </a:solidFill>
                <a:latin typeface="メイリオ" panose="020B0604030504040204" pitchFamily="50" charset="-128"/>
                <a:ea typeface="メイリオ" panose="020B0604030504040204" pitchFamily="50" charset="-128"/>
              </a:rPr>
              <a:t>概念や定義がない</a:t>
            </a:r>
            <a:endParaRPr lang="en-US" altLang="ja-JP" dirty="0">
              <a:solidFill>
                <a:srgbClr val="333333"/>
              </a:solidFill>
              <a:latin typeface="メイリオ" panose="020B0604030504040204" pitchFamily="50" charset="-128"/>
              <a:ea typeface="メイリオ" panose="020B0604030504040204" pitchFamily="50" charset="-128"/>
            </a:endParaRPr>
          </a:p>
          <a:p>
            <a:pPr>
              <a:lnSpc>
                <a:spcPct val="110000"/>
              </a:lnSpc>
            </a:pPr>
            <a:endParaRPr lang="en-US" altLang="ja-JP" sz="800" dirty="0">
              <a:solidFill>
                <a:srgbClr val="333333"/>
              </a:solidFill>
              <a:latin typeface="メイリオ" panose="020B0604030504040204" pitchFamily="50" charset="-128"/>
              <a:ea typeface="メイリオ" panose="020B0604030504040204" pitchFamily="50" charset="-128"/>
            </a:endParaRPr>
          </a:p>
          <a:p>
            <a:pPr>
              <a:lnSpc>
                <a:spcPct val="110000"/>
              </a:lnSpc>
            </a:pPr>
            <a:r>
              <a:rPr lang="ja-JP" altLang="en-US" b="1" dirty="0">
                <a:solidFill>
                  <a:srgbClr val="FF0000"/>
                </a:solidFill>
                <a:latin typeface="メイリオ" panose="020B0604030504040204" pitchFamily="50" charset="-128"/>
                <a:ea typeface="メイリオ" panose="020B0604030504040204" pitchFamily="50" charset="-128"/>
              </a:rPr>
              <a:t>心理的虐待に該当する可能性</a:t>
            </a:r>
            <a:endParaRPr lang="en-US" altLang="ja-JP" b="1" dirty="0">
              <a:solidFill>
                <a:srgbClr val="FF0000"/>
              </a:solidFill>
              <a:latin typeface="メイリオ" panose="020B0604030504040204" pitchFamily="50" charset="-128"/>
              <a:ea typeface="メイリオ" panose="020B0604030504040204" pitchFamily="50" charset="-128"/>
            </a:endParaRPr>
          </a:p>
          <a:p>
            <a:pPr marL="457200" lvl="1" indent="0">
              <a:lnSpc>
                <a:spcPct val="110000"/>
              </a:lnSpc>
              <a:buNone/>
            </a:pPr>
            <a:r>
              <a:rPr lang="ja-JP" altLang="en-US" dirty="0">
                <a:solidFill>
                  <a:srgbClr val="333333"/>
                </a:solidFill>
                <a:latin typeface="メイリオ" panose="020B0604030504040204" pitchFamily="50" charset="-128"/>
                <a:ea typeface="メイリオ" panose="020B0604030504040204" pitchFamily="50" charset="-128"/>
              </a:rPr>
              <a:t>「高齢者に</a:t>
            </a:r>
            <a:r>
              <a:rPr lang="ja-JP" altLang="en-US" dirty="0">
                <a:latin typeface="メイリオ" panose="020B0604030504040204" pitchFamily="50" charset="-128"/>
                <a:ea typeface="メイリオ" panose="020B0604030504040204" pitchFamily="50" charset="-128"/>
              </a:rPr>
              <a:t>対する著しい暴言又は著しく拒絶的な対応その他の高齢者に著しい心理的外傷を与える言動を行うこと」</a:t>
            </a:r>
            <a:endParaRPr lang="en-US" altLang="ja-JP" dirty="0">
              <a:latin typeface="メイリオ" panose="020B0604030504040204" pitchFamily="50" charset="-128"/>
              <a:ea typeface="メイリオ" panose="020B0604030504040204" pitchFamily="50" charset="-128"/>
            </a:endParaRPr>
          </a:p>
          <a:p>
            <a:pPr marL="457200" lvl="1" indent="0" algn="ctr">
              <a:lnSpc>
                <a:spcPct val="110000"/>
              </a:lnSpc>
              <a:buNone/>
            </a:pPr>
            <a:r>
              <a:rPr lang="ja-JP" altLang="en-US" sz="1600" dirty="0">
                <a:latin typeface="Meiryo UI" panose="020B0604030504040204" pitchFamily="50" charset="-128"/>
                <a:ea typeface="Meiryo UI" panose="020B0604030504040204" pitchFamily="50" charset="-128"/>
              </a:rPr>
              <a:t>　　　　　　　　　　　　　　　　　　　　　　　　　　　（高齢者虐待防止法第</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条第</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項ハ）</a:t>
            </a:r>
            <a:endParaRPr lang="en-US" altLang="ja-JP" sz="16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6676064" y="6431852"/>
            <a:ext cx="2057400" cy="365125"/>
          </a:xfrm>
        </p:spPr>
        <p:txBody>
          <a:bodyPr/>
          <a:lstStyle/>
          <a:p>
            <a:fld id="{E471A51E-BA6E-4329-B1B2-9735972CCAB6}" type="slidenum">
              <a:rPr kumimoji="1" lang="ja-JP" altLang="en-US" sz="1100" smtClean="0">
                <a:solidFill>
                  <a:schemeClr val="tx1"/>
                </a:solidFill>
                <a:latin typeface="ＭＳ 明朝" panose="02020609040205080304" pitchFamily="17" charset="-128"/>
                <a:ea typeface="ＭＳ 明朝" panose="02020609040205080304" pitchFamily="17" charset="-128"/>
              </a:rPr>
              <a:t>14</a:t>
            </a:fld>
            <a:endParaRPr kumimoji="1" lang="ja-JP" altLang="en-US" sz="1100"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650182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866265"/>
          </a:xfrm>
        </p:spPr>
        <p:style>
          <a:lnRef idx="0">
            <a:schemeClr val="accent4"/>
          </a:lnRef>
          <a:fillRef idx="3">
            <a:schemeClr val="accent4"/>
          </a:fillRef>
          <a:effectRef idx="3">
            <a:schemeClr val="accent4"/>
          </a:effectRef>
          <a:fontRef idx="minor">
            <a:schemeClr val="lt1"/>
          </a:fontRef>
        </p:style>
        <p:txBody>
          <a:bodyPr anchor="b">
            <a:normAutofit/>
          </a:bodyPr>
          <a:lstStyle/>
          <a:p>
            <a:r>
              <a:rPr lang="ja-JP" altLang="en-US" b="1" dirty="0">
                <a:latin typeface="メイリオ" panose="020B0604030504040204" pitchFamily="50" charset="-128"/>
                <a:ea typeface="メイリオ" panose="020B0604030504040204" pitchFamily="50" charset="-128"/>
              </a:rPr>
              <a:t>基本的ケアを徹底する</a:t>
            </a:r>
            <a:endParaRPr kumimoji="1" lang="ja-JP" altLang="en-US" b="1" dirty="0">
              <a:latin typeface="メイリオ" panose="020B0604030504040204" pitchFamily="50" charset="-128"/>
              <a:ea typeface="メイリオ" panose="020B0604030504040204" pitchFamily="50" charset="-128"/>
            </a:endParaRPr>
          </a:p>
        </p:txBody>
      </p:sp>
      <p:graphicFrame>
        <p:nvGraphicFramePr>
          <p:cNvPr id="4" name="表 3"/>
          <p:cNvGraphicFramePr>
            <a:graphicFrameLocks noGrp="1"/>
          </p:cNvGraphicFramePr>
          <p:nvPr/>
        </p:nvGraphicFramePr>
        <p:xfrm>
          <a:off x="628650" y="1536191"/>
          <a:ext cx="7886700" cy="4974337"/>
        </p:xfrm>
        <a:graphic>
          <a:graphicData uri="http://schemas.openxmlformats.org/drawingml/2006/table">
            <a:tbl>
              <a:tblPr firstRow="1" bandRow="1">
                <a:tableStyleId>{C4B1156A-380E-4F78-BDF5-A606A8083BF9}</a:tableStyleId>
              </a:tblPr>
              <a:tblGrid>
                <a:gridCol w="1735074">
                  <a:extLst>
                    <a:ext uri="{9D8B030D-6E8A-4147-A177-3AD203B41FA5}">
                      <a16:colId xmlns:a16="http://schemas.microsoft.com/office/drawing/2014/main" val="3965575032"/>
                    </a:ext>
                  </a:extLst>
                </a:gridCol>
                <a:gridCol w="6151626">
                  <a:extLst>
                    <a:ext uri="{9D8B030D-6E8A-4147-A177-3AD203B41FA5}">
                      <a16:colId xmlns:a16="http://schemas.microsoft.com/office/drawing/2014/main" val="2187963512"/>
                    </a:ext>
                  </a:extLst>
                </a:gridCol>
              </a:tblGrid>
              <a:tr h="747226">
                <a:tc>
                  <a:txBody>
                    <a:bodyPr/>
                    <a:lstStyle/>
                    <a:p>
                      <a:pPr algn="dist"/>
                      <a:r>
                        <a:rPr lang="ja-JP" altLang="en-US" sz="2400" b="1" dirty="0">
                          <a:latin typeface="メイリオ" panose="020B0604030504040204" pitchFamily="50" charset="-128"/>
                          <a:ea typeface="メイリオ" panose="020B0604030504040204" pitchFamily="50" charset="-128"/>
                        </a:rPr>
                        <a:t>起きる</a:t>
                      </a:r>
                      <a:endParaRPr kumimoji="1" lang="ja-JP" altLang="en-US" sz="2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400" b="0" dirty="0">
                          <a:latin typeface="メイリオ" panose="020B0604030504040204" pitchFamily="50" charset="-128"/>
                          <a:ea typeface="メイリオ" panose="020B0604030504040204" pitchFamily="50" charset="-128"/>
                        </a:rPr>
                        <a:t>重力が上からかかることにより覚醒する</a:t>
                      </a:r>
                      <a:endParaRPr lang="en-US" altLang="ja-JP" sz="2400" b="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534452881"/>
                  </a:ext>
                </a:extLst>
              </a:tr>
              <a:tr h="1067464">
                <a:tc>
                  <a:txBody>
                    <a:bodyPr/>
                    <a:lstStyle/>
                    <a:p>
                      <a:pPr algn="dist"/>
                      <a:r>
                        <a:rPr kumimoji="1" lang="ja-JP" altLang="en-US" sz="2400" b="1" dirty="0">
                          <a:latin typeface="メイリオ" panose="020B0604030504040204" pitchFamily="50" charset="-128"/>
                          <a:ea typeface="メイリオ" panose="020B0604030504040204" pitchFamily="50" charset="-128"/>
                        </a:rPr>
                        <a:t>食べる</a:t>
                      </a:r>
                      <a:endParaRPr kumimoji="1" lang="ja-JP" altLang="en-US" sz="2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メイリオ" panose="020B0604030504040204" pitchFamily="50" charset="-128"/>
                          <a:ea typeface="メイリオ" panose="020B0604030504040204" pitchFamily="50" charset="-128"/>
                        </a:rPr>
                        <a:t>楽しみ・生きがい、脱水予防、感染予防にもなる</a:t>
                      </a:r>
                      <a:endParaRPr kumimoji="1" lang="en-US" altLang="ja-JP" sz="24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743909823"/>
                  </a:ext>
                </a:extLst>
              </a:tr>
              <a:tr h="1067464">
                <a:tc>
                  <a:txBody>
                    <a:bodyPr/>
                    <a:lstStyle/>
                    <a:p>
                      <a:pPr algn="dist"/>
                      <a:r>
                        <a:rPr lang="ja-JP" altLang="en-US" sz="2400" b="1" dirty="0">
                          <a:latin typeface="メイリオ" panose="020B0604030504040204" pitchFamily="50" charset="-128"/>
                          <a:ea typeface="メイリオ" panose="020B0604030504040204" pitchFamily="50" charset="-128"/>
                        </a:rPr>
                        <a:t>排泄する</a:t>
                      </a:r>
                      <a:endParaRPr kumimoji="1" lang="ja-JP" altLang="en-US" sz="2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400" dirty="0">
                          <a:latin typeface="メイリオ" panose="020B0604030504040204" pitchFamily="50" charset="-128"/>
                          <a:ea typeface="メイリオ" panose="020B0604030504040204" pitchFamily="50" charset="-128"/>
                        </a:rPr>
                        <a:t>トイレでの排泄を基本として、オムツを使用している場合は随時交換が重要</a:t>
                      </a:r>
                      <a:endParaRPr lang="en-US" altLang="ja-JP" sz="24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45583913"/>
                  </a:ext>
                </a:extLst>
              </a:tr>
              <a:tr h="1236290">
                <a:tc>
                  <a:txBody>
                    <a:bodyPr/>
                    <a:lstStyle/>
                    <a:p>
                      <a:pPr algn="dist"/>
                      <a:r>
                        <a:rPr kumimoji="1" lang="ja-JP" altLang="en-US" sz="2400" b="1" dirty="0">
                          <a:latin typeface="メイリオ" panose="020B0604030504040204" pitchFamily="50" charset="-128"/>
                          <a:ea typeface="メイリオ" panose="020B0604030504040204" pitchFamily="50" charset="-128"/>
                        </a:rPr>
                        <a:t>清潔にする</a:t>
                      </a:r>
                      <a:endParaRPr kumimoji="1" lang="ja-JP" altLang="en-US" sz="2400" dirty="0"/>
                    </a:p>
                  </a:txBody>
                  <a:tcPr anchor="ctr"/>
                </a:tc>
                <a:tc>
                  <a:txBody>
                    <a:bodyPr/>
                    <a:lstStyle/>
                    <a:p>
                      <a:r>
                        <a:rPr kumimoji="1" lang="ja-JP" altLang="en-US" sz="2400" dirty="0">
                          <a:latin typeface="メイリオ" panose="020B0604030504040204" pitchFamily="50" charset="-128"/>
                          <a:ea typeface="メイリオ" panose="020B0604030504040204" pitchFamily="50" charset="-128"/>
                        </a:rPr>
                        <a:t>入浴が基本、皮膚の清潔、かゆみの解消や不穏の軽減にもなり、快適を保つことで世話のしやすさや人間関係も良好になる</a:t>
                      </a:r>
                      <a:endParaRPr kumimoji="1" lang="ja-JP" altLang="en-US" sz="2400" dirty="0"/>
                    </a:p>
                  </a:txBody>
                  <a:tcPr anchor="ctr"/>
                </a:tc>
                <a:extLst>
                  <a:ext uri="{0D108BD9-81ED-4DB2-BD59-A6C34878D82A}">
                    <a16:rowId xmlns:a16="http://schemas.microsoft.com/office/drawing/2014/main" val="2912976663"/>
                  </a:ext>
                </a:extLst>
              </a:tr>
              <a:tr h="855893">
                <a:tc>
                  <a:txBody>
                    <a:bodyPr/>
                    <a:lstStyle/>
                    <a:p>
                      <a:pPr algn="dist"/>
                      <a:r>
                        <a:rPr lang="ja-JP" altLang="en-US" sz="2400" b="1" dirty="0">
                          <a:latin typeface="メイリオ" panose="020B0604030504040204" pitchFamily="50" charset="-128"/>
                          <a:ea typeface="メイリオ" panose="020B0604030504040204" pitchFamily="50" charset="-128"/>
                        </a:rPr>
                        <a:t>活動する</a:t>
                      </a:r>
                      <a:endParaRPr kumimoji="1" lang="ja-JP" altLang="en-US" sz="2400" dirty="0"/>
                    </a:p>
                  </a:txBody>
                  <a:tcPr anchor="ctr"/>
                </a:tc>
                <a:tc>
                  <a:txBody>
                    <a:bodyPr/>
                    <a:lstStyle/>
                    <a:p>
                      <a:r>
                        <a:rPr lang="ja-JP" altLang="en-US" sz="2400" dirty="0">
                          <a:latin typeface="メイリオ" panose="020B0604030504040204" pitchFamily="50" charset="-128"/>
                          <a:ea typeface="メイリオ" panose="020B0604030504040204" pitchFamily="50" charset="-128"/>
                        </a:rPr>
                        <a:t>（アクティビティ）その人の状態や生活歴に合った良い刺激を提供することが重要</a:t>
                      </a:r>
                      <a:endParaRPr kumimoji="1" lang="ja-JP" altLang="en-US" sz="2400" dirty="0"/>
                    </a:p>
                  </a:txBody>
                  <a:tcPr anchor="ctr"/>
                </a:tc>
                <a:extLst>
                  <a:ext uri="{0D108BD9-81ED-4DB2-BD59-A6C34878D82A}">
                    <a16:rowId xmlns:a16="http://schemas.microsoft.com/office/drawing/2014/main" val="2608272590"/>
                  </a:ext>
                </a:extLst>
              </a:tr>
            </a:tbl>
          </a:graphicData>
        </a:graphic>
      </p:graphicFrame>
      <p:sp>
        <p:nvSpPr>
          <p:cNvPr id="3" name="スライド番号プレースホルダー 2"/>
          <p:cNvSpPr>
            <a:spLocks noGrp="1"/>
          </p:cNvSpPr>
          <p:nvPr>
            <p:ph type="sldNum" sz="quarter" idx="12"/>
          </p:nvPr>
        </p:nvSpPr>
        <p:spPr>
          <a:xfrm>
            <a:off x="6777851" y="6466465"/>
            <a:ext cx="2057400" cy="365125"/>
          </a:xfrm>
        </p:spPr>
        <p:txBody>
          <a:bodyPr/>
          <a:lstStyle/>
          <a:p>
            <a:fld id="{E471A51E-BA6E-4329-B1B2-9735972CCAB6}" type="slidenum">
              <a:rPr kumimoji="1" lang="ja-JP" altLang="en-US" sz="1100" smtClean="0">
                <a:solidFill>
                  <a:schemeClr val="tx1"/>
                </a:solidFill>
                <a:latin typeface="ＭＳ 明朝" panose="02020609040205080304" pitchFamily="17" charset="-128"/>
                <a:ea typeface="ＭＳ 明朝" panose="02020609040205080304" pitchFamily="17" charset="-128"/>
              </a:rPr>
              <a:t>15</a:t>
            </a:fld>
            <a:endParaRPr kumimoji="1" lang="ja-JP" altLang="en-US" sz="1100" dirty="0">
              <a:solidFill>
                <a:schemeClr val="tx1"/>
              </a:solidFill>
              <a:latin typeface="ＭＳ 明朝" panose="02020609040205080304" pitchFamily="17" charset="-128"/>
              <a:ea typeface="ＭＳ 明朝" panose="02020609040205080304" pitchFamily="17" charset="-128"/>
            </a:endParaRPr>
          </a:p>
        </p:txBody>
      </p:sp>
      <p:sp>
        <p:nvSpPr>
          <p:cNvPr id="5" name="正方形/長方形 4"/>
          <p:cNvSpPr/>
          <p:nvPr/>
        </p:nvSpPr>
        <p:spPr>
          <a:xfrm>
            <a:off x="628650" y="6510528"/>
            <a:ext cx="6858000" cy="276999"/>
          </a:xfrm>
          <a:prstGeom prst="rect">
            <a:avLst/>
          </a:prstGeom>
        </p:spPr>
        <p:txBody>
          <a:bodyPr wrap="square">
            <a:spAutoFit/>
          </a:bodyPr>
          <a:lstStyle/>
          <a:p>
            <a:r>
              <a:rPr lang="en-US" altLang="ja-JP" sz="1200" dirty="0"/>
              <a:t>『</a:t>
            </a:r>
            <a:r>
              <a:rPr lang="ja-JP" altLang="en-US" sz="1200" dirty="0"/>
              <a:t>身体拘束ゼロへの手引き</a:t>
            </a:r>
            <a:r>
              <a:rPr lang="en-US" altLang="ja-JP" sz="1200" dirty="0"/>
              <a:t>』</a:t>
            </a:r>
            <a:r>
              <a:rPr lang="ja-JP" altLang="en-US" sz="1200" dirty="0"/>
              <a:t>厚生労働省「身体拘束ゼロ作戦推進会議」，</a:t>
            </a:r>
            <a:r>
              <a:rPr lang="en-US" altLang="ja-JP" sz="1200" dirty="0"/>
              <a:t>2001</a:t>
            </a:r>
            <a:r>
              <a:rPr lang="ja-JP" altLang="en-US" sz="1200" dirty="0"/>
              <a:t>を参考に作成</a:t>
            </a:r>
          </a:p>
        </p:txBody>
      </p:sp>
    </p:spTree>
    <p:extLst>
      <p:ext uri="{BB962C8B-B14F-4D97-AF65-F5344CB8AC3E}">
        <p14:creationId xmlns:p14="http://schemas.microsoft.com/office/powerpoint/2010/main" val="334319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866266"/>
          </a:xfrm>
        </p:spPr>
        <p:style>
          <a:lnRef idx="0">
            <a:schemeClr val="accent4"/>
          </a:lnRef>
          <a:fillRef idx="3">
            <a:schemeClr val="accent4"/>
          </a:fillRef>
          <a:effectRef idx="3">
            <a:schemeClr val="accent4"/>
          </a:effectRef>
          <a:fontRef idx="minor">
            <a:schemeClr val="lt1"/>
          </a:fontRef>
        </p:style>
        <p:txBody>
          <a:bodyPr anchor="b">
            <a:normAutofit/>
          </a:bodyPr>
          <a:lstStyle/>
          <a:p>
            <a:r>
              <a:rPr lang="ja-JP" altLang="en-US" b="1" dirty="0">
                <a:latin typeface="メイリオ" panose="020B0604030504040204" pitchFamily="50" charset="-128"/>
                <a:ea typeface="メイリオ" panose="020B0604030504040204" pitchFamily="50" charset="-128"/>
              </a:rPr>
              <a:t>個別ケアの重要性</a:t>
            </a:r>
            <a:endParaRPr kumimoji="1" lang="ja-JP" altLang="en-US" b="1" dirty="0">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628650" y="1804416"/>
            <a:ext cx="7886700" cy="5053583"/>
          </a:xfrm>
        </p:spPr>
        <p:txBody>
          <a:bodyPr>
            <a:normAutofit/>
          </a:bodyPr>
          <a:lstStyle/>
          <a:p>
            <a:pPr>
              <a:lnSpc>
                <a:spcPct val="100000"/>
              </a:lnSpc>
            </a:pPr>
            <a:r>
              <a:rPr lang="ja-JP" altLang="en-US" sz="3200" dirty="0">
                <a:latin typeface="Meiryo UI" panose="020B0604030504040204" pitchFamily="50" charset="-128"/>
                <a:ea typeface="Meiryo UI" panose="020B0604030504040204" pitchFamily="50" charset="-128"/>
              </a:rPr>
              <a:t>高齢者一人ひとりの状態に合わせた適切な　ケアを行うことが重要</a:t>
            </a:r>
            <a:endParaRPr lang="en-US" altLang="ja-JP" sz="3200" dirty="0">
              <a:latin typeface="Meiryo UI" panose="020B0604030504040204" pitchFamily="50" charset="-128"/>
              <a:ea typeface="Meiryo UI" panose="020B0604030504040204" pitchFamily="50" charset="-128"/>
            </a:endParaRPr>
          </a:p>
          <a:p>
            <a:pPr>
              <a:lnSpc>
                <a:spcPct val="100000"/>
              </a:lnSpc>
            </a:pPr>
            <a:endParaRPr lang="en-US" altLang="ja-JP" sz="600" dirty="0">
              <a:latin typeface="Meiryo UI" panose="020B0604030504040204" pitchFamily="50" charset="-128"/>
              <a:ea typeface="Meiryo UI" panose="020B0604030504040204" pitchFamily="50" charset="-128"/>
            </a:endParaRPr>
          </a:p>
          <a:p>
            <a:pPr>
              <a:lnSpc>
                <a:spcPct val="100000"/>
              </a:lnSpc>
            </a:pPr>
            <a:r>
              <a:rPr kumimoji="1" lang="ja-JP" altLang="en-US" sz="3200" dirty="0">
                <a:latin typeface="Meiryo UI" panose="020B0604030504040204" pitchFamily="50" charset="-128"/>
                <a:ea typeface="Meiryo UI" panose="020B0604030504040204" pitchFamily="50" charset="-128"/>
              </a:rPr>
              <a:t>一人ひとりを見守り、接し、触れ合う機会を　増やす</a:t>
            </a:r>
            <a:endParaRPr kumimoji="1" lang="en-US" altLang="ja-JP" sz="3200" dirty="0">
              <a:latin typeface="Meiryo UI" panose="020B0604030504040204" pitchFamily="50" charset="-128"/>
              <a:ea typeface="Meiryo UI" panose="020B0604030504040204" pitchFamily="50" charset="-128"/>
            </a:endParaRPr>
          </a:p>
          <a:p>
            <a:pPr>
              <a:lnSpc>
                <a:spcPct val="100000"/>
              </a:lnSpc>
            </a:pPr>
            <a:endParaRPr kumimoji="1" lang="en-US" altLang="ja-JP" sz="600" dirty="0">
              <a:latin typeface="Meiryo UI" panose="020B0604030504040204" pitchFamily="50" charset="-128"/>
              <a:ea typeface="Meiryo UI" panose="020B0604030504040204" pitchFamily="50" charset="-128"/>
            </a:endParaRPr>
          </a:p>
          <a:p>
            <a:pPr>
              <a:lnSpc>
                <a:spcPct val="100000"/>
              </a:lnSpc>
            </a:pPr>
            <a:r>
              <a:rPr lang="ja-JP" altLang="en-US" sz="3200" dirty="0">
                <a:latin typeface="Meiryo UI" panose="020B0604030504040204" pitchFamily="50" charset="-128"/>
                <a:ea typeface="Meiryo UI" panose="020B0604030504040204" pitchFamily="50" charset="-128"/>
              </a:rPr>
              <a:t>伝えたくても伝えられない気持ちやサインを　　受け止める</a:t>
            </a:r>
            <a:endParaRPr lang="en-US" altLang="ja-JP" sz="3200" dirty="0">
              <a:latin typeface="Meiryo UI" panose="020B0604030504040204" pitchFamily="50" charset="-128"/>
              <a:ea typeface="Meiryo UI" panose="020B0604030504040204" pitchFamily="50" charset="-128"/>
            </a:endParaRPr>
          </a:p>
          <a:p>
            <a:pPr>
              <a:lnSpc>
                <a:spcPct val="100000"/>
              </a:lnSpc>
            </a:pPr>
            <a:endParaRPr lang="en-US" altLang="ja-JP" sz="600" dirty="0">
              <a:latin typeface="Meiryo UI" panose="020B0604030504040204" pitchFamily="50" charset="-128"/>
              <a:ea typeface="Meiryo UI" panose="020B0604030504040204" pitchFamily="50" charset="-128"/>
            </a:endParaRPr>
          </a:p>
          <a:p>
            <a:pPr>
              <a:lnSpc>
                <a:spcPct val="100000"/>
              </a:lnSpc>
            </a:pPr>
            <a:r>
              <a:rPr kumimoji="1" lang="ja-JP" altLang="en-US" sz="3200" dirty="0">
                <a:latin typeface="Meiryo UI" panose="020B0604030504040204" pitchFamily="50" charset="-128"/>
                <a:ea typeface="Meiryo UI" panose="020B0604030504040204" pitchFamily="50" charset="-128"/>
              </a:rPr>
              <a:t>不安や不快、孤独を少しでも緩和していく</a:t>
            </a:r>
          </a:p>
        </p:txBody>
      </p:sp>
      <p:sp>
        <p:nvSpPr>
          <p:cNvPr id="4" name="スライド番号プレースホルダー 3"/>
          <p:cNvSpPr>
            <a:spLocks noGrp="1"/>
          </p:cNvSpPr>
          <p:nvPr>
            <p:ph type="sldNum" sz="quarter" idx="12"/>
          </p:nvPr>
        </p:nvSpPr>
        <p:spPr/>
        <p:txBody>
          <a:bodyPr/>
          <a:lstStyle/>
          <a:p>
            <a:fld id="{E471A51E-BA6E-4329-B1B2-9735972CCAB6}" type="slidenum">
              <a:rPr kumimoji="1" lang="ja-JP" altLang="en-US" sz="1100" smtClean="0">
                <a:solidFill>
                  <a:schemeClr val="tx1"/>
                </a:solidFill>
                <a:latin typeface="ＭＳ 明朝" panose="02020609040205080304" pitchFamily="17" charset="-128"/>
                <a:ea typeface="ＭＳ 明朝" panose="02020609040205080304" pitchFamily="17" charset="-128"/>
              </a:rPr>
              <a:t>16</a:t>
            </a:fld>
            <a:endParaRPr kumimoji="1" lang="ja-JP" altLang="en-US" sz="110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084995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274856" y="4538367"/>
            <a:ext cx="1630566" cy="1621364"/>
          </a:xfrm>
          <a:prstGeom prst="rect">
            <a:avLst/>
          </a:prstGeom>
        </p:spPr>
      </p:pic>
      <p:pic>
        <p:nvPicPr>
          <p:cNvPr id="4" name="図 3"/>
          <p:cNvPicPr>
            <a:picLocks noChangeAspect="1"/>
          </p:cNvPicPr>
          <p:nvPr/>
        </p:nvPicPr>
        <p:blipFill>
          <a:blip r:embed="rId4"/>
          <a:stretch>
            <a:fillRect/>
          </a:stretch>
        </p:blipFill>
        <p:spPr>
          <a:xfrm rot="366630">
            <a:off x="6403154" y="884851"/>
            <a:ext cx="2663867" cy="1112450"/>
          </a:xfrm>
          <a:prstGeom prst="rect">
            <a:avLst/>
          </a:prstGeom>
        </p:spPr>
      </p:pic>
      <p:sp>
        <p:nvSpPr>
          <p:cNvPr id="2" name="タイトル 1"/>
          <p:cNvSpPr>
            <a:spLocks noGrp="1"/>
          </p:cNvSpPr>
          <p:nvPr>
            <p:ph type="title"/>
          </p:nvPr>
        </p:nvSpPr>
        <p:spPr>
          <a:xfrm>
            <a:off x="191728" y="211137"/>
            <a:ext cx="7886700" cy="1325563"/>
          </a:xfrm>
        </p:spPr>
        <p:txBody>
          <a:bodyPr/>
          <a:lstStyle/>
          <a:p>
            <a:r>
              <a:rPr lang="ja-JP" altLang="en-US" b="1" dirty="0">
                <a:latin typeface="メイリオ" panose="020B0604030504040204" pitchFamily="50" charset="-128"/>
                <a:ea typeface="メイリオ" panose="020B0604030504040204" pitchFamily="50" charset="-128"/>
              </a:rPr>
              <a:t>ある事例②（集合研修版）</a:t>
            </a:r>
            <a:endParaRPr kumimoji="1" lang="ja-JP" altLang="en-US" b="1" dirty="0">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587086" y="2071794"/>
            <a:ext cx="8291415" cy="5321300"/>
          </a:xfrm>
        </p:spPr>
        <p:txBody>
          <a:bodyPr>
            <a:normAutofit/>
          </a:bodyPr>
          <a:lstStyle/>
          <a:p>
            <a:r>
              <a:rPr lang="ja-JP" altLang="en-US" dirty="0" smtClean="0">
                <a:latin typeface="メイリオ" panose="020B0604030504040204" pitchFamily="50" charset="-128"/>
                <a:ea typeface="メイリオ" panose="020B0604030504040204" pitchFamily="50" charset="-128"/>
              </a:rPr>
              <a:t>職員</a:t>
            </a:r>
            <a:r>
              <a:rPr lang="en-US" altLang="ja-JP" b="1" dirty="0">
                <a:latin typeface="メイリオ" panose="020B0604030504040204" pitchFamily="50" charset="-128"/>
                <a:ea typeface="メイリオ" panose="020B0604030504040204" pitchFamily="50" charset="-128"/>
              </a:rPr>
              <a:t>A</a:t>
            </a:r>
            <a:r>
              <a:rPr lang="ja-JP" altLang="en-US" b="1" dirty="0" err="1">
                <a:latin typeface="メイリオ" panose="020B0604030504040204" pitchFamily="50" charset="-128"/>
                <a:ea typeface="メイリオ" panose="020B0604030504040204" pitchFamily="50" charset="-128"/>
              </a:rPr>
              <a:t>さん</a:t>
            </a:r>
            <a:r>
              <a:rPr lang="ja-JP" altLang="en-US" dirty="0" err="1">
                <a:latin typeface="メイリオ" panose="020B0604030504040204" pitchFamily="50" charset="-128"/>
                <a:ea typeface="メイリオ" panose="020B0604030504040204" pitchFamily="50" charset="-128"/>
              </a:rPr>
              <a:t>は</a:t>
            </a:r>
            <a:r>
              <a:rPr lang="ja-JP" altLang="en-US" dirty="0">
                <a:latin typeface="メイリオ" panose="020B0604030504040204" pitchFamily="50" charset="-128"/>
                <a:ea typeface="メイリオ" panose="020B0604030504040204" pitchFamily="50" charset="-128"/>
              </a:rPr>
              <a:t>食堂で、利用者の昼食の見守りを数名の職員と対応しています。</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食事をなかなか食べない</a:t>
            </a:r>
            <a:r>
              <a:rPr kumimoji="1" lang="ja-JP" altLang="en-US" dirty="0">
                <a:latin typeface="メイリオ" panose="020B0604030504040204" pitchFamily="50" charset="-128"/>
                <a:ea typeface="メイリオ" panose="020B0604030504040204" pitchFamily="50" charset="-128"/>
              </a:rPr>
              <a:t>利用者</a:t>
            </a:r>
            <a:r>
              <a:rPr kumimoji="1" lang="en-US" altLang="ja-JP" b="1" dirty="0">
                <a:latin typeface="メイリオ" panose="020B0604030504040204" pitchFamily="50" charset="-128"/>
                <a:ea typeface="メイリオ" panose="020B0604030504040204" pitchFamily="50" charset="-128"/>
              </a:rPr>
              <a:t>C</a:t>
            </a:r>
            <a:r>
              <a:rPr kumimoji="1" lang="ja-JP" altLang="en-US" b="1" dirty="0">
                <a:latin typeface="メイリオ" panose="020B0604030504040204" pitchFamily="50" charset="-128"/>
                <a:ea typeface="メイリオ" panose="020B0604030504040204" pitchFamily="50" charset="-128"/>
              </a:rPr>
              <a:t>さん</a:t>
            </a:r>
            <a:r>
              <a:rPr kumimoji="1" lang="ja-JP" altLang="en-US" dirty="0">
                <a:latin typeface="メイリオ" panose="020B0604030504040204" pitchFamily="50" charset="-128"/>
                <a:ea typeface="メイリオ" panose="020B0604030504040204" pitchFamily="50" charset="-128"/>
              </a:rPr>
              <a:t>に、</a:t>
            </a:r>
            <a:r>
              <a:rPr kumimoji="1" lang="en-US" altLang="ja-JP" b="1" dirty="0">
                <a:latin typeface="メイリオ" panose="020B0604030504040204" pitchFamily="50" charset="-128"/>
                <a:ea typeface="メイリオ" panose="020B0604030504040204" pitchFamily="50" charset="-128"/>
              </a:rPr>
              <a:t>A</a:t>
            </a:r>
            <a:r>
              <a:rPr kumimoji="1" lang="ja-JP" altLang="en-US" b="1" dirty="0">
                <a:latin typeface="メイリオ" panose="020B0604030504040204" pitchFamily="50" charset="-128"/>
                <a:ea typeface="メイリオ" panose="020B0604030504040204" pitchFamily="50" charset="-128"/>
              </a:rPr>
              <a:t>さん</a:t>
            </a:r>
            <a:r>
              <a:rPr kumimoji="1" lang="ja-JP" altLang="en-US" dirty="0">
                <a:latin typeface="メイリオ" panose="020B0604030504040204" pitchFamily="50" charset="-128"/>
                <a:ea typeface="メイリオ" panose="020B0604030504040204" pitchFamily="50" charset="-128"/>
              </a:rPr>
              <a:t>は「食べないと部屋に帰れないよ」「食べないから便が出ないんだよ」と声をかけています。</a:t>
            </a:r>
            <a:endParaRPr kumimoji="1" lang="en-US" altLang="ja-JP" dirty="0">
              <a:latin typeface="メイリオ" panose="020B0604030504040204" pitchFamily="50" charset="-128"/>
              <a:ea typeface="メイリオ" panose="020B0604030504040204" pitchFamily="50" charset="-128"/>
            </a:endParaRPr>
          </a:p>
          <a:p>
            <a:pPr lvl="3"/>
            <a:r>
              <a:rPr lang="ja-JP" altLang="en-US" sz="2800" dirty="0">
                <a:latin typeface="メイリオ" panose="020B0604030504040204" pitchFamily="50" charset="-128"/>
                <a:ea typeface="メイリオ" panose="020B0604030504040204" pitchFamily="50" charset="-128"/>
              </a:rPr>
              <a:t>その隣にいた利用者</a:t>
            </a:r>
            <a:r>
              <a:rPr lang="en-US" altLang="ja-JP" sz="2800" b="1" dirty="0">
                <a:latin typeface="メイリオ" panose="020B0604030504040204" pitchFamily="50" charset="-128"/>
                <a:ea typeface="メイリオ" panose="020B0604030504040204" pitchFamily="50" charset="-128"/>
              </a:rPr>
              <a:t>D</a:t>
            </a:r>
            <a:r>
              <a:rPr lang="ja-JP" altLang="en-US" sz="2800" b="1" dirty="0">
                <a:latin typeface="メイリオ" panose="020B0604030504040204" pitchFamily="50" charset="-128"/>
                <a:ea typeface="メイリオ" panose="020B0604030504040204" pitchFamily="50" charset="-128"/>
              </a:rPr>
              <a:t>さん</a:t>
            </a:r>
            <a:r>
              <a:rPr lang="ja-JP" altLang="en-US" sz="2800" dirty="0">
                <a:latin typeface="メイリオ" panose="020B0604030504040204" pitchFamily="50" charset="-128"/>
                <a:ea typeface="メイリオ" panose="020B0604030504040204" pitchFamily="50" charset="-128"/>
              </a:rPr>
              <a:t>は、完食され、お茶もよく飲む方で、それを見た</a:t>
            </a:r>
            <a:r>
              <a:rPr lang="en-US" altLang="ja-JP" sz="2800" b="1" dirty="0">
                <a:latin typeface="メイリオ" panose="020B0604030504040204" pitchFamily="50" charset="-128"/>
                <a:ea typeface="メイリオ" panose="020B0604030504040204" pitchFamily="50" charset="-128"/>
              </a:rPr>
              <a:t>A</a:t>
            </a:r>
            <a:r>
              <a:rPr lang="ja-JP" altLang="en-US" sz="2800" b="1" dirty="0" err="1">
                <a:latin typeface="メイリオ" panose="020B0604030504040204" pitchFamily="50" charset="-128"/>
                <a:ea typeface="メイリオ" panose="020B0604030504040204" pitchFamily="50" charset="-128"/>
              </a:rPr>
              <a:t>さん</a:t>
            </a:r>
            <a:r>
              <a:rPr lang="ja-JP" altLang="en-US" sz="2800" dirty="0" err="1">
                <a:latin typeface="メイリオ" panose="020B0604030504040204" pitchFamily="50" charset="-128"/>
                <a:ea typeface="メイリオ" panose="020B0604030504040204" pitchFamily="50" charset="-128"/>
              </a:rPr>
              <a:t>は</a:t>
            </a:r>
            <a:r>
              <a:rPr lang="en-US" altLang="ja-JP" sz="2800" b="1" dirty="0">
                <a:latin typeface="メイリオ" panose="020B0604030504040204" pitchFamily="50" charset="-128"/>
                <a:ea typeface="メイリオ" panose="020B0604030504040204" pitchFamily="50" charset="-128"/>
              </a:rPr>
              <a:t>D</a:t>
            </a:r>
            <a:r>
              <a:rPr lang="ja-JP" altLang="en-US" sz="2800" b="1" dirty="0">
                <a:latin typeface="メイリオ" panose="020B0604030504040204" pitchFamily="50" charset="-128"/>
                <a:ea typeface="メイリオ" panose="020B0604030504040204" pitchFamily="50" charset="-128"/>
              </a:rPr>
              <a:t>さん</a:t>
            </a:r>
            <a:r>
              <a:rPr lang="ja-JP" altLang="en-US" sz="2800" dirty="0">
                <a:latin typeface="メイリオ" panose="020B0604030504040204" pitchFamily="50" charset="-128"/>
                <a:ea typeface="メイリオ" panose="020B0604030504040204" pitchFamily="50" charset="-128"/>
              </a:rPr>
              <a:t>に「</a:t>
            </a:r>
            <a:r>
              <a:rPr lang="en-US" altLang="ja-JP" sz="2800" dirty="0">
                <a:latin typeface="メイリオ" panose="020B0604030504040204" pitchFamily="50" charset="-128"/>
                <a:ea typeface="メイリオ" panose="020B0604030504040204" pitchFamily="50" charset="-128"/>
              </a:rPr>
              <a:t>D</a:t>
            </a:r>
            <a:r>
              <a:rPr lang="ja-JP" altLang="en-US" sz="2800" dirty="0" err="1">
                <a:latin typeface="メイリオ" panose="020B0604030504040204" pitchFamily="50" charset="-128"/>
                <a:ea typeface="メイリオ" panose="020B0604030504040204" pitchFamily="50" charset="-128"/>
              </a:rPr>
              <a:t>ちゃんは</a:t>
            </a:r>
            <a:r>
              <a:rPr lang="ja-JP" altLang="en-US" sz="2800" dirty="0">
                <a:latin typeface="メイリオ" panose="020B0604030504040204" pitchFamily="50" charset="-128"/>
                <a:ea typeface="メイリオ" panose="020B0604030504040204" pitchFamily="50" charset="-128"/>
              </a:rPr>
              <a:t>えらいよね」「</a:t>
            </a:r>
            <a:r>
              <a:rPr lang="en-US" altLang="ja-JP" sz="2800" dirty="0">
                <a:latin typeface="メイリオ" panose="020B0604030504040204" pitchFamily="50" charset="-128"/>
                <a:ea typeface="メイリオ" panose="020B0604030504040204" pitchFamily="50" charset="-128"/>
              </a:rPr>
              <a:t>C</a:t>
            </a:r>
            <a:r>
              <a:rPr lang="ja-JP" altLang="en-US" sz="2800" dirty="0" err="1">
                <a:latin typeface="メイリオ" panose="020B0604030504040204" pitchFamily="50" charset="-128"/>
                <a:ea typeface="メイリオ" panose="020B0604030504040204" pitchFamily="50" charset="-128"/>
              </a:rPr>
              <a:t>ちゃんも</a:t>
            </a:r>
            <a:r>
              <a:rPr lang="ja-JP" altLang="en-US" sz="2800" dirty="0">
                <a:latin typeface="メイリオ" panose="020B0604030504040204" pitchFamily="50" charset="-128"/>
                <a:ea typeface="メイリオ" panose="020B0604030504040204" pitchFamily="50" charset="-128"/>
              </a:rPr>
              <a:t>そのお茶は飲まないと帰れないからね」と</a:t>
            </a:r>
            <a:r>
              <a:rPr lang="en-US" altLang="ja-JP" sz="2800" b="1" dirty="0">
                <a:latin typeface="メイリオ" panose="020B0604030504040204" pitchFamily="50" charset="-128"/>
                <a:ea typeface="メイリオ" panose="020B0604030504040204" pitchFamily="50" charset="-128"/>
              </a:rPr>
              <a:t>C</a:t>
            </a:r>
            <a:r>
              <a:rPr lang="ja-JP" altLang="en-US" sz="2800" b="1" dirty="0" err="1">
                <a:latin typeface="メイリオ" panose="020B0604030504040204" pitchFamily="50" charset="-128"/>
                <a:ea typeface="メイリオ" panose="020B0604030504040204" pitchFamily="50" charset="-128"/>
              </a:rPr>
              <a:t>さん</a:t>
            </a:r>
            <a:r>
              <a:rPr lang="ja-JP" altLang="en-US" sz="2800" dirty="0" err="1">
                <a:latin typeface="メイリオ" panose="020B0604030504040204" pitchFamily="50" charset="-128"/>
                <a:ea typeface="メイリオ" panose="020B0604030504040204" pitchFamily="50" charset="-128"/>
              </a:rPr>
              <a:t>に</a:t>
            </a:r>
            <a:r>
              <a:rPr lang="ja-JP" altLang="en-US" sz="2800" dirty="0">
                <a:latin typeface="メイリオ" panose="020B0604030504040204" pitchFamily="50" charset="-128"/>
                <a:ea typeface="メイリオ" panose="020B0604030504040204" pitchFamily="50" charset="-128"/>
              </a:rPr>
              <a:t>話しかけています。</a:t>
            </a:r>
            <a:endParaRPr kumimoji="1" lang="ja-JP" altLang="en-US" sz="2800" dirty="0">
              <a:latin typeface="メイリオ" panose="020B0604030504040204" pitchFamily="50" charset="-128"/>
              <a:ea typeface="メイリオ" panose="020B0604030504040204" pitchFamily="50" charset="-128"/>
            </a:endParaRPr>
          </a:p>
        </p:txBody>
      </p:sp>
      <p:sp>
        <p:nvSpPr>
          <p:cNvPr id="6" name="スライド番号プレースホルダー 5">
            <a:extLst>
              <a:ext uri="{FF2B5EF4-FFF2-40B4-BE49-F238E27FC236}">
                <a16:creationId xmlns:a16="http://schemas.microsoft.com/office/drawing/2014/main" id="{D92AF001-3565-4498-B651-386108122A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20355-5184-44CC-B514-84AE92D778F4}" type="slidenum">
              <a:rPr kumimoji="1" lang="ja-JP" altLang="en-US" sz="1100" b="0" i="0" u="none" strike="noStrike" kern="1200" cap="none" spc="0" normalizeH="0" baseline="0" noProof="0" smtClean="0">
                <a:ln>
                  <a:noFill/>
                </a:ln>
                <a:solidFill>
                  <a:schemeClr val="tx1"/>
                </a:solidFill>
                <a:effectLst/>
                <a:uLnTx/>
                <a:uFillTx/>
                <a:latin typeface="ＭＳ 明朝" panose="02020609040205080304" pitchFamily="17" charset="-128"/>
                <a:ea typeface="ＭＳ 明朝" panose="02020609040205080304" pitchFamily="17" charset="-128"/>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1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959946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2595" y="253160"/>
            <a:ext cx="3626109" cy="549274"/>
          </a:xfrm>
        </p:spPr>
        <p:txBody>
          <a:bodyPr>
            <a:normAutofit fontScale="90000"/>
          </a:bodyPr>
          <a:lstStyle/>
          <a:p>
            <a:pPr algn="dist"/>
            <a:r>
              <a:rPr kumimoji="1" lang="ja-JP" altLang="en-US" b="1" u="sng" dirty="0">
                <a:latin typeface="メイリオ" panose="020B0604030504040204" pitchFamily="50" charset="-128"/>
                <a:ea typeface="メイリオ" panose="020B0604030504040204" pitchFamily="50" charset="-128"/>
              </a:rPr>
              <a:t>ミニワーク②</a:t>
            </a:r>
          </a:p>
        </p:txBody>
      </p:sp>
      <p:sp>
        <p:nvSpPr>
          <p:cNvPr id="3" name="コンテンツ プレースホルダー 2"/>
          <p:cNvSpPr>
            <a:spLocks noGrp="1"/>
          </p:cNvSpPr>
          <p:nvPr>
            <p:ph idx="1"/>
          </p:nvPr>
        </p:nvSpPr>
        <p:spPr>
          <a:xfrm>
            <a:off x="242595" y="928269"/>
            <a:ext cx="8696131" cy="6055566"/>
          </a:xfrm>
        </p:spPr>
        <p:txBody>
          <a:bodyPr>
            <a:normAutofit/>
          </a:bodyPr>
          <a:lstStyle/>
          <a:p>
            <a:r>
              <a:rPr kumimoji="1" lang="en-US" altLang="ja-JP" b="1" dirty="0">
                <a:latin typeface="メイリオ" panose="020B0604030504040204" pitchFamily="50" charset="-128"/>
                <a:ea typeface="メイリオ" panose="020B0604030504040204" pitchFamily="50" charset="-128"/>
              </a:rPr>
              <a:t>Q</a:t>
            </a:r>
            <a:r>
              <a:rPr kumimoji="1" lang="ja-JP" altLang="en-US" b="1" dirty="0">
                <a:latin typeface="メイリオ" panose="020B0604030504040204" pitchFamily="50" charset="-128"/>
                <a:ea typeface="メイリオ" panose="020B0604030504040204" pitchFamily="50" charset="-128"/>
              </a:rPr>
              <a:t>１　</a:t>
            </a:r>
            <a:r>
              <a:rPr kumimoji="1" lang="en-US" altLang="ja-JP" b="1" dirty="0">
                <a:latin typeface="メイリオ" panose="020B0604030504040204" pitchFamily="50" charset="-128"/>
                <a:ea typeface="メイリオ" panose="020B0604030504040204" pitchFamily="50" charset="-128"/>
              </a:rPr>
              <a:t>A</a:t>
            </a:r>
            <a:r>
              <a:rPr kumimoji="1" lang="ja-JP" altLang="en-US" b="1" dirty="0">
                <a:latin typeface="メイリオ" panose="020B0604030504040204" pitchFamily="50" charset="-128"/>
                <a:ea typeface="メイリオ" panose="020B0604030504040204" pitchFamily="50" charset="-128"/>
              </a:rPr>
              <a:t>さんの利用者に対する声掛けで</a:t>
            </a:r>
            <a:r>
              <a:rPr lang="ja-JP" altLang="en-US" b="1" dirty="0">
                <a:latin typeface="メイリオ" panose="020B0604030504040204" pitchFamily="50" charset="-128"/>
                <a:ea typeface="メイリオ" panose="020B0604030504040204" pitchFamily="50" charset="-128"/>
              </a:rPr>
              <a:t>、適切だと思えない内容はありましたか？</a:t>
            </a:r>
            <a:endParaRPr lang="en-US" altLang="ja-JP" b="1" dirty="0">
              <a:latin typeface="メイリオ" panose="020B0604030504040204" pitchFamily="50" charset="-128"/>
              <a:ea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endParaRPr>
          </a:p>
          <a:p>
            <a:r>
              <a:rPr lang="en-US" altLang="ja-JP" b="1" dirty="0">
                <a:latin typeface="メイリオ" panose="020B0604030504040204" pitchFamily="50" charset="-128"/>
                <a:ea typeface="メイリオ" panose="020B0604030504040204" pitchFamily="50" charset="-128"/>
              </a:rPr>
              <a:t>Q</a:t>
            </a:r>
            <a:r>
              <a:rPr lang="ja-JP" altLang="en-US" b="1" dirty="0">
                <a:latin typeface="メイリオ" panose="020B0604030504040204" pitchFamily="50" charset="-128"/>
                <a:ea typeface="メイリオ" panose="020B0604030504040204" pitchFamily="50" charset="-128"/>
              </a:rPr>
              <a:t>２　それはなぜですか？虐待に該当すると思われますか？思われるとしたら類型は何ですか？</a:t>
            </a:r>
            <a:endParaRPr lang="en-US" altLang="ja-JP" b="1" dirty="0">
              <a:latin typeface="メイリオ" panose="020B0604030504040204" pitchFamily="50" charset="-128"/>
              <a:ea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Ｑ３　なぜ、</a:t>
            </a:r>
            <a:r>
              <a:rPr lang="en-US" altLang="ja-JP" b="1" dirty="0">
                <a:latin typeface="メイリオ" panose="020B0604030504040204" pitchFamily="50" charset="-128"/>
                <a:ea typeface="メイリオ" panose="020B0604030504040204" pitchFamily="50" charset="-128"/>
              </a:rPr>
              <a:t>A</a:t>
            </a:r>
            <a:r>
              <a:rPr lang="ja-JP" altLang="en-US" b="1" dirty="0">
                <a:latin typeface="メイリオ" panose="020B0604030504040204" pitchFamily="50" charset="-128"/>
                <a:ea typeface="メイリオ" panose="020B0604030504040204" pitchFamily="50" charset="-128"/>
              </a:rPr>
              <a:t>さんは利用者に対して、このような声掛けをしたのでしょうか？他の方法についても考えてみましょう</a:t>
            </a:r>
            <a:endParaRPr lang="en-US" altLang="ja-JP" sz="1800" dirty="0">
              <a:solidFill>
                <a:schemeClr val="bg1"/>
              </a:solidFill>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2CD03B46-758C-454B-804D-4AA0CA627D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20355-5184-44CC-B514-84AE92D778F4}" type="slidenum">
              <a:rPr kumimoji="1" lang="ja-JP" altLang="en-US" sz="1100" b="0" i="0" u="none" strike="noStrike" kern="1200" cap="none" spc="0" normalizeH="0" baseline="0" noProof="0" smtClean="0">
                <a:ln>
                  <a:noFill/>
                </a:ln>
                <a:solidFill>
                  <a:schemeClr val="tx1"/>
                </a:solidFill>
                <a:effectLst/>
                <a:uLnTx/>
                <a:uFillTx/>
                <a:latin typeface="ＭＳ 明朝" panose="02020609040205080304" pitchFamily="17" charset="-128"/>
                <a:ea typeface="ＭＳ 明朝" panose="02020609040205080304" pitchFamily="17" charset="-128"/>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1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323534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34765" y="233514"/>
            <a:ext cx="7276258" cy="481751"/>
          </a:xfrm>
        </p:spPr>
        <p:txBody>
          <a:bodyPr>
            <a:noAutofit/>
          </a:bodyPr>
          <a:lstStyle/>
          <a:p>
            <a:r>
              <a:rPr kumimoji="1" lang="ja-JP" altLang="en-US" sz="2800" b="1" dirty="0">
                <a:solidFill>
                  <a:schemeClr val="tx1"/>
                </a:solidFill>
              </a:rPr>
              <a:t>養介護事業者等による高齢者虐待類型（例）</a:t>
            </a:r>
          </a:p>
        </p:txBody>
      </p:sp>
      <p:pic>
        <p:nvPicPr>
          <p:cNvPr id="4" name="コンテンツ プレースホルダー 3" descr="厚労省マニュアルP7~9.pdf - Adobe Acrobat"/>
          <p:cNvPicPr>
            <a:picLocks noGrp="1" noChangeAspect="1"/>
          </p:cNvPicPr>
          <p:nvPr>
            <p:ph idx="1"/>
          </p:nvPr>
        </p:nvPicPr>
        <p:blipFill rotWithShape="1">
          <a:blip r:embed="rId3">
            <a:extLst>
              <a:ext uri="{28A0092B-C50C-407E-A947-70E740481C1C}">
                <a14:useLocalDpi xmlns:a14="http://schemas.microsoft.com/office/drawing/2010/main" val="0"/>
              </a:ext>
            </a:extLst>
          </a:blip>
          <a:srcRect l="19036" t="21776" r="15597" b="2890"/>
          <a:stretch/>
        </p:blipFill>
        <p:spPr>
          <a:xfrm>
            <a:off x="25400" y="1567544"/>
            <a:ext cx="4360333" cy="5265056"/>
          </a:xfrm>
        </p:spPr>
      </p:pic>
      <p:pic>
        <p:nvPicPr>
          <p:cNvPr id="5" name="図 4" descr="厚労省マニュアルP7~9.pdf - Adobe Acrobat"/>
          <p:cNvPicPr>
            <a:picLocks noChangeAspect="1"/>
          </p:cNvPicPr>
          <p:nvPr/>
        </p:nvPicPr>
        <p:blipFill rotWithShape="1">
          <a:blip r:embed="rId4">
            <a:extLst>
              <a:ext uri="{28A0092B-C50C-407E-A947-70E740481C1C}">
                <a14:useLocalDpi xmlns:a14="http://schemas.microsoft.com/office/drawing/2010/main" val="0"/>
              </a:ext>
            </a:extLst>
          </a:blip>
          <a:srcRect l="19387" t="20091" r="15848" b="2100"/>
          <a:stretch/>
        </p:blipFill>
        <p:spPr>
          <a:xfrm>
            <a:off x="4363494" y="757670"/>
            <a:ext cx="4628805" cy="6091941"/>
          </a:xfrm>
          <a:prstGeom prst="rect">
            <a:avLst/>
          </a:prstGeom>
        </p:spPr>
      </p:pic>
      <p:sp>
        <p:nvSpPr>
          <p:cNvPr id="7" name="角丸四角形 6"/>
          <p:cNvSpPr/>
          <p:nvPr/>
        </p:nvSpPr>
        <p:spPr>
          <a:xfrm>
            <a:off x="58652" y="99516"/>
            <a:ext cx="1966428" cy="749745"/>
          </a:xfrm>
          <a:prstGeom prst="roundRect">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000" b="1" dirty="0">
                <a:latin typeface="Meiryo UI" panose="020B0604030504040204" pitchFamily="50" charset="-128"/>
                <a:ea typeface="Meiryo UI" panose="020B0604030504040204" pitchFamily="50" charset="-128"/>
              </a:rPr>
              <a:t>参考資料編</a:t>
            </a:r>
            <a:endParaRPr kumimoji="1" lang="en-US" altLang="ja-JP" sz="2000" b="1" dirty="0">
              <a:latin typeface="Meiryo UI" panose="020B0604030504040204" pitchFamily="50" charset="-128"/>
              <a:ea typeface="Meiryo UI" panose="020B0604030504040204" pitchFamily="50" charset="-128"/>
            </a:endParaRPr>
          </a:p>
          <a:p>
            <a:pPr algn="ctr"/>
            <a:r>
              <a:rPr kumimoji="1" lang="ja-JP" altLang="en-US" sz="2000" b="1" dirty="0">
                <a:latin typeface="Meiryo UI" panose="020B0604030504040204" pitchFamily="50" charset="-128"/>
                <a:ea typeface="Meiryo UI" panose="020B0604030504040204" pitchFamily="50" charset="-128"/>
              </a:rPr>
              <a:t>Ｐ</a:t>
            </a:r>
            <a:r>
              <a:rPr kumimoji="1" lang="en-US" altLang="ja-JP" sz="2000" b="1" dirty="0" smtClean="0">
                <a:latin typeface="Meiryo UI" panose="020B0604030504040204" pitchFamily="50" charset="-128"/>
                <a:ea typeface="Meiryo UI" panose="020B0604030504040204" pitchFamily="50" charset="-128"/>
              </a:rPr>
              <a:t>.116</a:t>
            </a:r>
            <a:r>
              <a:rPr kumimoji="1" lang="ja-JP" altLang="en-US" sz="2000" b="1" dirty="0" smtClean="0">
                <a:latin typeface="Meiryo UI" panose="020B0604030504040204" pitchFamily="50" charset="-128"/>
                <a:ea typeface="Meiryo UI" panose="020B0604030504040204" pitchFamily="50" charset="-128"/>
              </a:rPr>
              <a:t>～</a:t>
            </a:r>
            <a:r>
              <a:rPr kumimoji="1" lang="en-US" altLang="ja-JP" sz="2000" b="1" dirty="0" smtClean="0">
                <a:latin typeface="Meiryo UI" panose="020B0604030504040204" pitchFamily="50" charset="-128"/>
                <a:ea typeface="Meiryo UI" panose="020B0604030504040204" pitchFamily="50" charset="-128"/>
              </a:rPr>
              <a:t>11</a:t>
            </a:r>
            <a:r>
              <a:rPr kumimoji="1" lang="en-US" altLang="ja-JP" sz="2000" b="1" dirty="0">
                <a:latin typeface="Meiryo UI" panose="020B0604030504040204" pitchFamily="50" charset="-128"/>
                <a:ea typeface="Meiryo UI" panose="020B0604030504040204" pitchFamily="50" charset="-128"/>
              </a:rPr>
              <a:t>8</a:t>
            </a:r>
            <a:endParaRPr kumimoji="1" lang="ja-JP" altLang="en-US" sz="2000" b="1" dirty="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a:xfrm>
            <a:off x="8682605" y="6627303"/>
            <a:ext cx="322975" cy="216000"/>
          </a:xfrm>
          <a:solidFill>
            <a:schemeClr val="bg1"/>
          </a:solidFill>
          <a:ln>
            <a:noFill/>
          </a:ln>
        </p:spPr>
        <p:txBody>
          <a:bodyPr anchor="ctr"/>
          <a:lstStyle/>
          <a:p>
            <a:pPr algn="ctr" rtl="0"/>
            <a:fld id="{401CF334-2D5C-4859-84A6-CA7E6E43FAEB}" type="slidenum">
              <a:rPr lang="en-US" altLang="ja-JP" sz="1050" noProof="0" smtClean="0"/>
              <a:pPr algn="ctr" rtl="0"/>
              <a:t>19</a:t>
            </a:fld>
            <a:endParaRPr lang="ja-JP" altLang="en-US" sz="1050" noProof="0" dirty="0"/>
          </a:p>
        </p:txBody>
      </p:sp>
    </p:spTree>
    <p:extLst>
      <p:ext uri="{BB962C8B-B14F-4D97-AF65-F5344CB8AC3E}">
        <p14:creationId xmlns:p14="http://schemas.microsoft.com/office/powerpoint/2010/main" val="183685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88837"/>
            <a:ext cx="8229600" cy="625563"/>
          </a:xfrm>
        </p:spPr>
        <p:txBody>
          <a:bodyPr>
            <a:normAutofit fontScale="90000"/>
          </a:bodyPr>
          <a:lstStyle/>
          <a:p>
            <a:pPr algn="ctr"/>
            <a:r>
              <a:rPr lang="ja-JP" altLang="en-US" b="1" dirty="0">
                <a:solidFill>
                  <a:schemeClr val="tx1"/>
                </a:solidFill>
              </a:rPr>
              <a:t>使用する資料と</a:t>
            </a:r>
            <a:r>
              <a:rPr lang="en-US" altLang="ja-JP" b="1" dirty="0">
                <a:solidFill>
                  <a:schemeClr val="tx1"/>
                </a:solidFill>
              </a:rPr>
              <a:t>『</a:t>
            </a:r>
            <a:r>
              <a:rPr lang="ja-JP" altLang="en-US" b="1" dirty="0">
                <a:solidFill>
                  <a:schemeClr val="tx1"/>
                </a:solidFill>
              </a:rPr>
              <a:t> </a:t>
            </a:r>
            <a:r>
              <a:rPr lang="ja-JP" altLang="en-US" b="1" dirty="0">
                <a:solidFill>
                  <a:srgbClr val="7030A0"/>
                </a:solidFill>
              </a:rPr>
              <a:t>小冊子 </a:t>
            </a:r>
            <a:r>
              <a:rPr lang="en-US" altLang="ja-JP" b="1" dirty="0">
                <a:solidFill>
                  <a:schemeClr val="tx1"/>
                </a:solidFill>
              </a:rPr>
              <a:t>』</a:t>
            </a:r>
            <a:r>
              <a:rPr lang="ja-JP" altLang="en-US" b="1" dirty="0">
                <a:solidFill>
                  <a:schemeClr val="tx1"/>
                </a:solidFill>
              </a:rPr>
              <a:t>について</a:t>
            </a:r>
            <a:endParaRPr kumimoji="1" lang="ja-JP" altLang="en-US" b="1" dirty="0">
              <a:solidFill>
                <a:schemeClr val="tx1"/>
              </a:solidFill>
            </a:endParaRPr>
          </a:p>
        </p:txBody>
      </p:sp>
      <p:sp>
        <p:nvSpPr>
          <p:cNvPr id="3" name="コンテンツ プレースホルダー 2"/>
          <p:cNvSpPr>
            <a:spLocks noGrp="1"/>
          </p:cNvSpPr>
          <p:nvPr>
            <p:ph idx="1"/>
          </p:nvPr>
        </p:nvSpPr>
        <p:spPr>
          <a:xfrm>
            <a:off x="145143" y="1116280"/>
            <a:ext cx="9202057" cy="5741719"/>
          </a:xfrm>
        </p:spPr>
        <p:txBody>
          <a:bodyPr>
            <a:noAutofit/>
          </a:bodyPr>
          <a:lstStyle/>
          <a:p>
            <a:r>
              <a:rPr lang="ja-JP" altLang="en-US" sz="2800" b="1" dirty="0">
                <a:latin typeface="メイリオ" panose="020B0604030504040204" pitchFamily="50" charset="-128"/>
                <a:ea typeface="メイリオ" panose="020B0604030504040204" pitchFamily="50" charset="-128"/>
              </a:rPr>
              <a:t>使用する資料：</a:t>
            </a:r>
            <a:endParaRPr lang="en-US" altLang="ja-JP" sz="2800" b="1" dirty="0">
              <a:latin typeface="メイリオ" panose="020B0604030504040204" pitchFamily="50" charset="-128"/>
              <a:ea typeface="メイリオ" panose="020B0604030504040204" pitchFamily="50" charset="-128"/>
            </a:endParaRPr>
          </a:p>
          <a:p>
            <a:endParaRPr lang="en-US" altLang="ja-JP" sz="2800" b="1" dirty="0">
              <a:latin typeface="メイリオ" panose="020B0604030504040204" pitchFamily="50" charset="-128"/>
              <a:ea typeface="メイリオ" panose="020B0604030504040204" pitchFamily="50" charset="-128"/>
            </a:endParaRPr>
          </a:p>
          <a:p>
            <a:pPr marL="393192" lvl="1" indent="0">
              <a:buNone/>
            </a:pPr>
            <a:r>
              <a:rPr lang="en-US" altLang="ja-JP" sz="2800" b="1" dirty="0">
                <a:latin typeface="メイリオ" panose="020B0604030504040204" pitchFamily="50" charset="-128"/>
                <a:ea typeface="メイリオ" panose="020B0604030504040204" pitchFamily="50" charset="-128"/>
              </a:rPr>
              <a:t>【</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その人らしさ</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を大切にしたケアを目指して</a:t>
            </a:r>
            <a:r>
              <a:rPr lang="en-US" altLang="ja-JP" sz="2800" b="1" dirty="0">
                <a:latin typeface="Meiryo UI" panose="020B0604030504040204" pitchFamily="50" charset="-128"/>
                <a:ea typeface="Meiryo UI" panose="020B0604030504040204" pitchFamily="50" charset="-128"/>
              </a:rPr>
              <a:t>】</a:t>
            </a:r>
            <a:r>
              <a:rPr lang="en-US" altLang="ja-JP" sz="2800" b="1" dirty="0">
                <a:latin typeface="メイリオ" panose="020B0604030504040204" pitchFamily="50" charset="-128"/>
                <a:ea typeface="メイリオ" panose="020B0604030504040204" pitchFamily="50" charset="-128"/>
              </a:rPr>
              <a:t>『</a:t>
            </a:r>
            <a:r>
              <a:rPr lang="ja-JP" altLang="en-US" sz="2800" b="1" dirty="0">
                <a:solidFill>
                  <a:srgbClr val="7030A0"/>
                </a:solidFill>
                <a:latin typeface="メイリオ" panose="020B0604030504040204" pitchFamily="50" charset="-128"/>
                <a:ea typeface="メイリオ" panose="020B0604030504040204" pitchFamily="50" charset="-128"/>
              </a:rPr>
              <a:t>小冊子</a:t>
            </a:r>
            <a:r>
              <a:rPr lang="en-US" altLang="ja-JP" sz="2800" b="1" dirty="0">
                <a:latin typeface="メイリオ" panose="020B0604030504040204" pitchFamily="50" charset="-128"/>
                <a:ea typeface="メイリオ" panose="020B0604030504040204" pitchFamily="50" charset="-128"/>
              </a:rPr>
              <a:t>』</a:t>
            </a:r>
          </a:p>
          <a:p>
            <a:pPr marL="393192" lvl="1" indent="0">
              <a:buNone/>
            </a:pPr>
            <a:endParaRPr lang="en-US" altLang="ja-JP" sz="2800" b="1" dirty="0">
              <a:latin typeface="メイリオ" panose="020B0604030504040204" pitchFamily="50" charset="-128"/>
              <a:ea typeface="メイリオ" panose="020B0604030504040204" pitchFamily="50" charset="-128"/>
            </a:endParaRPr>
          </a:p>
          <a:p>
            <a:pPr marL="393192" lvl="1" indent="0">
              <a:buNone/>
            </a:pPr>
            <a:r>
              <a:rPr lang="en-US" altLang="ja-JP" sz="2800" b="1" dirty="0">
                <a:latin typeface="メイリオ" panose="020B0604030504040204" pitchFamily="50" charset="-128"/>
                <a:ea typeface="メイリオ" panose="020B0604030504040204" pitchFamily="50" charset="-128"/>
              </a:rPr>
              <a:t>【</a:t>
            </a:r>
            <a:r>
              <a:rPr lang="ja-JP" altLang="en-US" sz="2800" b="1" dirty="0">
                <a:latin typeface="メイリオ" panose="020B0604030504040204" pitchFamily="50" charset="-128"/>
                <a:ea typeface="メイリオ" panose="020B0604030504040204" pitchFamily="50" charset="-128"/>
              </a:rPr>
              <a:t>小冊子の講師ガイド</a:t>
            </a:r>
            <a:r>
              <a:rPr lang="en-US" altLang="ja-JP" sz="2800" b="1" dirty="0">
                <a:latin typeface="Meiryo UI" panose="020B0604030504040204" pitchFamily="50" charset="-128"/>
                <a:ea typeface="Meiryo UI" panose="020B0604030504040204" pitchFamily="50" charset="-128"/>
              </a:rPr>
              <a:t>】</a:t>
            </a:r>
            <a:r>
              <a:rPr lang="en-US" altLang="ja-JP" sz="2800" b="1" dirty="0">
                <a:latin typeface="メイリオ" panose="020B0604030504040204" pitchFamily="50" charset="-128"/>
                <a:ea typeface="メイリオ" panose="020B0604030504040204" pitchFamily="50" charset="-128"/>
              </a:rPr>
              <a:t>『</a:t>
            </a:r>
            <a:r>
              <a:rPr lang="ja-JP" altLang="en-US" sz="2800" b="1" dirty="0">
                <a:solidFill>
                  <a:srgbClr val="7030A0"/>
                </a:solidFill>
                <a:latin typeface="メイリオ" panose="020B0604030504040204" pitchFamily="50" charset="-128"/>
                <a:ea typeface="メイリオ" panose="020B0604030504040204" pitchFamily="50" charset="-128"/>
              </a:rPr>
              <a:t>講師ガイド</a:t>
            </a:r>
            <a:r>
              <a:rPr lang="en-US" altLang="ja-JP" sz="2800" b="1" dirty="0">
                <a:latin typeface="メイリオ" panose="020B0604030504040204" pitchFamily="50" charset="-128"/>
                <a:ea typeface="メイリオ" panose="020B0604030504040204" pitchFamily="50" charset="-128"/>
              </a:rPr>
              <a:t>』</a:t>
            </a:r>
          </a:p>
          <a:p>
            <a:pPr marL="0" indent="0">
              <a:buNone/>
            </a:pPr>
            <a:endParaRPr lang="en-US" altLang="ja-JP" sz="2800" b="1" dirty="0">
              <a:latin typeface="メイリオ" panose="020B0604030504040204" pitchFamily="50" charset="-128"/>
              <a:ea typeface="メイリオ" panose="020B0604030504040204" pitchFamily="50" charset="-128"/>
            </a:endParaRPr>
          </a:p>
          <a:p>
            <a:pPr lvl="1"/>
            <a:r>
              <a:rPr lang="ja-JP" altLang="en-US" b="1" dirty="0">
                <a:solidFill>
                  <a:srgbClr val="7030A0"/>
                </a:solidFill>
                <a:latin typeface="Meiryo UI" panose="020B0604030504040204" pitchFamily="50" charset="-128"/>
                <a:ea typeface="Meiryo UI" panose="020B0604030504040204" pitchFamily="50" charset="-128"/>
              </a:rPr>
              <a:t>小冊子</a:t>
            </a:r>
            <a:r>
              <a:rPr lang="ja-JP" altLang="en-US" b="1" dirty="0">
                <a:latin typeface="Meiryo UI" panose="020B0604030504040204" pitchFamily="50" charset="-128"/>
                <a:ea typeface="Meiryo UI" panose="020B0604030504040204" pitchFamily="50" charset="-128"/>
              </a:rPr>
              <a:t>を活用する時のポイント</a:t>
            </a:r>
            <a:endParaRPr lang="en-US" altLang="ja-JP" b="1" dirty="0">
              <a:latin typeface="Meiryo UI" panose="020B0604030504040204" pitchFamily="50" charset="-128"/>
              <a:ea typeface="Meiryo UI" panose="020B0604030504040204" pitchFamily="50" charset="-128"/>
            </a:endParaRPr>
          </a:p>
          <a:p>
            <a:pPr lvl="2"/>
            <a:r>
              <a:rPr lang="ja-JP" altLang="en-US" sz="2000" dirty="0">
                <a:latin typeface="Meiryo UI" panose="020B0604030504040204" pitchFamily="50" charset="-128"/>
                <a:ea typeface="Meiryo UI" panose="020B0604030504040204" pitchFamily="50" charset="-128"/>
              </a:rPr>
              <a:t>小冊子について（</a:t>
            </a:r>
            <a:r>
              <a:rPr lang="ja-JP" altLang="en-US" sz="2000" b="1" dirty="0">
                <a:solidFill>
                  <a:srgbClr val="7030A0"/>
                </a:solidFill>
                <a:latin typeface="Meiryo UI" panose="020B0604030504040204" pitchFamily="50" charset="-128"/>
                <a:ea typeface="Meiryo UI" panose="020B0604030504040204" pitchFamily="50" charset="-128"/>
              </a:rPr>
              <a:t>講師ガイド</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ページ）</a:t>
            </a:r>
            <a:endParaRPr lang="en-US" altLang="ja-JP" sz="2000" dirty="0">
              <a:latin typeface="Meiryo UI" panose="020B0604030504040204" pitchFamily="50" charset="-128"/>
              <a:ea typeface="Meiryo UI" panose="020B0604030504040204" pitchFamily="50" charset="-128"/>
            </a:endParaRPr>
          </a:p>
          <a:p>
            <a:pPr lvl="2"/>
            <a:r>
              <a:rPr kumimoji="1" lang="ja-JP" altLang="en-US" sz="2000" dirty="0">
                <a:latin typeface="Meiryo UI" panose="020B0604030504040204" pitchFamily="50" charset="-128"/>
                <a:ea typeface="Meiryo UI" panose="020B0604030504040204" pitchFamily="50" charset="-128"/>
              </a:rPr>
              <a:t>ページの構成（</a:t>
            </a:r>
            <a:r>
              <a:rPr kumimoji="1" lang="ja-JP" altLang="en-US" sz="2000" b="1" dirty="0">
                <a:solidFill>
                  <a:srgbClr val="7030A0"/>
                </a:solidFill>
                <a:latin typeface="Meiryo UI" panose="020B0604030504040204" pitchFamily="50" charset="-128"/>
                <a:ea typeface="Meiryo UI" panose="020B0604030504040204" pitchFamily="50" charset="-128"/>
              </a:rPr>
              <a:t>講師ガイド</a:t>
            </a:r>
            <a:r>
              <a:rPr kumimoji="1" lang="ja-JP" altLang="en-US" sz="2000" dirty="0">
                <a:latin typeface="Meiryo UI" panose="020B0604030504040204" pitchFamily="50" charset="-128"/>
                <a:ea typeface="Meiryo UI" panose="020B0604030504040204" pitchFamily="50" charset="-128"/>
              </a:rPr>
              <a:t>　２ページ）</a:t>
            </a:r>
            <a:endParaRPr lang="en-US" altLang="ja-JP" sz="2000" dirty="0">
              <a:latin typeface="Meiryo UI" panose="020B0604030504040204" pitchFamily="50" charset="-128"/>
              <a:ea typeface="Meiryo UI" panose="020B0604030504040204" pitchFamily="50" charset="-128"/>
            </a:endParaRPr>
          </a:p>
          <a:p>
            <a:pPr lvl="2"/>
            <a:r>
              <a:rPr lang="ja-JP" altLang="en-US" sz="2000" dirty="0">
                <a:latin typeface="Meiryo UI" panose="020B0604030504040204" pitchFamily="50" charset="-128"/>
                <a:ea typeface="Meiryo UI" panose="020B0604030504040204" pitchFamily="50" charset="-128"/>
              </a:rPr>
              <a:t>学習の仕方（</a:t>
            </a:r>
            <a:r>
              <a:rPr lang="ja-JP" altLang="en-US" sz="2000" b="1" dirty="0">
                <a:solidFill>
                  <a:srgbClr val="7030A0"/>
                </a:solidFill>
                <a:latin typeface="Meiryo UI" panose="020B0604030504040204" pitchFamily="50" charset="-128"/>
                <a:ea typeface="Meiryo UI" panose="020B0604030504040204" pitchFamily="50" charset="-128"/>
              </a:rPr>
              <a:t>講師ガイド</a:t>
            </a:r>
            <a:r>
              <a:rPr lang="ja-JP" altLang="en-US" sz="2000" dirty="0">
                <a:latin typeface="Meiryo UI" panose="020B0604030504040204" pitchFamily="50" charset="-128"/>
                <a:ea typeface="Meiryo UI" panose="020B0604030504040204" pitchFamily="50" charset="-128"/>
              </a:rPr>
              <a:t>　３ページ）</a:t>
            </a:r>
            <a:endParaRPr lang="en-US" altLang="ja-JP" sz="2000" dirty="0">
              <a:latin typeface="Meiryo UI" panose="020B0604030504040204" pitchFamily="50" charset="-128"/>
              <a:ea typeface="Meiryo UI" panose="020B0604030504040204" pitchFamily="50" charset="-128"/>
            </a:endParaRPr>
          </a:p>
          <a:p>
            <a:pPr lvl="2"/>
            <a:r>
              <a:rPr kumimoji="1" lang="ja-JP" altLang="en-US" sz="2000" dirty="0">
                <a:latin typeface="Meiryo UI" panose="020B0604030504040204" pitchFamily="50" charset="-128"/>
                <a:ea typeface="Meiryo UI" panose="020B0604030504040204" pitchFamily="50" charset="-128"/>
              </a:rPr>
              <a:t>研修・勉強会例（</a:t>
            </a:r>
            <a:r>
              <a:rPr kumimoji="1" lang="ja-JP" altLang="en-US" sz="2000" b="1" dirty="0">
                <a:solidFill>
                  <a:srgbClr val="7030A0"/>
                </a:solidFill>
                <a:latin typeface="Meiryo UI" panose="020B0604030504040204" pitchFamily="50" charset="-128"/>
                <a:ea typeface="Meiryo UI" panose="020B0604030504040204" pitchFamily="50" charset="-128"/>
              </a:rPr>
              <a:t>講師ガイド</a:t>
            </a:r>
            <a:r>
              <a:rPr kumimoji="1" lang="ja-JP" altLang="en-US" sz="2000" dirty="0">
                <a:latin typeface="Meiryo UI" panose="020B0604030504040204" pitchFamily="50" charset="-128"/>
                <a:ea typeface="Meiryo UI" panose="020B0604030504040204" pitchFamily="50" charset="-128"/>
              </a:rPr>
              <a:t>　４～５ページ）</a:t>
            </a:r>
            <a:endParaRPr lang="en-US" altLang="ja-JP" sz="2000" dirty="0">
              <a:latin typeface="Meiryo UI" panose="020B0604030504040204" pitchFamily="50" charset="-128"/>
              <a:ea typeface="Meiryo UI" panose="020B0604030504040204" pitchFamily="50" charset="-128"/>
            </a:endParaRPr>
          </a:p>
          <a:p>
            <a:pPr lvl="2"/>
            <a:r>
              <a:rPr lang="ja-JP" altLang="en-US" sz="2000" dirty="0">
                <a:latin typeface="Meiryo UI" panose="020B0604030504040204" pitchFamily="50" charset="-128"/>
                <a:ea typeface="Meiryo UI" panose="020B0604030504040204" pitchFamily="50" charset="-128"/>
              </a:rPr>
              <a:t>関連資料の活用（</a:t>
            </a:r>
            <a:r>
              <a:rPr lang="ja-JP" altLang="en-US" sz="2000" b="1" dirty="0">
                <a:solidFill>
                  <a:srgbClr val="7030A0"/>
                </a:solidFill>
                <a:latin typeface="Meiryo UI" panose="020B0604030504040204" pitchFamily="50" charset="-128"/>
                <a:ea typeface="Meiryo UI" panose="020B0604030504040204" pitchFamily="50" charset="-128"/>
              </a:rPr>
              <a:t>講師ガイド</a:t>
            </a:r>
            <a:r>
              <a:rPr lang="ja-JP" altLang="en-US" sz="2000" dirty="0">
                <a:latin typeface="Meiryo UI" panose="020B0604030504040204" pitchFamily="50" charset="-128"/>
                <a:ea typeface="Meiryo UI" panose="020B0604030504040204" pitchFamily="50" charset="-128"/>
              </a:rPr>
              <a:t>　６ページ）</a:t>
            </a:r>
            <a:endParaRPr kumimoji="1" lang="ja-JP" altLang="en-US" sz="20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pPr rtl="0"/>
            <a:fld id="{401CF334-2D5C-4859-84A6-CA7E6E43FAEB}" type="slidenum">
              <a:rPr lang="en-US" altLang="ja-JP" noProof="0" smtClean="0"/>
              <a:t>2</a:t>
            </a:fld>
            <a:endParaRPr lang="ja-JP" altLang="en-US" noProof="0" dirty="0"/>
          </a:p>
        </p:txBody>
      </p:sp>
      <p:pic>
        <p:nvPicPr>
          <p:cNvPr id="5" name="図 4"/>
          <p:cNvPicPr>
            <a:picLocks noChangeAspect="1"/>
          </p:cNvPicPr>
          <p:nvPr/>
        </p:nvPicPr>
        <p:blipFill>
          <a:blip r:embed="rId3"/>
          <a:stretch>
            <a:fillRect/>
          </a:stretch>
        </p:blipFill>
        <p:spPr>
          <a:xfrm>
            <a:off x="6651194" y="2344744"/>
            <a:ext cx="2952771" cy="3809728"/>
          </a:xfrm>
          <a:prstGeom prst="rect">
            <a:avLst/>
          </a:prstGeom>
        </p:spPr>
      </p:pic>
      <p:pic>
        <p:nvPicPr>
          <p:cNvPr id="6" name="図 5"/>
          <p:cNvPicPr>
            <a:picLocks noChangeAspect="1"/>
          </p:cNvPicPr>
          <p:nvPr/>
        </p:nvPicPr>
        <p:blipFill>
          <a:blip r:embed="rId4"/>
          <a:stretch>
            <a:fillRect/>
          </a:stretch>
        </p:blipFill>
        <p:spPr>
          <a:xfrm>
            <a:off x="4999638" y="3413377"/>
            <a:ext cx="2039086" cy="2643039"/>
          </a:xfrm>
          <a:prstGeom prst="rect">
            <a:avLst/>
          </a:prstGeom>
        </p:spPr>
      </p:pic>
    </p:spTree>
    <p:extLst>
      <p:ext uri="{BB962C8B-B14F-4D97-AF65-F5344CB8AC3E}">
        <p14:creationId xmlns:p14="http://schemas.microsoft.com/office/powerpoint/2010/main" val="191023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184688" y="4374204"/>
            <a:ext cx="2426069" cy="2176890"/>
          </a:xfrm>
          <a:prstGeom prst="rect">
            <a:avLst/>
          </a:prstGeom>
        </p:spPr>
      </p:pic>
      <p:sp>
        <p:nvSpPr>
          <p:cNvPr id="2" name="タイトル 1"/>
          <p:cNvSpPr>
            <a:spLocks noGrp="1"/>
          </p:cNvSpPr>
          <p:nvPr>
            <p:ph type="title"/>
          </p:nvPr>
        </p:nvSpPr>
        <p:spPr/>
        <p:txBody>
          <a:bodyPr/>
          <a:lstStyle/>
          <a:p>
            <a:r>
              <a:rPr lang="ja-JP" altLang="en-US" b="1" dirty="0">
                <a:latin typeface="メイリオ" panose="020B0604030504040204" pitchFamily="50" charset="-128"/>
                <a:ea typeface="メイリオ" panose="020B0604030504040204" pitchFamily="50" charset="-128"/>
              </a:rPr>
              <a:t>ある事例③（集合研修版）</a:t>
            </a:r>
            <a:endParaRPr kumimoji="1" lang="ja-JP" altLang="en-US" b="1" dirty="0">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628650" y="1547361"/>
            <a:ext cx="8328738" cy="5551714"/>
          </a:xfrm>
        </p:spPr>
        <p:txBody>
          <a:bodyPr>
            <a:normAutofit/>
          </a:bodyPr>
          <a:lstStyle/>
          <a:p>
            <a:r>
              <a:rPr lang="ja-JP" altLang="en-US" dirty="0" smtClean="0">
                <a:latin typeface="メイリオ" panose="020B0604030504040204" pitchFamily="50" charset="-128"/>
                <a:ea typeface="メイリオ" panose="020B0604030504040204" pitchFamily="50" charset="-128"/>
              </a:rPr>
              <a:t>職員</a:t>
            </a:r>
            <a:r>
              <a:rPr lang="en-US" altLang="ja-JP" b="1" dirty="0">
                <a:latin typeface="メイリオ" panose="020B0604030504040204" pitchFamily="50" charset="-128"/>
                <a:ea typeface="メイリオ" panose="020B0604030504040204" pitchFamily="50" charset="-128"/>
              </a:rPr>
              <a:t>E</a:t>
            </a:r>
            <a:r>
              <a:rPr lang="ja-JP" altLang="en-US" b="1" dirty="0">
                <a:latin typeface="メイリオ" panose="020B0604030504040204" pitchFamily="50" charset="-128"/>
                <a:ea typeface="メイリオ" panose="020B0604030504040204" pitchFamily="50" charset="-128"/>
              </a:rPr>
              <a:t>さん</a:t>
            </a:r>
            <a:r>
              <a:rPr lang="ja-JP" altLang="en-US" dirty="0">
                <a:latin typeface="メイリオ" panose="020B0604030504040204" pitchFamily="50" charset="-128"/>
                <a:ea typeface="メイリオ" panose="020B0604030504040204" pitchFamily="50" charset="-128"/>
              </a:rPr>
              <a:t>は、夜勤のために準備をしています。</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利用者</a:t>
            </a:r>
            <a:r>
              <a:rPr lang="en-US" altLang="ja-JP" b="1" dirty="0">
                <a:latin typeface="メイリオ" panose="020B0604030504040204" pitchFamily="50" charset="-128"/>
                <a:ea typeface="メイリオ" panose="020B0604030504040204" pitchFamily="50" charset="-128"/>
              </a:rPr>
              <a:t>B</a:t>
            </a:r>
            <a:r>
              <a:rPr lang="ja-JP" altLang="en-US" b="1" dirty="0">
                <a:latin typeface="メイリオ" panose="020B0604030504040204" pitchFamily="50" charset="-128"/>
                <a:ea typeface="メイリオ" panose="020B0604030504040204" pitchFamily="50" charset="-128"/>
              </a:rPr>
              <a:t>さん</a:t>
            </a:r>
            <a:r>
              <a:rPr lang="ja-JP" altLang="en-US" dirty="0">
                <a:latin typeface="メイリオ" panose="020B0604030504040204" pitchFamily="50" charset="-128"/>
                <a:ea typeface="メイリオ" panose="020B0604030504040204" pitchFamily="50" charset="-128"/>
              </a:rPr>
              <a:t>には、一人でトイレに立とうとするために赤外線センサーを設置します。日中はトイレ誘導をしていますが、夜間はオムツでの排泄と決まっています。センサーが鳴った時には、駆け付けてオムツに排泄するよう説得しています。</a:t>
            </a:r>
            <a:endParaRPr lang="en-US" altLang="ja-JP" dirty="0">
              <a:latin typeface="メイリオ" panose="020B0604030504040204" pitchFamily="50" charset="-128"/>
              <a:ea typeface="メイリオ" panose="020B0604030504040204" pitchFamily="50" charset="-128"/>
            </a:endParaRPr>
          </a:p>
          <a:p>
            <a:pPr lvl="3"/>
            <a:r>
              <a:rPr kumimoji="1" lang="ja-JP" altLang="en-US" sz="2800" dirty="0">
                <a:latin typeface="メイリオ" panose="020B0604030504040204" pitchFamily="50" charset="-128"/>
                <a:ea typeface="メイリオ" panose="020B0604030504040204" pitchFamily="50" charset="-128"/>
              </a:rPr>
              <a:t>利用者</a:t>
            </a:r>
            <a:r>
              <a:rPr kumimoji="1" lang="en-US" altLang="ja-JP" sz="2800" b="1" dirty="0">
                <a:latin typeface="メイリオ" panose="020B0604030504040204" pitchFamily="50" charset="-128"/>
                <a:ea typeface="メイリオ" panose="020B0604030504040204" pitchFamily="50" charset="-128"/>
              </a:rPr>
              <a:t>C</a:t>
            </a:r>
            <a:r>
              <a:rPr kumimoji="1" lang="ja-JP" altLang="en-US" sz="2800" b="1" dirty="0">
                <a:latin typeface="メイリオ" panose="020B0604030504040204" pitchFamily="50" charset="-128"/>
                <a:ea typeface="メイリオ" panose="020B0604030504040204" pitchFamily="50" charset="-128"/>
              </a:rPr>
              <a:t>さん</a:t>
            </a:r>
            <a:r>
              <a:rPr kumimoji="1" lang="ja-JP" altLang="en-US" sz="2800" dirty="0">
                <a:latin typeface="メイリオ" panose="020B0604030504040204" pitchFamily="50" charset="-128"/>
                <a:ea typeface="メイリオ" panose="020B0604030504040204" pitchFamily="50" charset="-128"/>
              </a:rPr>
              <a:t>は、早く寝ると早朝から起きて動き出そうとするために、２２時まではフロアで過ごしてもらうと決まっています。しかし、常に付き添ってはいられないために、テーブルに椅子を近づけ、椅子がすぐに引いて立ち上がれないようにして過ごしてもらっています。</a:t>
            </a:r>
          </a:p>
        </p:txBody>
      </p:sp>
      <p:pic>
        <p:nvPicPr>
          <p:cNvPr id="6" name="図 5"/>
          <p:cNvPicPr>
            <a:picLocks noChangeAspect="1"/>
          </p:cNvPicPr>
          <p:nvPr/>
        </p:nvPicPr>
        <p:blipFill>
          <a:blip r:embed="rId4"/>
          <a:stretch>
            <a:fillRect/>
          </a:stretch>
        </p:blipFill>
        <p:spPr>
          <a:xfrm>
            <a:off x="7282263" y="58819"/>
            <a:ext cx="1722038" cy="1291529"/>
          </a:xfrm>
          <a:prstGeom prst="rect">
            <a:avLst/>
          </a:prstGeom>
        </p:spPr>
      </p:pic>
      <p:sp>
        <p:nvSpPr>
          <p:cNvPr id="7" name="角丸四角形 6"/>
          <p:cNvSpPr/>
          <p:nvPr/>
        </p:nvSpPr>
        <p:spPr>
          <a:xfrm>
            <a:off x="1347847" y="5462649"/>
            <a:ext cx="380011" cy="427512"/>
          </a:xfrm>
          <a:prstGeom prst="roundRect">
            <a:avLst/>
          </a:prstGeom>
          <a:gradFill>
            <a:gsLst>
              <a:gs pos="0">
                <a:schemeClr val="accent1">
                  <a:lumMod val="20000"/>
                  <a:lumOff val="80000"/>
                  <a:alpha val="58000"/>
                </a:schemeClr>
              </a:gs>
              <a:gs pos="50000">
                <a:schemeClr val="accent1">
                  <a:lumMod val="40000"/>
                  <a:lumOff val="60000"/>
                </a:schemeClr>
              </a:gs>
              <a:gs pos="100000">
                <a:schemeClr val="accent1">
                  <a:lumMod val="99000"/>
                  <a:satMod val="120000"/>
                  <a:shade val="78000"/>
                </a:schemeClr>
              </a:gs>
            </a:gsLst>
          </a:gradFill>
          <a:ln w="88900" cmpd="thickThin">
            <a:solidFill>
              <a:schemeClr val="accent1">
                <a:lumMod val="7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AC9B3AAC-A542-49BF-A509-FD190CBA29AC}"/>
              </a:ext>
            </a:extLst>
          </p:cNvPr>
          <p:cNvSpPr>
            <a:spLocks noGrp="1"/>
          </p:cNvSpPr>
          <p:nvPr>
            <p:ph type="sldNum" sz="quarter" idx="12"/>
          </p:nvPr>
        </p:nvSpPr>
        <p:spPr>
          <a:xfrm>
            <a:off x="6496050" y="63944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20355-5184-44CC-B514-84AE92D778F4}" type="slidenum">
              <a:rPr kumimoji="1" lang="ja-JP" altLang="en-US" sz="1100" b="0" i="0" u="none" strike="noStrike" kern="1200" cap="none" spc="0" normalizeH="0" baseline="0" noProof="0" smtClean="0">
                <a:ln>
                  <a:noFill/>
                </a:ln>
                <a:solidFill>
                  <a:schemeClr val="tx1"/>
                </a:solidFill>
                <a:effectLst/>
                <a:uLnTx/>
                <a:uFillTx/>
                <a:latin typeface="ＭＳ 明朝" panose="02020609040205080304" pitchFamily="17" charset="-128"/>
                <a:ea typeface="ＭＳ 明朝" panose="02020609040205080304" pitchFamily="17" charset="-128"/>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1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557296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2595" y="253160"/>
            <a:ext cx="3626109" cy="549274"/>
          </a:xfrm>
        </p:spPr>
        <p:txBody>
          <a:bodyPr>
            <a:normAutofit fontScale="90000"/>
          </a:bodyPr>
          <a:lstStyle/>
          <a:p>
            <a:pPr algn="dist"/>
            <a:r>
              <a:rPr kumimoji="1" lang="ja-JP" altLang="en-US" b="1" u="sng" dirty="0">
                <a:latin typeface="メイリオ" panose="020B0604030504040204" pitchFamily="50" charset="-128"/>
                <a:ea typeface="メイリオ" panose="020B0604030504040204" pitchFamily="50" charset="-128"/>
              </a:rPr>
              <a:t>ミニワーク③</a:t>
            </a:r>
          </a:p>
        </p:txBody>
      </p:sp>
      <p:sp>
        <p:nvSpPr>
          <p:cNvPr id="3" name="コンテンツ プレースホルダー 2"/>
          <p:cNvSpPr>
            <a:spLocks noGrp="1"/>
          </p:cNvSpPr>
          <p:nvPr>
            <p:ph idx="1"/>
          </p:nvPr>
        </p:nvSpPr>
        <p:spPr>
          <a:xfrm>
            <a:off x="242595" y="852768"/>
            <a:ext cx="8696131" cy="6055566"/>
          </a:xfrm>
        </p:spPr>
        <p:txBody>
          <a:bodyPr>
            <a:normAutofit/>
          </a:bodyPr>
          <a:lstStyle/>
          <a:p>
            <a:r>
              <a:rPr kumimoji="1" lang="en-US" altLang="ja-JP" b="1" dirty="0">
                <a:latin typeface="メイリオ" panose="020B0604030504040204" pitchFamily="50" charset="-128"/>
                <a:ea typeface="メイリオ" panose="020B0604030504040204" pitchFamily="50" charset="-128"/>
              </a:rPr>
              <a:t>Q</a:t>
            </a:r>
            <a:r>
              <a:rPr kumimoji="1" lang="ja-JP" altLang="en-US" b="1" dirty="0">
                <a:latin typeface="メイリオ" panose="020B0604030504040204" pitchFamily="50" charset="-128"/>
                <a:ea typeface="メイリオ" panose="020B0604030504040204" pitchFamily="50" charset="-128"/>
              </a:rPr>
              <a:t>１　</a:t>
            </a:r>
            <a:r>
              <a:rPr kumimoji="1" lang="en-US" altLang="ja-JP" b="1" dirty="0">
                <a:latin typeface="メイリオ" panose="020B0604030504040204" pitchFamily="50" charset="-128"/>
                <a:ea typeface="メイリオ" panose="020B0604030504040204" pitchFamily="50" charset="-128"/>
              </a:rPr>
              <a:t>B</a:t>
            </a:r>
            <a:r>
              <a:rPr kumimoji="1" lang="ja-JP" altLang="en-US" b="1" dirty="0">
                <a:latin typeface="メイリオ" panose="020B0604030504040204" pitchFamily="50" charset="-128"/>
                <a:ea typeface="メイリオ" panose="020B0604030504040204" pitchFamily="50" charset="-128"/>
              </a:rPr>
              <a:t>さん、</a:t>
            </a:r>
            <a:r>
              <a:rPr kumimoji="1" lang="en-US" altLang="ja-JP" b="1" dirty="0">
                <a:latin typeface="メイリオ" panose="020B0604030504040204" pitchFamily="50" charset="-128"/>
                <a:ea typeface="メイリオ" panose="020B0604030504040204" pitchFamily="50" charset="-128"/>
              </a:rPr>
              <a:t>C</a:t>
            </a:r>
            <a:r>
              <a:rPr kumimoji="1" lang="ja-JP" altLang="en-US" b="1" dirty="0">
                <a:latin typeface="メイリオ" panose="020B0604030504040204" pitchFamily="50" charset="-128"/>
                <a:ea typeface="メイリオ" panose="020B0604030504040204" pitchFamily="50" charset="-128"/>
              </a:rPr>
              <a:t>さんそれぞれのケアで適切だと思えない</a:t>
            </a:r>
            <a:r>
              <a:rPr lang="ja-JP" altLang="en-US" b="1" dirty="0">
                <a:latin typeface="メイリオ" panose="020B0604030504040204" pitchFamily="50" charset="-128"/>
                <a:ea typeface="メイリオ" panose="020B0604030504040204" pitchFamily="50" charset="-128"/>
              </a:rPr>
              <a:t>内容はありましたか？</a:t>
            </a:r>
            <a:endParaRPr lang="en-US" altLang="ja-JP" b="1" dirty="0">
              <a:latin typeface="メイリオ" panose="020B0604030504040204" pitchFamily="50" charset="-128"/>
              <a:ea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endParaRPr>
          </a:p>
          <a:p>
            <a:r>
              <a:rPr lang="en-US" altLang="ja-JP" b="1" dirty="0">
                <a:latin typeface="メイリオ" panose="020B0604030504040204" pitchFamily="50" charset="-128"/>
                <a:ea typeface="メイリオ" panose="020B0604030504040204" pitchFamily="50" charset="-128"/>
              </a:rPr>
              <a:t>Q</a:t>
            </a:r>
            <a:r>
              <a:rPr lang="ja-JP" altLang="en-US" b="1" dirty="0">
                <a:latin typeface="メイリオ" panose="020B0604030504040204" pitchFamily="50" charset="-128"/>
                <a:ea typeface="メイリオ" panose="020B0604030504040204" pitchFamily="50" charset="-128"/>
              </a:rPr>
              <a:t>２　それはなぜですか？虐待に該当すると思われますか？思われるとしたら類型は何ですか？</a:t>
            </a:r>
            <a:endParaRPr lang="en-US" altLang="ja-JP" b="1" dirty="0">
              <a:latin typeface="メイリオ" panose="020B0604030504040204" pitchFamily="50" charset="-128"/>
              <a:ea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Ｑ３　</a:t>
            </a:r>
            <a:r>
              <a:rPr lang="en-US" altLang="ja-JP" b="1" dirty="0">
                <a:latin typeface="メイリオ" panose="020B0604030504040204" pitchFamily="50" charset="-128"/>
                <a:ea typeface="メイリオ" panose="020B0604030504040204" pitchFamily="50" charset="-128"/>
              </a:rPr>
              <a:t>B</a:t>
            </a:r>
            <a:r>
              <a:rPr lang="ja-JP" altLang="en-US" b="1" dirty="0">
                <a:latin typeface="メイリオ" panose="020B0604030504040204" pitchFamily="50" charset="-128"/>
                <a:ea typeface="メイリオ" panose="020B0604030504040204" pitchFamily="50" charset="-128"/>
              </a:rPr>
              <a:t>さん、</a:t>
            </a:r>
            <a:r>
              <a:rPr lang="en-US" altLang="ja-JP" b="1" dirty="0">
                <a:latin typeface="メイリオ" panose="020B0604030504040204" pitchFamily="50" charset="-128"/>
                <a:ea typeface="メイリオ" panose="020B0604030504040204" pitchFamily="50" charset="-128"/>
              </a:rPr>
              <a:t>C</a:t>
            </a:r>
            <a:r>
              <a:rPr lang="ja-JP" altLang="en-US" b="1" dirty="0">
                <a:latin typeface="メイリオ" panose="020B0604030504040204" pitchFamily="50" charset="-128"/>
                <a:ea typeface="メイリオ" panose="020B0604030504040204" pitchFamily="50" charset="-128"/>
              </a:rPr>
              <a:t>さんに対して個別的ケアを考えた時に、代替えの方法についても考えてみましょう</a:t>
            </a:r>
            <a:endParaRPr lang="en-US" altLang="ja-JP" sz="1800" dirty="0">
              <a:solidFill>
                <a:schemeClr val="bg1"/>
              </a:solidFill>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BD262F36-A599-4627-A51F-14C3550EC9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20355-5184-44CC-B514-84AE92D778F4}" type="slidenum">
              <a:rPr kumimoji="1" lang="ja-JP" altLang="en-US" sz="1100" b="0" i="0" u="none" strike="noStrike" kern="1200" cap="none" spc="0" normalizeH="0" baseline="0" noProof="0" smtClean="0">
                <a:ln>
                  <a:noFill/>
                </a:ln>
                <a:solidFill>
                  <a:schemeClr val="tx1"/>
                </a:solidFill>
                <a:effectLst/>
                <a:uLnTx/>
                <a:uFillTx/>
                <a:latin typeface="ＭＳ 明朝" panose="02020609040205080304" pitchFamily="17" charset="-128"/>
                <a:ea typeface="ＭＳ 明朝" panose="02020609040205080304" pitchFamily="17" charset="-128"/>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1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769862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79249" y="319314"/>
            <a:ext cx="8305800" cy="1088572"/>
          </a:xfrm>
        </p:spPr>
        <p:txBody>
          <a:bodyPr>
            <a:noAutofit/>
          </a:bodyPr>
          <a:lstStyle/>
          <a:p>
            <a:r>
              <a:rPr kumimoji="1" lang="ja-JP" altLang="en-US" sz="4000" b="1" dirty="0">
                <a:solidFill>
                  <a:schemeClr val="tx1"/>
                </a:solidFill>
                <a:latin typeface="メイリオ" panose="020B0604030504040204" pitchFamily="50" charset="-128"/>
                <a:ea typeface="メイリオ" panose="020B0604030504040204" pitchFamily="50" charset="-128"/>
              </a:rPr>
              <a:t>身体拘束が必要と考えてしまう背景　　　　</a:t>
            </a:r>
            <a:r>
              <a:rPr kumimoji="1" lang="en-US" altLang="ja-JP" sz="4000" b="1" dirty="0">
                <a:solidFill>
                  <a:schemeClr val="tx1"/>
                </a:solidFill>
                <a:latin typeface="メイリオ" panose="020B0604030504040204" pitchFamily="50" charset="-128"/>
                <a:ea typeface="メイリオ" panose="020B0604030504040204" pitchFamily="50" charset="-128"/>
              </a:rPr>
              <a:t/>
            </a:r>
            <a:br>
              <a:rPr kumimoji="1" lang="en-US" altLang="ja-JP" sz="4000" b="1" dirty="0">
                <a:solidFill>
                  <a:schemeClr val="tx1"/>
                </a:solidFill>
                <a:latin typeface="メイリオ" panose="020B0604030504040204" pitchFamily="50" charset="-128"/>
                <a:ea typeface="メイリオ" panose="020B0604030504040204" pitchFamily="50" charset="-128"/>
              </a:rPr>
            </a:br>
            <a:r>
              <a:rPr lang="ja-JP" altLang="en-US" sz="4000" b="1" dirty="0">
                <a:solidFill>
                  <a:schemeClr val="tx1"/>
                </a:solidFill>
                <a:latin typeface="メイリオ" panose="020B0604030504040204" pitchFamily="50" charset="-128"/>
                <a:ea typeface="メイリオ" panose="020B0604030504040204" pitchFamily="50" charset="-128"/>
              </a:rPr>
              <a:t>　　　　　　　　　　</a:t>
            </a:r>
            <a:r>
              <a:rPr kumimoji="1" lang="ja-JP" altLang="en-US" sz="4000" b="1" dirty="0">
                <a:solidFill>
                  <a:schemeClr val="tx1"/>
                </a:solidFill>
                <a:latin typeface="メイリオ" panose="020B0604030504040204" pitchFamily="50" charset="-128"/>
                <a:ea typeface="メイリオ" panose="020B0604030504040204" pitchFamily="50" charset="-128"/>
              </a:rPr>
              <a:t>（考え方例）</a:t>
            </a:r>
          </a:p>
        </p:txBody>
      </p:sp>
      <p:graphicFrame>
        <p:nvGraphicFramePr>
          <p:cNvPr id="5" name="表 4"/>
          <p:cNvGraphicFramePr>
            <a:graphicFrameLocks noGrp="1"/>
          </p:cNvGraphicFramePr>
          <p:nvPr>
            <p:extLst>
              <p:ext uri="{D42A27DB-BD31-4B8C-83A1-F6EECF244321}">
                <p14:modId xmlns:p14="http://schemas.microsoft.com/office/powerpoint/2010/main" val="2182892880"/>
              </p:ext>
            </p:extLst>
          </p:nvPr>
        </p:nvGraphicFramePr>
        <p:xfrm>
          <a:off x="107504" y="1407886"/>
          <a:ext cx="8898904" cy="5025659"/>
        </p:xfrm>
        <a:graphic>
          <a:graphicData uri="http://schemas.openxmlformats.org/drawingml/2006/table">
            <a:tbl>
              <a:tblPr firstRow="1" bandRow="1">
                <a:tableStyleId>{BC89EF96-8CEA-46FF-86C4-4CE0E7609802}</a:tableStyleId>
              </a:tblPr>
              <a:tblGrid>
                <a:gridCol w="379640">
                  <a:extLst>
                    <a:ext uri="{9D8B030D-6E8A-4147-A177-3AD203B41FA5}">
                      <a16:colId xmlns:a16="http://schemas.microsoft.com/office/drawing/2014/main" val="20000"/>
                    </a:ext>
                  </a:extLst>
                </a:gridCol>
                <a:gridCol w="3068856">
                  <a:extLst>
                    <a:ext uri="{9D8B030D-6E8A-4147-A177-3AD203B41FA5}">
                      <a16:colId xmlns:a16="http://schemas.microsoft.com/office/drawing/2014/main" val="20001"/>
                    </a:ext>
                  </a:extLst>
                </a:gridCol>
                <a:gridCol w="5450408">
                  <a:extLst>
                    <a:ext uri="{9D8B030D-6E8A-4147-A177-3AD203B41FA5}">
                      <a16:colId xmlns:a16="http://schemas.microsoft.com/office/drawing/2014/main" val="20002"/>
                    </a:ext>
                  </a:extLst>
                </a:gridCol>
              </a:tblGrid>
              <a:tr h="1151039">
                <a:tc>
                  <a:txBody>
                    <a:bodyPr/>
                    <a:lstStyle/>
                    <a:p>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latin typeface="Meiryo UI" panose="020B0604030504040204" pitchFamily="50" charset="-128"/>
                          <a:ea typeface="Meiryo UI" panose="020B0604030504040204" pitchFamily="50" charset="-128"/>
                        </a:rPr>
                        <a:t>対応が困難な認知症状がある</a:t>
                      </a:r>
                      <a:endParaRPr kumimoji="1" lang="ja-JP" altLang="en-US" sz="2000" b="1" dirty="0">
                        <a:latin typeface="Meiryo UI" panose="020B0604030504040204" pitchFamily="50" charset="-128"/>
                        <a:ea typeface="Meiryo UI" panose="020B0604030504040204" pitchFamily="50" charset="-128"/>
                      </a:endParaRPr>
                    </a:p>
                  </a:txBody>
                  <a:tcPr anchor="ctr"/>
                </a:tc>
                <a:tc>
                  <a:txBody>
                    <a:bodyPr/>
                    <a:lstStyle/>
                    <a:p>
                      <a:r>
                        <a:rPr kumimoji="1" lang="ja-JP" altLang="en-US" sz="2000" b="0" dirty="0">
                          <a:latin typeface="Meiryo UI" panose="020B0604030504040204" pitchFamily="50" charset="-128"/>
                          <a:ea typeface="Meiryo UI" panose="020B0604030504040204" pitchFamily="50" charset="-128"/>
                        </a:rPr>
                        <a:t>・転倒リスクの高い立ち上がりや、ひとり歩きなどがあり、心配で目が離せない</a:t>
                      </a:r>
                      <a:r>
                        <a:rPr kumimoji="1" lang="en-US" altLang="ja-JP" sz="2000" b="0" dirty="0">
                          <a:latin typeface="Meiryo UI" panose="020B0604030504040204" pitchFamily="50" charset="-128"/>
                          <a:ea typeface="Meiryo UI" panose="020B0604030504040204" pitchFamily="50" charset="-128"/>
                        </a:rPr>
                        <a:t>…</a:t>
                      </a:r>
                    </a:p>
                  </a:txBody>
                  <a:tcPr anchor="ctr"/>
                </a:tc>
                <a:extLst>
                  <a:ext uri="{0D108BD9-81ED-4DB2-BD59-A6C34878D82A}">
                    <a16:rowId xmlns:a16="http://schemas.microsoft.com/office/drawing/2014/main" val="10000"/>
                  </a:ext>
                </a:extLst>
              </a:tr>
              <a:tr h="836112">
                <a:tc>
                  <a:txBody>
                    <a:bodyPr/>
                    <a:lstStyle/>
                    <a:p>
                      <a:r>
                        <a:rPr kumimoji="1" lang="ja-JP" altLang="en-US" sz="2000" dirty="0">
                          <a:latin typeface="Meiryo UI" panose="020B0604030504040204" pitchFamily="50" charset="-128"/>
                          <a:ea typeface="Meiryo UI" panose="020B0604030504040204" pitchFamily="50" charset="-128"/>
                        </a:rPr>
                        <a:t>☑</a:t>
                      </a:r>
                    </a:p>
                  </a:txBody>
                  <a:tcPr anchor="ctr"/>
                </a:tc>
                <a:tc>
                  <a:txBody>
                    <a:bodyPr/>
                    <a:lstStyle/>
                    <a:p>
                      <a:r>
                        <a:rPr kumimoji="1" lang="ja-JP" altLang="en-US" sz="2000" b="1" dirty="0">
                          <a:latin typeface="Meiryo UI" panose="020B0604030504040204" pitchFamily="50" charset="-128"/>
                          <a:ea typeface="Meiryo UI" panose="020B0604030504040204" pitchFamily="50" charset="-128"/>
                        </a:rPr>
                        <a:t>対応が困難な利用者との関係がある</a:t>
                      </a:r>
                    </a:p>
                  </a:txBody>
                  <a:tcPr anchor="ctr"/>
                </a:tc>
                <a:tc>
                  <a:txBody>
                    <a:bodyPr/>
                    <a:lstStyle/>
                    <a:p>
                      <a:r>
                        <a:rPr kumimoji="1" lang="ja-JP" altLang="en-US" sz="2000" dirty="0">
                          <a:latin typeface="Meiryo UI" panose="020B0604030504040204" pitchFamily="50" charset="-128"/>
                          <a:ea typeface="Meiryo UI" panose="020B0604030504040204" pitchFamily="50" charset="-128"/>
                        </a:rPr>
                        <a:t>・職員の関わりや介護への拒否や抵抗がある</a:t>
                      </a:r>
                      <a:r>
                        <a:rPr kumimoji="1" lang="en-US" altLang="ja-JP" sz="2000" dirty="0">
                          <a:latin typeface="Meiryo UI" panose="020B0604030504040204" pitchFamily="50" charset="-128"/>
                          <a:ea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1"/>
                  </a:ext>
                </a:extLst>
              </a:tr>
              <a:tr h="920760">
                <a:tc>
                  <a:txBody>
                    <a:bodyPr/>
                    <a:lstStyle/>
                    <a:p>
                      <a:r>
                        <a:rPr kumimoji="1" lang="ja-JP" altLang="en-US" sz="2000" dirty="0">
                          <a:latin typeface="Meiryo UI" panose="020B0604030504040204" pitchFamily="50" charset="-128"/>
                          <a:ea typeface="Meiryo UI" panose="020B0604030504040204" pitchFamily="50" charset="-128"/>
                        </a:rPr>
                        <a:t>☑</a:t>
                      </a:r>
                    </a:p>
                  </a:txBody>
                  <a:tcPr anchor="ctr"/>
                </a:tc>
                <a:tc>
                  <a:txBody>
                    <a:bodyPr/>
                    <a:lstStyle/>
                    <a:p>
                      <a:r>
                        <a:rPr kumimoji="1" lang="ja-JP" altLang="en-US" sz="2000" b="1" dirty="0">
                          <a:latin typeface="Meiryo UI" panose="020B0604030504040204" pitchFamily="50" charset="-128"/>
                          <a:ea typeface="Meiryo UI" panose="020B0604030504040204" pitchFamily="50" charset="-128"/>
                        </a:rPr>
                        <a:t>身体拘束についての情報提供や助言・指示を受けた</a:t>
                      </a:r>
                    </a:p>
                  </a:txBody>
                  <a:tcPr anchor="ctr"/>
                </a:tc>
                <a:tc>
                  <a:txBody>
                    <a:bodyPr/>
                    <a:lstStyle/>
                    <a:p>
                      <a:r>
                        <a:rPr kumimoji="1" lang="ja-JP" altLang="en-US" sz="2000" dirty="0">
                          <a:latin typeface="Meiryo UI" panose="020B0604030504040204" pitchFamily="50" charset="-128"/>
                          <a:ea typeface="Meiryo UI" panose="020B0604030504040204" pitchFamily="50" charset="-128"/>
                        </a:rPr>
                        <a:t>「入院中もしていたから」「ちゃんと看るように」「絶対に転倒させないで」と言われてしまう</a:t>
                      </a:r>
                    </a:p>
                  </a:txBody>
                  <a:tcPr anchor="ctr"/>
                </a:tc>
                <a:extLst>
                  <a:ext uri="{0D108BD9-81ED-4DB2-BD59-A6C34878D82A}">
                    <a16:rowId xmlns:a16="http://schemas.microsoft.com/office/drawing/2014/main" val="10002"/>
                  </a:ext>
                </a:extLst>
              </a:tr>
              <a:tr h="920760">
                <a:tc>
                  <a:txBody>
                    <a:bodyPr/>
                    <a:lstStyle/>
                    <a:p>
                      <a:r>
                        <a:rPr kumimoji="1" lang="ja-JP" altLang="en-US" sz="2000" dirty="0">
                          <a:latin typeface="Meiryo UI" panose="020B0604030504040204" pitchFamily="50" charset="-128"/>
                          <a:ea typeface="Meiryo UI" panose="020B0604030504040204" pitchFamily="50" charset="-128"/>
                        </a:rPr>
                        <a:t>☑</a:t>
                      </a:r>
                    </a:p>
                  </a:txBody>
                  <a:tcPr anchor="ctr"/>
                </a:tc>
                <a:tc>
                  <a:txBody>
                    <a:bodyPr/>
                    <a:lstStyle/>
                    <a:p>
                      <a:r>
                        <a:rPr kumimoji="1" lang="ja-JP" altLang="en-US" sz="2000" b="1" dirty="0">
                          <a:latin typeface="Meiryo UI" panose="020B0604030504040204" pitchFamily="50" charset="-128"/>
                          <a:ea typeface="Meiryo UI" panose="020B0604030504040204" pitchFamily="50" charset="-128"/>
                        </a:rPr>
                        <a:t>サービス等を利用できない（増やせない）事情がある</a:t>
                      </a:r>
                    </a:p>
                  </a:txBody>
                  <a:tcPr anchor="ctr"/>
                </a:tc>
                <a:tc>
                  <a:txBody>
                    <a:bodyPr/>
                    <a:lstStyle/>
                    <a:p>
                      <a:r>
                        <a:rPr kumimoji="1" lang="ja-JP" altLang="en-US" sz="2000" dirty="0">
                          <a:latin typeface="Meiryo UI" panose="020B0604030504040204" pitchFamily="50" charset="-128"/>
                          <a:ea typeface="Meiryo UI" panose="020B0604030504040204" pitchFamily="50" charset="-128"/>
                        </a:rPr>
                        <a:t>・経済的事情で介護サービス等が利用できない</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・人手不足がある</a:t>
                      </a:r>
                      <a:r>
                        <a:rPr kumimoji="1" lang="en-US" altLang="ja-JP" sz="2000" dirty="0">
                          <a:latin typeface="Meiryo UI" panose="020B0604030504040204" pitchFamily="50" charset="-128"/>
                          <a:ea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3"/>
                  </a:ext>
                </a:extLst>
              </a:tr>
              <a:tr h="1196988">
                <a:tc>
                  <a:txBody>
                    <a:bodyPr/>
                    <a:lstStyle/>
                    <a:p>
                      <a:r>
                        <a:rPr kumimoji="1" lang="ja-JP" altLang="en-US" sz="2000" dirty="0">
                          <a:latin typeface="Meiryo UI" panose="020B0604030504040204" pitchFamily="50" charset="-128"/>
                          <a:ea typeface="Meiryo UI" panose="020B0604030504040204" pitchFamily="50" charset="-128"/>
                        </a:rPr>
                        <a:t>☑</a:t>
                      </a:r>
                    </a:p>
                  </a:txBody>
                  <a:tcPr anchor="ctr"/>
                </a:tc>
                <a:tc>
                  <a:txBody>
                    <a:bodyPr/>
                    <a:lstStyle/>
                    <a:p>
                      <a:r>
                        <a:rPr kumimoji="1" lang="ja-JP" altLang="en-US" sz="2000" b="1" dirty="0">
                          <a:latin typeface="Meiryo UI" panose="020B0604030504040204" pitchFamily="50" charset="-128"/>
                          <a:ea typeface="Meiryo UI" panose="020B0604030504040204" pitchFamily="50" charset="-128"/>
                        </a:rPr>
                        <a:t>身体拘束への肯定的意識がある</a:t>
                      </a:r>
                    </a:p>
                  </a:txBody>
                  <a:tcPr anchor="ctr"/>
                </a:tc>
                <a:tc>
                  <a:txBody>
                    <a:bodyPr/>
                    <a:lstStyle/>
                    <a:p>
                      <a:r>
                        <a:rPr kumimoji="1" lang="ja-JP" altLang="en-US" sz="2000" dirty="0">
                          <a:latin typeface="Meiryo UI" panose="020B0604030504040204" pitchFamily="50" charset="-128"/>
                          <a:ea typeface="Meiryo UI" panose="020B0604030504040204" pitchFamily="50" charset="-128"/>
                        </a:rPr>
                        <a:t>・「大変なんだから、これくらい許される」</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・「本人のため、安全のため、これくらいはしょうがない」</a:t>
                      </a:r>
                    </a:p>
                  </a:txBody>
                  <a:tcPr anchor="ctr"/>
                </a:tc>
                <a:extLst>
                  <a:ext uri="{0D108BD9-81ED-4DB2-BD59-A6C34878D82A}">
                    <a16:rowId xmlns:a16="http://schemas.microsoft.com/office/drawing/2014/main" val="10004"/>
                  </a:ext>
                </a:extLst>
              </a:tr>
            </a:tbl>
          </a:graphicData>
        </a:graphic>
      </p:graphicFrame>
      <p:sp>
        <p:nvSpPr>
          <p:cNvPr id="6" name="テキスト ボックス 5"/>
          <p:cNvSpPr txBox="1"/>
          <p:nvPr/>
        </p:nvSpPr>
        <p:spPr>
          <a:xfrm>
            <a:off x="5698273" y="6485302"/>
            <a:ext cx="3086776" cy="261610"/>
          </a:xfrm>
          <a:prstGeom prst="rect">
            <a:avLst/>
          </a:prstGeom>
          <a:noFill/>
          <a:ln>
            <a:noFill/>
          </a:ln>
        </p:spPr>
        <p:txBody>
          <a:bodyPr wrap="square" rtlCol="0">
            <a:spAutoFit/>
          </a:bodyPr>
          <a:lstStyle/>
          <a:p>
            <a:r>
              <a:rPr lang="ja-JP" altLang="en-US" sz="1100" dirty="0">
                <a:solidFill>
                  <a:srgbClr val="000000"/>
                </a:solidFill>
              </a:rPr>
              <a:t>（参考：「身体拘束ゼロへの手引き」等）</a:t>
            </a:r>
            <a:endParaRPr kumimoji="1" lang="ja-JP" altLang="en-US" sz="1100" dirty="0"/>
          </a:p>
        </p:txBody>
      </p:sp>
      <p:sp>
        <p:nvSpPr>
          <p:cNvPr id="8" name="スライド番号プレースホルダー 7"/>
          <p:cNvSpPr>
            <a:spLocks noGrp="1"/>
          </p:cNvSpPr>
          <p:nvPr>
            <p:ph type="sldNum" sz="quarter" idx="12"/>
          </p:nvPr>
        </p:nvSpPr>
        <p:spPr>
          <a:xfrm>
            <a:off x="8168907" y="6381787"/>
            <a:ext cx="762000" cy="365125"/>
          </a:xfrm>
        </p:spPr>
        <p:txBody>
          <a:bodyPr/>
          <a:lstStyle/>
          <a:p>
            <a:fld id="{401CF334-2D5C-4859-84A6-CA7E6E43FAEB}" type="slidenum">
              <a:rPr lang="en-US" altLang="ja-JP" smtClean="0">
                <a:solidFill>
                  <a:prstClr val="black"/>
                </a:solidFill>
              </a:rPr>
              <a:pPr/>
              <a:t>22</a:t>
            </a:fld>
            <a:endParaRPr lang="ja-JP" altLang="en-US" dirty="0">
              <a:solidFill>
                <a:prstClr val="black"/>
              </a:solidFill>
            </a:endParaRPr>
          </a:p>
        </p:txBody>
      </p:sp>
    </p:spTree>
    <p:extLst>
      <p:ext uri="{BB962C8B-B14F-4D97-AF65-F5344CB8AC3E}">
        <p14:creationId xmlns:p14="http://schemas.microsoft.com/office/powerpoint/2010/main" val="295231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正方形/長方形 12"/>
          <p:cNvSpPr/>
          <p:nvPr/>
        </p:nvSpPr>
        <p:spPr>
          <a:xfrm>
            <a:off x="179512" y="1553966"/>
            <a:ext cx="8784976" cy="5077221"/>
          </a:xfrm>
          <a:prstGeom prst="rect">
            <a:avLst/>
          </a:prstGeom>
          <a:solidFill>
            <a:schemeClr val="accent1">
              <a:lumMod val="20000"/>
              <a:lumOff val="80000"/>
              <a:alpha val="5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4" name="タイトル 1"/>
          <p:cNvSpPr>
            <a:spLocks noGrp="1"/>
          </p:cNvSpPr>
          <p:nvPr>
            <p:ph type="title"/>
          </p:nvPr>
        </p:nvSpPr>
        <p:spPr>
          <a:xfrm>
            <a:off x="314605" y="210035"/>
            <a:ext cx="8305800" cy="1143000"/>
          </a:xfrm>
        </p:spPr>
        <p:txBody>
          <a:bodyPr>
            <a:noAutofit/>
          </a:bodyPr>
          <a:lstStyle/>
          <a:p>
            <a:r>
              <a:rPr lang="ja-JP" altLang="en-US" sz="4000" b="1" dirty="0">
                <a:solidFill>
                  <a:schemeClr val="tx1"/>
                </a:solidFill>
                <a:latin typeface="メイリオ" panose="020B0604030504040204" pitchFamily="50" charset="-128"/>
                <a:ea typeface="メイリオ" panose="020B0604030504040204" pitchFamily="50" charset="-128"/>
              </a:rPr>
              <a:t>身体拘束を必要としない状態を</a:t>
            </a:r>
            <a:r>
              <a:rPr lang="en-US" altLang="ja-JP" sz="4000" b="1" dirty="0">
                <a:solidFill>
                  <a:schemeClr val="tx1"/>
                </a:solidFill>
                <a:latin typeface="メイリオ" panose="020B0604030504040204" pitchFamily="50" charset="-128"/>
                <a:ea typeface="メイリオ" panose="020B0604030504040204" pitchFamily="50" charset="-128"/>
              </a:rPr>
              <a:t/>
            </a:r>
            <a:br>
              <a:rPr lang="en-US" altLang="ja-JP" sz="4000" b="1" dirty="0">
                <a:solidFill>
                  <a:schemeClr val="tx1"/>
                </a:solidFill>
                <a:latin typeface="メイリオ" panose="020B0604030504040204" pitchFamily="50" charset="-128"/>
                <a:ea typeface="メイリオ" panose="020B0604030504040204" pitchFamily="50" charset="-128"/>
              </a:rPr>
            </a:br>
            <a:r>
              <a:rPr lang="ja-JP" altLang="en-US" sz="4000" b="1" dirty="0">
                <a:solidFill>
                  <a:schemeClr val="tx1"/>
                </a:solidFill>
                <a:latin typeface="メイリオ" panose="020B0604030504040204" pitchFamily="50" charset="-128"/>
                <a:ea typeface="メイリオ" panose="020B0604030504040204" pitchFamily="50" charset="-128"/>
              </a:rPr>
              <a:t>目指すために</a:t>
            </a:r>
            <a:endParaRPr kumimoji="1" lang="ja-JP" altLang="en-US" sz="4000" b="1" dirty="0">
              <a:solidFill>
                <a:schemeClr val="tx1"/>
              </a:solidFill>
              <a:latin typeface="メイリオ" panose="020B0604030504040204" pitchFamily="50" charset="-128"/>
              <a:ea typeface="メイリオ" panose="020B0604030504040204" pitchFamily="50" charset="-128"/>
            </a:endParaRPr>
          </a:p>
        </p:txBody>
      </p:sp>
      <p:graphicFrame>
        <p:nvGraphicFramePr>
          <p:cNvPr id="5" name="図表 4"/>
          <p:cNvGraphicFramePr/>
          <p:nvPr>
            <p:extLst>
              <p:ext uri="{D42A27DB-BD31-4B8C-83A1-F6EECF244321}">
                <p14:modId xmlns:p14="http://schemas.microsoft.com/office/powerpoint/2010/main" val="1416247777"/>
              </p:ext>
            </p:extLst>
          </p:nvPr>
        </p:nvGraphicFramePr>
        <p:xfrm>
          <a:off x="326572" y="1585648"/>
          <a:ext cx="8507288" cy="2950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角丸四角形吹き出し 8"/>
          <p:cNvSpPr/>
          <p:nvPr/>
        </p:nvSpPr>
        <p:spPr>
          <a:xfrm>
            <a:off x="3836031" y="879415"/>
            <a:ext cx="4784374" cy="383328"/>
          </a:xfrm>
          <a:prstGeom prst="wedgeRoundRectCallout">
            <a:avLst>
              <a:gd name="adj1" fmla="val -31600"/>
              <a:gd name="adj2" fmla="val 82150"/>
              <a:gd name="adj3" fmla="val 16667"/>
            </a:avLst>
          </a:prstGeom>
          <a:solidFill>
            <a:srgbClr val="FEFDCD"/>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800" b="1" dirty="0">
                <a:latin typeface="Meiryo UI" panose="020B0604030504040204" pitchFamily="50" charset="-128"/>
                <a:ea typeface="Meiryo UI" panose="020B0604030504040204" pitchFamily="50" charset="-128"/>
              </a:rPr>
              <a:t>必要に応じて、専門家への相談・助言を検討する</a:t>
            </a:r>
            <a:endParaRPr kumimoji="1" lang="ja-JP" altLang="en-US" sz="1800" b="1"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5904148" y="6604185"/>
            <a:ext cx="3064884" cy="261610"/>
          </a:xfrm>
          <a:prstGeom prst="rect">
            <a:avLst/>
          </a:prstGeom>
          <a:noFill/>
          <a:ln>
            <a:noFill/>
          </a:ln>
        </p:spPr>
        <p:txBody>
          <a:bodyPr wrap="square" rtlCol="0">
            <a:spAutoFit/>
          </a:bodyPr>
          <a:lstStyle/>
          <a:p>
            <a:r>
              <a:rPr lang="ja-JP" altLang="en-US" sz="1100" dirty="0">
                <a:solidFill>
                  <a:srgbClr val="000000"/>
                </a:solidFill>
              </a:rPr>
              <a:t>（参考：「身体拘束ゼロへの手引き」等）</a:t>
            </a:r>
            <a:endParaRPr kumimoji="1" lang="ja-JP" altLang="en-US" sz="1100" dirty="0"/>
          </a:p>
        </p:txBody>
      </p:sp>
      <p:sp>
        <p:nvSpPr>
          <p:cNvPr id="12" name="角丸四角形 11"/>
          <p:cNvSpPr/>
          <p:nvPr/>
        </p:nvSpPr>
        <p:spPr>
          <a:xfrm>
            <a:off x="326572" y="4734351"/>
            <a:ext cx="8564082" cy="1793918"/>
          </a:xfrm>
          <a:prstGeom prst="roundRect">
            <a:avLst/>
          </a:prstGeom>
          <a:solidFill>
            <a:srgbClr val="FFCCFF">
              <a:alpha val="50000"/>
            </a:srgbClr>
          </a:solidFill>
        </p:spPr>
        <p:style>
          <a:lnRef idx="1">
            <a:schemeClr val="accent3"/>
          </a:lnRef>
          <a:fillRef idx="2">
            <a:schemeClr val="accent3"/>
          </a:fillRef>
          <a:effectRef idx="1">
            <a:schemeClr val="accent3"/>
          </a:effectRef>
          <a:fontRef idx="minor">
            <a:schemeClr val="dk1"/>
          </a:fontRef>
        </p:style>
        <p:txBody>
          <a:bodyPr rtlCol="0" anchor="b">
            <a:normAutofit fontScale="85000" lnSpcReduction="20000"/>
          </a:bodyPr>
          <a:lstStyle/>
          <a:p>
            <a:r>
              <a:rPr lang="ja-JP" altLang="en-US" sz="2600" b="1" dirty="0">
                <a:latin typeface="メイリオ" panose="020B0604030504040204" pitchFamily="50" charset="-128"/>
                <a:ea typeface="メイリオ" panose="020B0604030504040204" pitchFamily="50" charset="-128"/>
              </a:rPr>
              <a:t>「本人の思いの確認」（反応・行動の原因例）</a:t>
            </a:r>
            <a:endParaRPr lang="en-US" altLang="ja-JP" sz="2600" b="1" dirty="0">
              <a:latin typeface="メイリオ" panose="020B0604030504040204" pitchFamily="50" charset="-128"/>
              <a:ea typeface="メイリオ" panose="020B0604030504040204" pitchFamily="50" charset="-128"/>
            </a:endParaRPr>
          </a:p>
          <a:p>
            <a:pPr>
              <a:lnSpc>
                <a:spcPct val="120000"/>
              </a:lnSpc>
            </a:pPr>
            <a:r>
              <a:rPr lang="ja-JP" altLang="en-US" dirty="0">
                <a:latin typeface="メイリオ" panose="020B0604030504040204" pitchFamily="50" charset="-128"/>
                <a:ea typeface="メイリオ" panose="020B0604030504040204" pitchFamily="50" charset="-128"/>
              </a:rPr>
              <a:t>・職員の行為や言葉かけが不適当か、またはその意味が理解できていないのでは？</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・自分の意思にそぐわないと感じているのでは？</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・不安や孤独を感じているのでは？</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・不快や苦痛を感じているのでは？</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・身の危険を感じているのでは？</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・何らかの意思表示をしようとしているのでは？　　　など　</a:t>
            </a:r>
            <a:endParaRPr kumimoji="1" lang="ja-JP" altLang="en-US" dirty="0">
              <a:latin typeface="メイリオ" panose="020B0604030504040204" pitchFamily="50" charset="-128"/>
              <a:ea typeface="メイリオ" panose="020B0604030504040204" pitchFamily="50" charset="-128"/>
            </a:endParaRPr>
          </a:p>
        </p:txBody>
      </p:sp>
      <p:sp>
        <p:nvSpPr>
          <p:cNvPr id="14" name="右矢印 13"/>
          <p:cNvSpPr/>
          <p:nvPr/>
        </p:nvSpPr>
        <p:spPr>
          <a:xfrm>
            <a:off x="2843808" y="1968034"/>
            <a:ext cx="432048" cy="28803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5" name="右矢印 14"/>
          <p:cNvSpPr/>
          <p:nvPr/>
        </p:nvSpPr>
        <p:spPr>
          <a:xfrm>
            <a:off x="5904148" y="1968034"/>
            <a:ext cx="432048" cy="28803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6" name="スライド番号プレースホルダー 15"/>
          <p:cNvSpPr>
            <a:spLocks noGrp="1"/>
          </p:cNvSpPr>
          <p:nvPr>
            <p:ph type="sldNum" sz="quarter" idx="12"/>
          </p:nvPr>
        </p:nvSpPr>
        <p:spPr>
          <a:xfrm>
            <a:off x="8239405" y="6486937"/>
            <a:ext cx="762000" cy="365125"/>
          </a:xfrm>
        </p:spPr>
        <p:txBody>
          <a:bodyPr/>
          <a:lstStyle/>
          <a:p>
            <a:fld id="{401CF334-2D5C-4859-84A6-CA7E6E43FAEB}" type="slidenum">
              <a:rPr lang="en-US" altLang="ja-JP" smtClean="0">
                <a:solidFill>
                  <a:prstClr val="black"/>
                </a:solidFill>
              </a:rPr>
              <a:pPr/>
              <a:t>23</a:t>
            </a:fld>
            <a:endParaRPr lang="ja-JP" altLang="en-US" dirty="0">
              <a:solidFill>
                <a:prstClr val="black"/>
              </a:solidFill>
            </a:endParaRPr>
          </a:p>
        </p:txBody>
      </p:sp>
    </p:spTree>
    <p:extLst>
      <p:ext uri="{BB962C8B-B14F-4D97-AF65-F5344CB8AC3E}">
        <p14:creationId xmlns:p14="http://schemas.microsoft.com/office/powerpoint/2010/main" val="232122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タイトル 1"/>
          <p:cNvSpPr>
            <a:spLocks noGrp="1"/>
          </p:cNvSpPr>
          <p:nvPr>
            <p:ph type="title"/>
          </p:nvPr>
        </p:nvSpPr>
        <p:spPr>
          <a:xfrm>
            <a:off x="700061" y="0"/>
            <a:ext cx="7852397" cy="1001712"/>
          </a:xfrm>
        </p:spPr>
        <p:txBody>
          <a:bodyPr>
            <a:noAutofit/>
          </a:bodyPr>
          <a:lstStyle/>
          <a:p>
            <a:pPr algn="ctr"/>
            <a:r>
              <a:rPr lang="ja-JP" altLang="en-US" sz="4400" b="1" dirty="0">
                <a:solidFill>
                  <a:schemeClr val="tx1"/>
                </a:solidFill>
                <a:latin typeface="メイリオ" panose="020B0604030504040204" pitchFamily="50" charset="-128"/>
                <a:ea typeface="メイリオ" panose="020B0604030504040204" pitchFamily="50" charset="-128"/>
              </a:rPr>
              <a:t>「家族」からの要求への考え方</a:t>
            </a:r>
          </a:p>
        </p:txBody>
      </p:sp>
      <p:sp>
        <p:nvSpPr>
          <p:cNvPr id="53251" name="コンテンツ プレースホルダ 2"/>
          <p:cNvSpPr>
            <a:spLocks noGrp="1"/>
          </p:cNvSpPr>
          <p:nvPr>
            <p:ph idx="1"/>
          </p:nvPr>
        </p:nvSpPr>
        <p:spPr>
          <a:xfrm>
            <a:off x="72008" y="1175657"/>
            <a:ext cx="9108504" cy="5781735"/>
          </a:xfrm>
        </p:spPr>
        <p:txBody>
          <a:bodyPr>
            <a:normAutofit/>
          </a:bodyPr>
          <a:lstStyle/>
          <a:p>
            <a:pPr>
              <a:defRPr/>
            </a:pPr>
            <a:r>
              <a:rPr lang="ja-JP" altLang="en-US" b="1" dirty="0">
                <a:latin typeface="メイリオ" panose="020B0604030504040204" pitchFamily="50" charset="-128"/>
                <a:ea typeface="メイリオ" panose="020B0604030504040204" pitchFamily="50" charset="-128"/>
              </a:rPr>
              <a:t>家族が、本来必要のない身体拘束を求める場合もある</a:t>
            </a:r>
            <a:endParaRPr lang="en-US" altLang="ja-JP" b="1" dirty="0">
              <a:latin typeface="メイリオ" panose="020B0604030504040204" pitchFamily="50" charset="-128"/>
              <a:ea typeface="メイリオ" panose="020B0604030504040204" pitchFamily="50" charset="-128"/>
            </a:endParaRPr>
          </a:p>
          <a:p>
            <a:pPr lvl="1">
              <a:defRPr/>
            </a:pPr>
            <a:r>
              <a:rPr lang="ja-JP" altLang="en-US" b="1" dirty="0">
                <a:solidFill>
                  <a:srgbClr val="FF0000"/>
                </a:solidFill>
                <a:latin typeface="メイリオ" panose="020B0604030504040204" pitchFamily="50" charset="-128"/>
                <a:ea typeface="メイリオ" panose="020B0604030504040204" pitchFamily="50" charset="-128"/>
              </a:rPr>
              <a:t>家族が、高齢者のことを勝手に決めてよいわけではない。</a:t>
            </a:r>
            <a:endParaRPr lang="en-US" altLang="ja-JP" b="1" dirty="0">
              <a:solidFill>
                <a:srgbClr val="FF0000"/>
              </a:solidFill>
              <a:latin typeface="メイリオ" panose="020B0604030504040204" pitchFamily="50" charset="-128"/>
              <a:ea typeface="メイリオ" panose="020B0604030504040204" pitchFamily="50" charset="-128"/>
            </a:endParaRPr>
          </a:p>
          <a:p>
            <a:pPr marL="393192" lvl="1" indent="0">
              <a:buNone/>
              <a:defRPr/>
            </a:pPr>
            <a:r>
              <a:rPr lang="ja-JP" altLang="en-US" b="1" dirty="0">
                <a:solidFill>
                  <a:srgbClr val="FF0000"/>
                </a:solidFill>
                <a:latin typeface="メイリオ" panose="020B0604030504040204" pitchFamily="50" charset="-128"/>
                <a:ea typeface="メイリオ" panose="020B0604030504040204" pitchFamily="50" charset="-128"/>
              </a:rPr>
              <a:t>  家族だからと言って、高齢者の意思に反することを、　　　当たり前のように決定する</a:t>
            </a:r>
            <a:r>
              <a:rPr lang="en-US" altLang="ja-JP" b="1" dirty="0">
                <a:solidFill>
                  <a:srgbClr val="FF0000"/>
                </a:solidFill>
                <a:latin typeface="メイリオ" panose="020B0604030504040204" pitchFamily="50" charset="-128"/>
                <a:ea typeface="メイリオ" panose="020B0604030504040204" pitchFamily="50" charset="-128"/>
              </a:rPr>
              <a:t>【</a:t>
            </a:r>
            <a:r>
              <a:rPr lang="ja-JP" altLang="en-US" b="1" dirty="0">
                <a:solidFill>
                  <a:srgbClr val="FF0000"/>
                </a:solidFill>
                <a:latin typeface="メイリオ" panose="020B0604030504040204" pitchFamily="50" charset="-128"/>
                <a:ea typeface="メイリオ" panose="020B0604030504040204" pitchFamily="50" charset="-128"/>
              </a:rPr>
              <a:t>権限</a:t>
            </a:r>
            <a:r>
              <a:rPr lang="en-US" altLang="ja-JP" b="1" dirty="0">
                <a:solidFill>
                  <a:srgbClr val="FF0000"/>
                </a:solidFill>
                <a:latin typeface="メイリオ" panose="020B0604030504040204" pitchFamily="50" charset="-128"/>
                <a:ea typeface="メイリオ" panose="020B0604030504040204" pitchFamily="50" charset="-128"/>
              </a:rPr>
              <a:t>】</a:t>
            </a:r>
            <a:r>
              <a:rPr lang="ja-JP" altLang="en-US" b="1" dirty="0">
                <a:solidFill>
                  <a:srgbClr val="FF0000"/>
                </a:solidFill>
                <a:latin typeface="メイリオ" panose="020B0604030504040204" pitchFamily="50" charset="-128"/>
                <a:ea typeface="メイリオ" panose="020B0604030504040204" pitchFamily="50" charset="-128"/>
              </a:rPr>
              <a:t>はない</a:t>
            </a:r>
            <a:endParaRPr lang="en-US" altLang="ja-JP" b="1" dirty="0">
              <a:solidFill>
                <a:srgbClr val="FF0000"/>
              </a:solidFill>
              <a:latin typeface="メイリオ" panose="020B0604030504040204" pitchFamily="50" charset="-128"/>
              <a:ea typeface="メイリオ" panose="020B0604030504040204" pitchFamily="50" charset="-128"/>
            </a:endParaRPr>
          </a:p>
          <a:p>
            <a:pPr lvl="2">
              <a:defRPr/>
            </a:pPr>
            <a:r>
              <a:rPr lang="ja-JP" altLang="en-US" dirty="0">
                <a:latin typeface="メイリオ" panose="020B0604030504040204" pitchFamily="50" charset="-128"/>
                <a:ea typeface="メイリオ" panose="020B0604030504040204" pitchFamily="50" charset="-128"/>
              </a:rPr>
              <a:t>高齢者とその家族は、「成人」と「成人」の関係</a:t>
            </a:r>
            <a:endParaRPr lang="en-US" altLang="ja-JP" dirty="0">
              <a:latin typeface="メイリオ" panose="020B0604030504040204" pitchFamily="50" charset="-128"/>
              <a:ea typeface="メイリオ" panose="020B0604030504040204" pitchFamily="50" charset="-128"/>
            </a:endParaRPr>
          </a:p>
          <a:p>
            <a:pPr lvl="2">
              <a:defRPr/>
            </a:pPr>
            <a:r>
              <a:rPr lang="ja-JP" altLang="en-US" dirty="0">
                <a:latin typeface="メイリオ" panose="020B0604030504040204" pitchFamily="50" charset="-128"/>
                <a:ea typeface="メイリオ" panose="020B0604030504040204" pitchFamily="50" charset="-128"/>
              </a:rPr>
              <a:t>「無権代理」状態の家族が多い（成年後見人は法的代理人）</a:t>
            </a:r>
            <a:endParaRPr lang="en-US" altLang="ja-JP" dirty="0">
              <a:latin typeface="メイリオ" panose="020B0604030504040204" pitchFamily="50" charset="-128"/>
              <a:ea typeface="メイリオ" panose="020B0604030504040204" pitchFamily="50" charset="-128"/>
            </a:endParaRPr>
          </a:p>
          <a:p>
            <a:pPr lvl="2">
              <a:defRPr/>
            </a:pPr>
            <a:endParaRPr lang="en-US" altLang="ja-JP" sz="800" dirty="0">
              <a:latin typeface="メイリオ" panose="020B0604030504040204" pitchFamily="50" charset="-128"/>
              <a:ea typeface="メイリオ" panose="020B0604030504040204" pitchFamily="50" charset="-128"/>
            </a:endParaRPr>
          </a:p>
          <a:p>
            <a:pPr>
              <a:defRPr/>
            </a:pPr>
            <a:r>
              <a:rPr lang="ja-JP" altLang="en-US" b="1" dirty="0">
                <a:latin typeface="メイリオ" panose="020B0604030504040204" pitchFamily="50" charset="-128"/>
                <a:ea typeface="メイリオ" panose="020B0604030504040204" pitchFamily="50" charset="-128"/>
              </a:rPr>
              <a:t>在宅で介護をしている際に、家族が高齢者を縛る行為は「養護者による高齢者虐待」とみなされる</a:t>
            </a:r>
            <a:endParaRPr lang="en-US" altLang="ja-JP" b="1" dirty="0">
              <a:latin typeface="メイリオ" panose="020B0604030504040204" pitchFamily="50" charset="-128"/>
              <a:ea typeface="メイリオ" panose="020B0604030504040204" pitchFamily="50" charset="-128"/>
            </a:endParaRPr>
          </a:p>
          <a:p>
            <a:pPr lvl="1">
              <a:defRPr/>
            </a:pPr>
            <a:r>
              <a:rPr lang="ja-JP" altLang="en-US" dirty="0">
                <a:latin typeface="メイリオ" panose="020B0604030504040204" pitchFamily="50" charset="-128"/>
                <a:ea typeface="メイリオ" panose="020B0604030504040204" pitchFamily="50" charset="-128"/>
              </a:rPr>
              <a:t>ということは、事業者が家族の言いなりに縛る行為や外鍵をかける行為は、「事業者による虐待」とみなされることも</a:t>
            </a:r>
            <a:endParaRPr lang="en-US" altLang="ja-JP" dirty="0">
              <a:latin typeface="メイリオ" panose="020B0604030504040204" pitchFamily="50" charset="-128"/>
              <a:ea typeface="メイリオ" panose="020B0604030504040204" pitchFamily="50" charset="-128"/>
            </a:endParaRPr>
          </a:p>
          <a:p>
            <a:pPr lvl="1">
              <a:defRPr/>
            </a:pPr>
            <a:r>
              <a:rPr lang="ja-JP" altLang="en-US" dirty="0">
                <a:solidFill>
                  <a:srgbClr val="FF0000"/>
                </a:solidFill>
                <a:latin typeface="Meiryo UI" panose="020B0604030504040204" pitchFamily="50" charset="-128"/>
                <a:ea typeface="Meiryo UI" panose="020B0604030504040204" pitchFamily="50" charset="-128"/>
              </a:rPr>
              <a:t>「緊急やむを得ない場合以外の身体拘束・抑制」（身体的虐待）</a:t>
            </a:r>
            <a:endParaRPr lang="en-US" altLang="ja-JP" dirty="0">
              <a:solidFill>
                <a:srgbClr val="FF0000"/>
              </a:solidFill>
              <a:latin typeface="Meiryo UI" panose="020B0604030504040204" pitchFamily="50" charset="-128"/>
              <a:ea typeface="Meiryo UI" panose="020B0604030504040204" pitchFamily="50" charset="-128"/>
            </a:endParaRPr>
          </a:p>
          <a:p>
            <a:pPr lvl="1">
              <a:defRPr/>
            </a:pPr>
            <a:r>
              <a:rPr lang="ja-JP" altLang="en-US" dirty="0">
                <a:solidFill>
                  <a:srgbClr val="FF0000"/>
                </a:solidFill>
                <a:latin typeface="Meiryo UI" panose="020B0604030504040204" pitchFamily="50" charset="-128"/>
                <a:ea typeface="Meiryo UI" panose="020B0604030504040204" pitchFamily="50" charset="-128"/>
              </a:rPr>
              <a:t>「職務上の義務を著しく怠る」（介護・世話の放棄・放任）</a:t>
            </a:r>
            <a:endParaRPr lang="en-US" altLang="ja-JP" dirty="0">
              <a:solidFill>
                <a:srgbClr val="FF0000"/>
              </a:solidFill>
              <a:latin typeface="Meiryo UI" panose="020B0604030504040204" pitchFamily="50" charset="-128"/>
              <a:ea typeface="Meiryo UI" panose="020B0604030504040204" pitchFamily="50" charset="-128"/>
            </a:endParaRPr>
          </a:p>
          <a:p>
            <a:pPr marL="393192" lvl="1" indent="0">
              <a:buNone/>
              <a:defRPr/>
            </a:pPr>
            <a:r>
              <a:rPr lang="ja-JP" altLang="en-US" dirty="0">
                <a:latin typeface="メイリオ" panose="020B0604030504040204" pitchFamily="50" charset="-128"/>
                <a:ea typeface="メイリオ" panose="020B0604030504040204" pitchFamily="50" charset="-128"/>
              </a:rPr>
              <a:t>　という状態になっているかどうか？</a:t>
            </a:r>
            <a:endParaRPr lang="en-US" altLang="ja-JP" dirty="0">
              <a:latin typeface="メイリオ" panose="020B0604030504040204" pitchFamily="50" charset="-128"/>
              <a:ea typeface="メイリオ" panose="020B0604030504040204" pitchFamily="50" charset="-128"/>
            </a:endParaRPr>
          </a:p>
          <a:p>
            <a:pPr lvl="2">
              <a:buFont typeface="Wingdings" panose="05000000000000000000" pitchFamily="2" charset="2"/>
              <a:buNone/>
              <a:defRPr/>
            </a:pPr>
            <a:endParaRPr lang="en-US" altLang="ja-JP" dirty="0">
              <a:latin typeface="メイリオ" panose="020B0604030504040204" pitchFamily="50" charset="-128"/>
              <a:ea typeface="メイリオ" panose="020B0604030504040204" pitchFamily="50" charset="-128"/>
            </a:endParaRPr>
          </a:p>
          <a:p>
            <a:pPr>
              <a:defRPr/>
            </a:pPr>
            <a:endParaRPr lang="ja-JP" altLang="en-US" dirty="0">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401CF334-2D5C-4859-84A6-CA7E6E43FAEB}" type="slidenum">
              <a:rPr lang="en-US" altLang="ja-JP" smtClean="0">
                <a:solidFill>
                  <a:prstClr val="black"/>
                </a:solidFill>
              </a:rPr>
              <a:pPr/>
              <a:t>24</a:t>
            </a:fld>
            <a:endParaRPr lang="ja-JP" altLang="en-US" dirty="0">
              <a:solidFill>
                <a:prstClr val="black"/>
              </a:solidFill>
            </a:endParaRPr>
          </a:p>
        </p:txBody>
      </p:sp>
    </p:spTree>
    <p:extLst>
      <p:ext uri="{BB962C8B-B14F-4D97-AF65-F5344CB8AC3E}">
        <p14:creationId xmlns:p14="http://schemas.microsoft.com/office/powerpoint/2010/main" val="187461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タイトル 1"/>
          <p:cNvSpPr>
            <a:spLocks noGrp="1"/>
          </p:cNvSpPr>
          <p:nvPr>
            <p:ph type="title"/>
          </p:nvPr>
        </p:nvSpPr>
        <p:spPr>
          <a:xfrm>
            <a:off x="107950" y="152546"/>
            <a:ext cx="9036050" cy="790883"/>
          </a:xfrm>
        </p:spPr>
        <p:txBody>
          <a:bodyPr>
            <a:normAutofit/>
          </a:bodyPr>
          <a:lstStyle/>
          <a:p>
            <a:pPr algn="ctr"/>
            <a:r>
              <a:rPr lang="ja-JP" altLang="en-US" sz="4400" b="1" dirty="0">
                <a:solidFill>
                  <a:schemeClr val="tx1"/>
                </a:solidFill>
              </a:rPr>
              <a:t>家族からの要求にどう向き合うか？</a:t>
            </a:r>
          </a:p>
        </p:txBody>
      </p:sp>
      <p:sp>
        <p:nvSpPr>
          <p:cNvPr id="3" name="コンテンツ プレースホルダー 2"/>
          <p:cNvSpPr>
            <a:spLocks noGrp="1"/>
          </p:cNvSpPr>
          <p:nvPr>
            <p:ph idx="1"/>
          </p:nvPr>
        </p:nvSpPr>
        <p:spPr>
          <a:xfrm>
            <a:off x="194198" y="1098159"/>
            <a:ext cx="8856662" cy="5623318"/>
          </a:xfrm>
        </p:spPr>
        <p:txBody>
          <a:bodyPr>
            <a:normAutofit fontScale="92500"/>
          </a:bodyPr>
          <a:lstStyle/>
          <a:p>
            <a:pPr>
              <a:defRPr/>
            </a:pPr>
            <a:r>
              <a:rPr lang="ja-JP" altLang="en-US" sz="3900" b="1" dirty="0">
                <a:latin typeface="メイリオ" panose="020B0604030504040204" pitchFamily="50" charset="-128"/>
                <a:ea typeface="メイリオ" panose="020B0604030504040204" pitchFamily="50" charset="-128"/>
              </a:rPr>
              <a:t>高齢者を傷つけるような不当な要求か？</a:t>
            </a:r>
            <a:endParaRPr lang="en-US" altLang="ja-JP" sz="3900" b="1" dirty="0">
              <a:latin typeface="メイリオ" panose="020B0604030504040204" pitchFamily="50" charset="-128"/>
              <a:ea typeface="メイリオ" panose="020B0604030504040204" pitchFamily="50" charset="-128"/>
            </a:endParaRPr>
          </a:p>
          <a:p>
            <a:pPr lvl="1">
              <a:defRPr/>
            </a:pPr>
            <a:r>
              <a:rPr lang="ja-JP" altLang="en-US" sz="2800" dirty="0">
                <a:latin typeface="メイリオ" panose="020B0604030504040204" pitchFamily="50" charset="-128"/>
                <a:ea typeface="メイリオ" panose="020B0604030504040204" pitchFamily="50" charset="-128"/>
              </a:rPr>
              <a:t>基本的にはＮＧ。「従事者等による虐待」となる。    高齢者虐待防止法があることを説明し、理解を求める</a:t>
            </a:r>
            <a:endParaRPr lang="en-US" altLang="ja-JP" sz="2800" dirty="0">
              <a:latin typeface="メイリオ" panose="020B0604030504040204" pitchFamily="50" charset="-128"/>
              <a:ea typeface="メイリオ" panose="020B0604030504040204" pitchFamily="50" charset="-128"/>
            </a:endParaRPr>
          </a:p>
          <a:p>
            <a:pPr lvl="1">
              <a:defRPr/>
            </a:pPr>
            <a:endParaRPr lang="en-US" altLang="ja-JP" sz="900" dirty="0">
              <a:latin typeface="メイリオ" panose="020B0604030504040204" pitchFamily="50" charset="-128"/>
              <a:ea typeface="メイリオ" panose="020B0604030504040204" pitchFamily="50" charset="-128"/>
            </a:endParaRPr>
          </a:p>
          <a:p>
            <a:pPr>
              <a:defRPr/>
            </a:pPr>
            <a:r>
              <a:rPr lang="ja-JP" altLang="en-US" sz="3900" b="1" dirty="0">
                <a:latin typeface="メイリオ" panose="020B0604030504040204" pitchFamily="50" charset="-128"/>
                <a:ea typeface="メイリオ" panose="020B0604030504040204" pitchFamily="50" charset="-128"/>
              </a:rPr>
              <a:t>単なる「わがまま」な不当な要求か？</a:t>
            </a:r>
            <a:endParaRPr lang="en-US" altLang="ja-JP" sz="3900" b="1" dirty="0">
              <a:latin typeface="メイリオ" panose="020B0604030504040204" pitchFamily="50" charset="-128"/>
              <a:ea typeface="メイリオ" panose="020B0604030504040204" pitchFamily="50" charset="-128"/>
            </a:endParaRPr>
          </a:p>
          <a:p>
            <a:pPr lvl="1">
              <a:defRPr/>
            </a:pPr>
            <a:r>
              <a:rPr lang="ja-JP" altLang="en-US" sz="2800" dirty="0">
                <a:latin typeface="メイリオ" panose="020B0604030504040204" pitchFamily="50" charset="-128"/>
                <a:ea typeface="メイリオ" panose="020B0604030504040204" pitchFamily="50" charset="-128"/>
              </a:rPr>
              <a:t>「できないこと」「やってはいけないこと」を伝える</a:t>
            </a:r>
            <a:endParaRPr lang="en-US" altLang="ja-JP" sz="2800" dirty="0">
              <a:latin typeface="メイリオ" panose="020B0604030504040204" pitchFamily="50" charset="-128"/>
              <a:ea typeface="メイリオ" panose="020B0604030504040204" pitchFamily="50" charset="-128"/>
            </a:endParaRPr>
          </a:p>
          <a:p>
            <a:pPr lvl="1">
              <a:defRPr/>
            </a:pPr>
            <a:r>
              <a:rPr lang="ja-JP" altLang="en-US" sz="2800" dirty="0">
                <a:latin typeface="メイリオ" panose="020B0604030504040204" pitchFamily="50" charset="-128"/>
                <a:ea typeface="メイリオ" panose="020B0604030504040204" pitchFamily="50" charset="-128"/>
              </a:rPr>
              <a:t>インフォーマルサービスでは？？と検討する等</a:t>
            </a:r>
            <a:endParaRPr lang="en-US" altLang="ja-JP" sz="2800" dirty="0">
              <a:latin typeface="メイリオ" panose="020B0604030504040204" pitchFamily="50" charset="-128"/>
              <a:ea typeface="メイリオ" panose="020B0604030504040204" pitchFamily="50" charset="-128"/>
            </a:endParaRPr>
          </a:p>
          <a:p>
            <a:pPr lvl="1">
              <a:defRPr/>
            </a:pPr>
            <a:endParaRPr lang="en-US" altLang="ja-JP" sz="900" dirty="0">
              <a:latin typeface="メイリオ" panose="020B0604030504040204" pitchFamily="50" charset="-128"/>
              <a:ea typeface="メイリオ" panose="020B0604030504040204" pitchFamily="50" charset="-128"/>
            </a:endParaRPr>
          </a:p>
          <a:p>
            <a:pPr>
              <a:defRPr/>
            </a:pPr>
            <a:r>
              <a:rPr lang="ja-JP" altLang="en-US" sz="3900" b="1" dirty="0">
                <a:latin typeface="メイリオ" panose="020B0604030504040204" pitchFamily="50" charset="-128"/>
                <a:ea typeface="メイリオ" panose="020B0604030504040204" pitchFamily="50" charset="-128"/>
              </a:rPr>
              <a:t>正当な「苦情」か？</a:t>
            </a:r>
            <a:endParaRPr lang="en-US" altLang="ja-JP" sz="3900" b="1" dirty="0">
              <a:latin typeface="メイリオ" panose="020B0604030504040204" pitchFamily="50" charset="-128"/>
              <a:ea typeface="メイリオ" panose="020B0604030504040204" pitchFamily="50" charset="-128"/>
            </a:endParaRPr>
          </a:p>
          <a:p>
            <a:pPr lvl="1">
              <a:defRPr/>
            </a:pPr>
            <a:r>
              <a:rPr lang="ja-JP" altLang="en-US" sz="2800" dirty="0">
                <a:latin typeface="メイリオ" panose="020B0604030504040204" pitchFamily="50" charset="-128"/>
                <a:ea typeface="メイリオ" panose="020B0604030504040204" pitchFamily="50" charset="-128"/>
              </a:rPr>
              <a:t>事業者での苦情解決のシステムについて確認を</a:t>
            </a:r>
            <a:endParaRPr lang="en-US" altLang="ja-JP" sz="2800" dirty="0">
              <a:latin typeface="メイリオ" panose="020B0604030504040204" pitchFamily="50" charset="-128"/>
              <a:ea typeface="メイリオ" panose="020B0604030504040204" pitchFamily="50" charset="-128"/>
            </a:endParaRPr>
          </a:p>
          <a:p>
            <a:pPr lvl="1">
              <a:defRPr/>
            </a:pPr>
            <a:endParaRPr lang="en-US" altLang="ja-JP" sz="900" dirty="0">
              <a:latin typeface="メイリオ" panose="020B0604030504040204" pitchFamily="50" charset="-128"/>
              <a:ea typeface="メイリオ" panose="020B0604030504040204" pitchFamily="50" charset="-128"/>
            </a:endParaRPr>
          </a:p>
          <a:p>
            <a:pPr marL="393192" lvl="1" indent="0" algn="r">
              <a:buNone/>
              <a:defRPr/>
            </a:pPr>
            <a:r>
              <a:rPr lang="ja-JP" altLang="en-US" sz="2800" b="1" dirty="0">
                <a:solidFill>
                  <a:srgbClr val="FF0000"/>
                </a:solidFill>
                <a:latin typeface="メイリオ" panose="020B0604030504040204" pitchFamily="50" charset="-128"/>
                <a:ea typeface="メイリオ" panose="020B0604030504040204" pitchFamily="50" charset="-128"/>
              </a:rPr>
              <a:t>不安な時には、行政や地域包括支援センターに相談を！　　　　　　　　　　　　　　　　　</a:t>
            </a:r>
            <a:endParaRPr lang="en-US" altLang="ja-JP" sz="2800" b="1" dirty="0">
              <a:solidFill>
                <a:srgbClr val="FF0000"/>
              </a:solidFill>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a:xfrm>
            <a:off x="7924800" y="6381752"/>
            <a:ext cx="7620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1CF334-2D5C-4859-84A6-CA7E6E43FAEB}" type="slidenum">
              <a:rPr kumimoji="0" lang="en-US" altLang="ja-JP" sz="1100" b="0" i="0" u="none" strike="noStrike" kern="1200" cap="none" spc="0" normalizeH="0" baseline="0" noProof="0" smtClean="0">
                <a:ln>
                  <a:noFill/>
                </a:ln>
                <a:effectLst/>
                <a:uLnTx/>
                <a:uFillTx/>
                <a:latin typeface="ＭＳ 明朝" panose="02020609040205080304" pitchFamily="17" charset="-128"/>
                <a:ea typeface="ＭＳ 明朝" panose="02020609040205080304" pitchFamily="17"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ja-JP" altLang="en-US" sz="1100" b="0"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cs typeface="+mn-cs"/>
            </a:endParaRPr>
          </a:p>
        </p:txBody>
      </p:sp>
    </p:spTree>
    <p:extLst>
      <p:ext uri="{BB962C8B-B14F-4D97-AF65-F5344CB8AC3E}">
        <p14:creationId xmlns:p14="http://schemas.microsoft.com/office/powerpoint/2010/main" val="2242981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4721289" y="746055"/>
            <a:ext cx="5137264" cy="6633863"/>
          </a:xfrm>
          <a:prstGeom prst="rect">
            <a:avLst/>
          </a:prstGeom>
        </p:spPr>
      </p:pic>
      <p:sp>
        <p:nvSpPr>
          <p:cNvPr id="2" name="タイトル 1"/>
          <p:cNvSpPr>
            <a:spLocks noGrp="1"/>
          </p:cNvSpPr>
          <p:nvPr>
            <p:ph type="title"/>
          </p:nvPr>
        </p:nvSpPr>
        <p:spPr>
          <a:xfrm>
            <a:off x="653142" y="2570087"/>
            <a:ext cx="4068147" cy="2113879"/>
          </a:xfrm>
        </p:spPr>
        <p:txBody>
          <a:bodyPr>
            <a:normAutofit/>
          </a:bodyPr>
          <a:lstStyle/>
          <a:p>
            <a:pPr algn="ctr">
              <a:lnSpc>
                <a:spcPct val="100000"/>
              </a:lnSpc>
            </a:pPr>
            <a:r>
              <a:rPr lang="ja-JP" altLang="en-US" sz="4400" b="1" dirty="0">
                <a:solidFill>
                  <a:schemeClr val="tx1"/>
                </a:solidFill>
                <a:latin typeface="メイリオ" panose="020B0604030504040204" pitchFamily="50" charset="-128"/>
                <a:ea typeface="メイリオ" panose="020B0604030504040204" pitchFamily="50" charset="-128"/>
              </a:rPr>
              <a:t>小冊子を用いた</a:t>
            </a:r>
            <a:r>
              <a:rPr lang="en-US" altLang="ja-JP" sz="4400" b="1" dirty="0">
                <a:solidFill>
                  <a:schemeClr val="tx1"/>
                </a:solidFill>
                <a:latin typeface="メイリオ" panose="020B0604030504040204" pitchFamily="50" charset="-128"/>
                <a:ea typeface="メイリオ" panose="020B0604030504040204" pitchFamily="50" charset="-128"/>
              </a:rPr>
              <a:t/>
            </a:r>
            <a:br>
              <a:rPr lang="en-US" altLang="ja-JP" sz="4400" b="1" dirty="0">
                <a:solidFill>
                  <a:schemeClr val="tx1"/>
                </a:solidFill>
                <a:latin typeface="メイリオ" panose="020B0604030504040204" pitchFamily="50" charset="-128"/>
                <a:ea typeface="メイリオ" panose="020B0604030504040204" pitchFamily="50" charset="-128"/>
              </a:rPr>
            </a:br>
            <a:r>
              <a:rPr lang="ja-JP" altLang="en-US" sz="4400" b="1" dirty="0">
                <a:solidFill>
                  <a:schemeClr val="tx1"/>
                </a:solidFill>
                <a:latin typeface="メイリオ" panose="020B0604030504040204" pitchFamily="50" charset="-128"/>
                <a:ea typeface="メイリオ" panose="020B0604030504040204" pitchFamily="50" charset="-128"/>
              </a:rPr>
              <a:t>職場内研修方法</a:t>
            </a:r>
            <a:r>
              <a:rPr lang="en-US" altLang="ja-JP" sz="4400" b="1" dirty="0">
                <a:solidFill>
                  <a:schemeClr val="tx1"/>
                </a:solidFill>
                <a:latin typeface="メイリオ" panose="020B0604030504040204" pitchFamily="50" charset="-128"/>
                <a:ea typeface="メイリオ" panose="020B0604030504040204" pitchFamily="50" charset="-128"/>
              </a:rPr>
              <a:t/>
            </a:r>
            <a:br>
              <a:rPr lang="en-US" altLang="ja-JP" sz="4400" b="1" dirty="0">
                <a:solidFill>
                  <a:schemeClr val="tx1"/>
                </a:solidFill>
                <a:latin typeface="メイリオ" panose="020B0604030504040204" pitchFamily="50" charset="-128"/>
                <a:ea typeface="メイリオ" panose="020B0604030504040204" pitchFamily="50" charset="-128"/>
              </a:rPr>
            </a:br>
            <a:r>
              <a:rPr lang="ja-JP" altLang="en-US" sz="4400" b="1" dirty="0">
                <a:solidFill>
                  <a:schemeClr val="tx1"/>
                </a:solidFill>
                <a:latin typeface="メイリオ" panose="020B0604030504040204" pitchFamily="50" charset="-128"/>
                <a:ea typeface="メイリオ" panose="020B0604030504040204" pitchFamily="50" charset="-128"/>
              </a:rPr>
              <a:t>について</a:t>
            </a:r>
            <a:endParaRPr kumimoji="1" lang="ja-JP" altLang="en-US" sz="4400" b="1" dirty="0">
              <a:solidFill>
                <a:schemeClr val="tx1"/>
              </a:solidFill>
              <a:latin typeface="メイリオ" panose="020B0604030504040204" pitchFamily="50" charset="-128"/>
              <a:ea typeface="メイリオ" panose="020B0604030504040204" pitchFamily="50" charset="-128"/>
            </a:endParaRPr>
          </a:p>
        </p:txBody>
      </p:sp>
      <p:sp>
        <p:nvSpPr>
          <p:cNvPr id="7" name="スライド番号プレースホルダー 6"/>
          <p:cNvSpPr>
            <a:spLocks noGrp="1"/>
          </p:cNvSpPr>
          <p:nvPr>
            <p:ph type="sldNum" sz="quarter" idx="12"/>
          </p:nvPr>
        </p:nvSpPr>
        <p:spPr/>
        <p:txBody>
          <a:bodyPr/>
          <a:lstStyle/>
          <a:p>
            <a:pPr rtl="0"/>
            <a:fld id="{401CF334-2D5C-4859-84A6-CA7E6E43FAEB}" type="slidenum">
              <a:rPr lang="en-US" altLang="ja-JP" noProof="0" smtClean="0"/>
              <a:t>26</a:t>
            </a:fld>
            <a:endParaRPr lang="ja-JP" altLang="en-US" noProof="0" dirty="0"/>
          </a:p>
        </p:txBody>
      </p:sp>
    </p:spTree>
    <p:extLst>
      <p:ext uri="{BB962C8B-B14F-4D97-AF65-F5344CB8AC3E}">
        <p14:creationId xmlns:p14="http://schemas.microsoft.com/office/powerpoint/2010/main" val="403820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グループ化 9"/>
          <p:cNvGrpSpPr/>
          <p:nvPr/>
        </p:nvGrpSpPr>
        <p:grpSpPr>
          <a:xfrm>
            <a:off x="-203200" y="697586"/>
            <a:ext cx="9637486" cy="6232984"/>
            <a:chOff x="1178156" y="811393"/>
            <a:chExt cx="6850507" cy="4843744"/>
          </a:xfrm>
        </p:grpSpPr>
        <p:pic>
          <p:nvPicPr>
            <p:cNvPr id="8" name="図 7"/>
            <p:cNvPicPr>
              <a:picLocks noChangeAspect="1"/>
            </p:cNvPicPr>
            <p:nvPr/>
          </p:nvPicPr>
          <p:blipFill>
            <a:blip r:embed="rId3"/>
            <a:stretch>
              <a:fillRect/>
            </a:stretch>
          </p:blipFill>
          <p:spPr>
            <a:xfrm>
              <a:off x="1178156" y="811394"/>
              <a:ext cx="3427927" cy="4843743"/>
            </a:xfrm>
            <a:prstGeom prst="rect">
              <a:avLst/>
            </a:prstGeom>
          </p:spPr>
        </p:pic>
        <p:pic>
          <p:nvPicPr>
            <p:cNvPr id="9" name="図 8"/>
            <p:cNvPicPr>
              <a:picLocks noChangeAspect="1"/>
            </p:cNvPicPr>
            <p:nvPr/>
          </p:nvPicPr>
          <p:blipFill>
            <a:blip r:embed="rId4"/>
            <a:stretch>
              <a:fillRect/>
            </a:stretch>
          </p:blipFill>
          <p:spPr>
            <a:xfrm>
              <a:off x="4606083" y="811393"/>
              <a:ext cx="3422580" cy="4843744"/>
            </a:xfrm>
            <a:prstGeom prst="rect">
              <a:avLst/>
            </a:prstGeom>
          </p:spPr>
        </p:pic>
      </p:grpSp>
      <p:sp>
        <p:nvSpPr>
          <p:cNvPr id="17" name="円形吹き出し 16"/>
          <p:cNvSpPr/>
          <p:nvPr/>
        </p:nvSpPr>
        <p:spPr>
          <a:xfrm>
            <a:off x="170341" y="203336"/>
            <a:ext cx="3141700" cy="494250"/>
          </a:xfrm>
          <a:prstGeom prst="wedgeEllipseCallout">
            <a:avLst>
              <a:gd name="adj1" fmla="val 44233"/>
              <a:gd name="adj2" fmla="val 18171"/>
            </a:avLst>
          </a:prstGeom>
          <a:ln w="28575">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b="1" dirty="0">
                <a:solidFill>
                  <a:schemeClr val="accent2">
                    <a:lumMod val="50000"/>
                  </a:schemeClr>
                </a:solidFill>
                <a:latin typeface="+mn-ea"/>
              </a:rPr>
              <a:t>小冊子Ｐ</a:t>
            </a:r>
            <a:r>
              <a:rPr kumimoji="1" lang="en-US" altLang="ja-JP" sz="2400" b="1" dirty="0">
                <a:solidFill>
                  <a:schemeClr val="accent2">
                    <a:lumMod val="50000"/>
                  </a:schemeClr>
                </a:solidFill>
                <a:latin typeface="+mn-ea"/>
              </a:rPr>
              <a:t>1</a:t>
            </a:r>
            <a:r>
              <a:rPr kumimoji="1" lang="ja-JP" altLang="en-US" sz="2400" b="1" dirty="0">
                <a:solidFill>
                  <a:schemeClr val="accent2">
                    <a:lumMod val="50000"/>
                  </a:schemeClr>
                </a:solidFill>
                <a:latin typeface="+mn-ea"/>
              </a:rPr>
              <a:t>～</a:t>
            </a:r>
            <a:r>
              <a:rPr kumimoji="1" lang="en-US" altLang="ja-JP" sz="2400" b="1" dirty="0">
                <a:solidFill>
                  <a:schemeClr val="accent2">
                    <a:lumMod val="50000"/>
                  </a:schemeClr>
                </a:solidFill>
                <a:latin typeface="+mn-ea"/>
              </a:rPr>
              <a:t>2</a:t>
            </a:r>
          </a:p>
        </p:txBody>
      </p:sp>
      <p:sp>
        <p:nvSpPr>
          <p:cNvPr id="3" name="タイトル 2"/>
          <p:cNvSpPr>
            <a:spLocks noGrp="1"/>
          </p:cNvSpPr>
          <p:nvPr>
            <p:ph type="title"/>
          </p:nvPr>
        </p:nvSpPr>
        <p:spPr>
          <a:xfrm>
            <a:off x="2438400" y="0"/>
            <a:ext cx="6393543" cy="1146629"/>
          </a:xfrm>
        </p:spPr>
        <p:txBody>
          <a:bodyPr>
            <a:normAutofit/>
          </a:bodyPr>
          <a:lstStyle/>
          <a:p>
            <a:pPr algn="r"/>
            <a:r>
              <a:rPr lang="ja-JP" altLang="en-US" sz="3600" b="1" dirty="0">
                <a:solidFill>
                  <a:schemeClr val="tx1"/>
                </a:solidFill>
                <a:latin typeface="メイリオ" panose="020B0604030504040204" pitchFamily="50" charset="-128"/>
                <a:ea typeface="メイリオ" panose="020B0604030504040204" pitchFamily="50" charset="-128"/>
              </a:rPr>
              <a:t>「なぜ、高齢者虐待防止に</a:t>
            </a:r>
            <a:r>
              <a:rPr lang="en-US" altLang="ja-JP" sz="3600" b="1" dirty="0">
                <a:solidFill>
                  <a:schemeClr val="tx1"/>
                </a:solidFill>
                <a:latin typeface="メイリオ" panose="020B0604030504040204" pitchFamily="50" charset="-128"/>
                <a:ea typeface="メイリオ" panose="020B0604030504040204" pitchFamily="50" charset="-128"/>
              </a:rPr>
              <a:t/>
            </a:r>
            <a:br>
              <a:rPr lang="en-US" altLang="ja-JP" sz="3600" b="1" dirty="0">
                <a:solidFill>
                  <a:schemeClr val="tx1"/>
                </a:solidFill>
                <a:latin typeface="メイリオ" panose="020B0604030504040204" pitchFamily="50" charset="-128"/>
                <a:ea typeface="メイリオ" panose="020B0604030504040204" pitchFamily="50" charset="-128"/>
              </a:rPr>
            </a:br>
            <a:r>
              <a:rPr lang="ja-JP" altLang="en-US" sz="3600" b="1" dirty="0">
                <a:solidFill>
                  <a:schemeClr val="tx1"/>
                </a:solidFill>
                <a:latin typeface="メイリオ" panose="020B0604030504040204" pitchFamily="50" charset="-128"/>
                <a:ea typeface="メイリオ" panose="020B0604030504040204" pitchFamily="50" charset="-128"/>
              </a:rPr>
              <a:t>取組む必要があるの？」</a:t>
            </a:r>
            <a:endParaRPr kumimoji="1" lang="ja-JP" altLang="en-US" sz="3600" dirty="0">
              <a:solidFill>
                <a:schemeClr val="tx1"/>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rtl="0"/>
            <a:fld id="{401CF334-2D5C-4859-84A6-CA7E6E43FAEB}" type="slidenum">
              <a:rPr lang="en-US" altLang="ja-JP" noProof="0" smtClean="0"/>
              <a:t>27</a:t>
            </a:fld>
            <a:endParaRPr lang="ja-JP" altLang="en-US" noProof="0" dirty="0"/>
          </a:p>
        </p:txBody>
      </p:sp>
    </p:spTree>
    <p:extLst>
      <p:ext uri="{BB962C8B-B14F-4D97-AF65-F5344CB8AC3E}">
        <p14:creationId xmlns:p14="http://schemas.microsoft.com/office/powerpoint/2010/main" val="1056689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59859" y="196448"/>
            <a:ext cx="6545941" cy="832285"/>
          </a:xfrm>
        </p:spPr>
        <p:txBody>
          <a:bodyPr>
            <a:noAutofit/>
          </a:bodyPr>
          <a:lstStyle/>
          <a:p>
            <a:r>
              <a:rPr kumimoji="1" lang="ja-JP" altLang="en-US" sz="4400" b="1" dirty="0">
                <a:solidFill>
                  <a:schemeClr val="tx1"/>
                </a:solidFill>
                <a:latin typeface="メイリオ" panose="020B0604030504040204" pitchFamily="50" charset="-128"/>
                <a:ea typeface="メイリオ" panose="020B0604030504040204" pitchFamily="50" charset="-128"/>
              </a:rPr>
              <a:t>一つ目の「ある事例」</a:t>
            </a:r>
          </a:p>
        </p:txBody>
      </p:sp>
      <p:sp>
        <p:nvSpPr>
          <p:cNvPr id="3" name="コンテンツ プレースホルダー 2"/>
          <p:cNvSpPr>
            <a:spLocks noGrp="1"/>
          </p:cNvSpPr>
          <p:nvPr>
            <p:ph idx="1"/>
          </p:nvPr>
        </p:nvSpPr>
        <p:spPr>
          <a:xfrm>
            <a:off x="457200" y="1306286"/>
            <a:ext cx="8229600" cy="4972594"/>
          </a:xfrm>
        </p:spPr>
        <p:txBody>
          <a:bodyPr>
            <a:normAutofit/>
          </a:bodyPr>
          <a:lstStyle/>
          <a:p>
            <a:r>
              <a:rPr kumimoji="1" lang="en-US" altLang="ja-JP" sz="3200" b="1" dirty="0">
                <a:latin typeface="メイリオ" panose="020B0604030504040204" pitchFamily="50" charset="-128"/>
                <a:ea typeface="メイリオ" panose="020B0604030504040204" pitchFamily="50" charset="-128"/>
              </a:rPr>
              <a:t>Q</a:t>
            </a:r>
            <a:r>
              <a:rPr kumimoji="1" lang="ja-JP" altLang="en-US" sz="3200" b="1" dirty="0">
                <a:latin typeface="メイリオ" panose="020B0604030504040204" pitchFamily="50" charset="-128"/>
                <a:ea typeface="メイリオ" panose="020B0604030504040204" pitchFamily="50" charset="-128"/>
              </a:rPr>
              <a:t>１　なぜ、職員のカワバタさんは　　　　　　　　　　「で</a:t>
            </a:r>
            <a:r>
              <a:rPr kumimoji="1" lang="ja-JP" altLang="en-US" sz="3200" b="1" dirty="0" err="1">
                <a:latin typeface="メイリオ" panose="020B0604030504040204" pitchFamily="50" charset="-128"/>
                <a:ea typeface="メイリオ" panose="020B0604030504040204" pitchFamily="50" charset="-128"/>
              </a:rPr>
              <a:t>べそさ</a:t>
            </a:r>
            <a:r>
              <a:rPr kumimoji="1" lang="ja-JP" altLang="en-US" sz="3200" b="1" dirty="0">
                <a:latin typeface="メイリオ" panose="020B0604030504040204" pitchFamily="50" charset="-128"/>
                <a:ea typeface="メイリオ" panose="020B0604030504040204" pitchFamily="50" charset="-128"/>
              </a:rPr>
              <a:t>ー</a:t>
            </a:r>
            <a:r>
              <a:rPr kumimoji="1" lang="ja-JP" altLang="en-US" sz="3200" b="1" dirty="0" err="1">
                <a:latin typeface="メイリオ" panose="020B0604030504040204" pitchFamily="50" charset="-128"/>
                <a:ea typeface="メイリオ" panose="020B0604030504040204" pitchFamily="50" charset="-128"/>
              </a:rPr>
              <a:t>ん</a:t>
            </a:r>
            <a:r>
              <a:rPr kumimoji="1" lang="ja-JP" altLang="en-US" sz="3200" b="1" dirty="0">
                <a:latin typeface="メイリオ" panose="020B0604030504040204" pitchFamily="50" charset="-128"/>
                <a:ea typeface="メイリオ" panose="020B0604030504040204" pitchFamily="50" charset="-128"/>
              </a:rPr>
              <a:t>」と言って、利用者　　　　　　　　　　　　　　　　田中さんのおへそを押したのでしょうか？</a:t>
            </a:r>
          </a:p>
        </p:txBody>
      </p:sp>
      <p:sp>
        <p:nvSpPr>
          <p:cNvPr id="5" name="大波 4"/>
          <p:cNvSpPr/>
          <p:nvPr/>
        </p:nvSpPr>
        <p:spPr>
          <a:xfrm>
            <a:off x="93124" y="108654"/>
            <a:ext cx="1366982" cy="966111"/>
          </a:xfrm>
          <a:prstGeom prst="wav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400" dirty="0">
                <a:latin typeface="HG丸ｺﾞｼｯｸM-PRO" panose="020F0600000000000000" pitchFamily="50" charset="-128"/>
                <a:ea typeface="HG丸ｺﾞｼｯｸM-PRO" panose="020F0600000000000000" pitchFamily="50" charset="-128"/>
              </a:rPr>
              <a:t>講師ガイド</a:t>
            </a:r>
            <a:endParaRPr kumimoji="1" lang="en-US" altLang="ja-JP" sz="1400" dirty="0">
              <a:latin typeface="HG丸ｺﾞｼｯｸM-PRO" panose="020F0600000000000000" pitchFamily="50" charset="-128"/>
              <a:ea typeface="HG丸ｺﾞｼｯｸM-PRO" panose="020F0600000000000000" pitchFamily="50" charset="-128"/>
            </a:endParaRPr>
          </a:p>
          <a:p>
            <a:pPr algn="ctr"/>
            <a:r>
              <a:rPr kumimoji="1" lang="ja-JP" altLang="en-US" sz="2000" dirty="0">
                <a:latin typeface="HG丸ｺﾞｼｯｸM-PRO" panose="020F0600000000000000" pitchFamily="50" charset="-128"/>
                <a:ea typeface="HG丸ｺﾞｼｯｸM-PRO" panose="020F0600000000000000" pitchFamily="50" charset="-128"/>
              </a:rPr>
              <a:t>８ページ</a:t>
            </a:r>
          </a:p>
        </p:txBody>
      </p:sp>
      <p:sp>
        <p:nvSpPr>
          <p:cNvPr id="6" name="スライド番号プレースホルダー 5"/>
          <p:cNvSpPr>
            <a:spLocks noGrp="1"/>
          </p:cNvSpPr>
          <p:nvPr>
            <p:ph type="sldNum" sz="quarter" idx="12"/>
          </p:nvPr>
        </p:nvSpPr>
        <p:spPr/>
        <p:txBody>
          <a:bodyPr/>
          <a:lstStyle/>
          <a:p>
            <a:pPr rtl="0"/>
            <a:fld id="{401CF334-2D5C-4859-84A6-CA7E6E43FAEB}" type="slidenum">
              <a:rPr lang="en-US" altLang="ja-JP" noProof="0" smtClean="0"/>
              <a:t>28</a:t>
            </a:fld>
            <a:endParaRPr lang="ja-JP" altLang="en-US" noProof="0" dirty="0"/>
          </a:p>
        </p:txBody>
      </p:sp>
    </p:spTree>
    <p:extLst>
      <p:ext uri="{BB962C8B-B14F-4D97-AF65-F5344CB8AC3E}">
        <p14:creationId xmlns:p14="http://schemas.microsoft.com/office/powerpoint/2010/main" val="64748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227551"/>
            <a:ext cx="8229600" cy="5536504"/>
          </a:xfrm>
        </p:spPr>
        <p:txBody>
          <a:bodyPr>
            <a:normAutofit/>
          </a:bodyPr>
          <a:lstStyle/>
          <a:p>
            <a:r>
              <a:rPr kumimoji="1" lang="en-US" altLang="ja-JP" sz="3200" b="1" dirty="0">
                <a:latin typeface="メイリオ" panose="020B0604030504040204" pitchFamily="50" charset="-128"/>
                <a:ea typeface="メイリオ" panose="020B0604030504040204" pitchFamily="50" charset="-128"/>
              </a:rPr>
              <a:t>Q</a:t>
            </a:r>
            <a:r>
              <a:rPr kumimoji="1" lang="ja-JP" altLang="en-US" sz="3200" b="1" dirty="0">
                <a:latin typeface="メイリオ" panose="020B0604030504040204" pitchFamily="50" charset="-128"/>
                <a:ea typeface="メイリオ" panose="020B0604030504040204" pitchFamily="50" charset="-128"/>
              </a:rPr>
              <a:t>２　黙って目を伏せた田中さんは　　　　　　　　　　　　　　　　　　どのような気持ちだったと思いますか？</a:t>
            </a:r>
            <a:endParaRPr kumimoji="1" lang="en-US" altLang="ja-JP" sz="3200" b="1" dirty="0">
              <a:latin typeface="メイリオ" panose="020B0604030504040204" pitchFamily="50" charset="-128"/>
              <a:ea typeface="メイリオ" panose="020B0604030504040204" pitchFamily="50" charset="-128"/>
            </a:endParaRPr>
          </a:p>
          <a:p>
            <a:endParaRPr lang="en-US" altLang="ja-JP" sz="3200" b="1" dirty="0">
              <a:latin typeface="メイリオ" panose="020B0604030504040204" pitchFamily="50" charset="-128"/>
              <a:ea typeface="メイリオ" panose="020B0604030504040204" pitchFamily="50" charset="-128"/>
            </a:endParaRPr>
          </a:p>
          <a:p>
            <a:endParaRPr kumimoji="1" lang="en-US" altLang="ja-JP" sz="3200" b="1" dirty="0">
              <a:latin typeface="メイリオ" panose="020B0604030504040204" pitchFamily="50" charset="-128"/>
              <a:ea typeface="メイリオ" panose="020B0604030504040204" pitchFamily="50" charset="-128"/>
            </a:endParaRPr>
          </a:p>
          <a:p>
            <a:endParaRPr kumimoji="1" lang="en-US" altLang="ja-JP" sz="3200" b="1" dirty="0">
              <a:latin typeface="メイリオ" panose="020B0604030504040204" pitchFamily="50" charset="-128"/>
              <a:ea typeface="メイリオ" panose="020B0604030504040204" pitchFamily="50" charset="-128"/>
            </a:endParaRPr>
          </a:p>
          <a:p>
            <a:r>
              <a:rPr lang="en-US" altLang="ja-JP" sz="3200" b="1" dirty="0">
                <a:latin typeface="メイリオ" panose="020B0604030504040204" pitchFamily="50" charset="-128"/>
                <a:ea typeface="メイリオ" panose="020B0604030504040204" pitchFamily="50" charset="-128"/>
              </a:rPr>
              <a:t>Q</a:t>
            </a:r>
            <a:r>
              <a:rPr lang="ja-JP" altLang="en-US" sz="3200" b="1" dirty="0">
                <a:latin typeface="メイリオ" panose="020B0604030504040204" pitchFamily="50" charset="-128"/>
                <a:ea typeface="メイリオ" panose="020B0604030504040204" pitchFamily="50" charset="-128"/>
              </a:rPr>
              <a:t>３　田中さんの娘さんが何も言わずに帰ったのは、なぜでしょうか？</a:t>
            </a:r>
            <a:endParaRPr lang="en-US" altLang="ja-JP" sz="3200" b="1" dirty="0">
              <a:latin typeface="メイリオ" panose="020B0604030504040204" pitchFamily="50" charset="-128"/>
              <a:ea typeface="メイリオ" panose="020B0604030504040204" pitchFamily="50" charset="-128"/>
            </a:endParaRPr>
          </a:p>
          <a:p>
            <a:endParaRPr lang="en-US" altLang="ja-JP" sz="3200" b="1" dirty="0">
              <a:latin typeface="メイリオ" panose="020B0604030504040204" pitchFamily="50" charset="-128"/>
              <a:ea typeface="メイリオ" panose="020B0604030504040204" pitchFamily="50" charset="-128"/>
            </a:endParaRPr>
          </a:p>
          <a:p>
            <a:endParaRPr lang="en-US" altLang="ja-JP" sz="3200" b="1" dirty="0">
              <a:latin typeface="メイリオ" panose="020B0604030504040204" pitchFamily="50" charset="-128"/>
              <a:ea typeface="メイリオ" panose="020B0604030504040204" pitchFamily="50" charset="-128"/>
            </a:endParaRPr>
          </a:p>
          <a:p>
            <a:endParaRPr lang="en-US" altLang="ja-JP" sz="3200" b="1" dirty="0">
              <a:latin typeface="メイリオ" panose="020B0604030504040204" pitchFamily="50" charset="-128"/>
              <a:ea typeface="メイリオ" panose="020B0604030504040204" pitchFamily="50" charset="-128"/>
            </a:endParaRPr>
          </a:p>
          <a:p>
            <a:pPr marL="0" indent="0">
              <a:buNone/>
            </a:pPr>
            <a:endParaRPr kumimoji="1" lang="ja-JP" altLang="en-US" sz="3200" b="1" dirty="0">
              <a:latin typeface="メイリオ" panose="020B0604030504040204" pitchFamily="50" charset="-128"/>
              <a:ea typeface="メイリオ" panose="020B0604030504040204" pitchFamily="50" charset="-128"/>
            </a:endParaRPr>
          </a:p>
        </p:txBody>
      </p:sp>
      <p:sp>
        <p:nvSpPr>
          <p:cNvPr id="5" name="大波 4"/>
          <p:cNvSpPr/>
          <p:nvPr/>
        </p:nvSpPr>
        <p:spPr>
          <a:xfrm>
            <a:off x="153913" y="127048"/>
            <a:ext cx="1366982" cy="966111"/>
          </a:xfrm>
          <a:prstGeom prst="wav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400" dirty="0">
                <a:latin typeface="HG丸ｺﾞｼｯｸM-PRO" panose="020F0600000000000000" pitchFamily="50" charset="-128"/>
                <a:ea typeface="HG丸ｺﾞｼｯｸM-PRO" panose="020F0600000000000000" pitchFamily="50" charset="-128"/>
              </a:rPr>
              <a:t>講師ガイド</a:t>
            </a:r>
            <a:endParaRPr kumimoji="1" lang="en-US" altLang="ja-JP" sz="1400" dirty="0">
              <a:latin typeface="HG丸ｺﾞｼｯｸM-PRO" panose="020F0600000000000000" pitchFamily="50" charset="-128"/>
              <a:ea typeface="HG丸ｺﾞｼｯｸM-PRO" panose="020F0600000000000000" pitchFamily="50" charset="-128"/>
            </a:endParaRPr>
          </a:p>
          <a:p>
            <a:pPr algn="ctr"/>
            <a:r>
              <a:rPr kumimoji="1" lang="ja-JP" altLang="en-US" sz="2000" dirty="0">
                <a:latin typeface="HG丸ｺﾞｼｯｸM-PRO" panose="020F0600000000000000" pitchFamily="50" charset="-128"/>
                <a:ea typeface="HG丸ｺﾞｼｯｸM-PRO" panose="020F0600000000000000" pitchFamily="50" charset="-128"/>
              </a:rPr>
              <a:t>８ページ</a:t>
            </a:r>
          </a:p>
        </p:txBody>
      </p:sp>
      <p:sp>
        <p:nvSpPr>
          <p:cNvPr id="4" name="スライド番号プレースホルダー 3"/>
          <p:cNvSpPr>
            <a:spLocks noGrp="1"/>
          </p:cNvSpPr>
          <p:nvPr>
            <p:ph type="sldNum" sz="quarter" idx="12"/>
          </p:nvPr>
        </p:nvSpPr>
        <p:spPr/>
        <p:txBody>
          <a:bodyPr/>
          <a:lstStyle/>
          <a:p>
            <a:pPr rtl="0"/>
            <a:fld id="{401CF334-2D5C-4859-84A6-CA7E6E43FAEB}" type="slidenum">
              <a:rPr lang="en-US" altLang="ja-JP" noProof="0" smtClean="0"/>
              <a:t>29</a:t>
            </a:fld>
            <a:endParaRPr lang="ja-JP" altLang="en-US" noProof="0" dirty="0"/>
          </a:p>
        </p:txBody>
      </p:sp>
    </p:spTree>
    <p:extLst>
      <p:ext uri="{BB962C8B-B14F-4D97-AF65-F5344CB8AC3E}">
        <p14:creationId xmlns:p14="http://schemas.microsoft.com/office/powerpoint/2010/main" val="280521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4754845" y="746055"/>
            <a:ext cx="5137264" cy="6633863"/>
          </a:xfrm>
          <a:prstGeom prst="rect">
            <a:avLst/>
          </a:prstGeom>
        </p:spPr>
      </p:pic>
      <p:sp>
        <p:nvSpPr>
          <p:cNvPr id="2" name="タイトル 1"/>
          <p:cNvSpPr>
            <a:spLocks noGrp="1"/>
          </p:cNvSpPr>
          <p:nvPr>
            <p:ph type="title"/>
          </p:nvPr>
        </p:nvSpPr>
        <p:spPr>
          <a:xfrm>
            <a:off x="1227549" y="235856"/>
            <a:ext cx="6447501" cy="769495"/>
          </a:xfrm>
        </p:spPr>
        <p:txBody>
          <a:bodyPr>
            <a:normAutofit/>
          </a:bodyPr>
          <a:lstStyle/>
          <a:p>
            <a:pPr algn="ctr"/>
            <a:r>
              <a:rPr lang="ja-JP" altLang="en-US" sz="4000" b="1" dirty="0">
                <a:solidFill>
                  <a:schemeClr val="tx1"/>
                </a:solidFill>
                <a:latin typeface="メイリオ" panose="020B0604030504040204" pitchFamily="50" charset="-128"/>
                <a:ea typeface="メイリオ" panose="020B0604030504040204" pitchFamily="50" charset="-128"/>
              </a:rPr>
              <a:t>１　小冊子について</a:t>
            </a:r>
            <a:endParaRPr kumimoji="1" lang="ja-JP" altLang="en-US" sz="4000" b="1" dirty="0">
              <a:solidFill>
                <a:schemeClr val="tx1"/>
              </a:solidFill>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335903" y="1855885"/>
            <a:ext cx="4945224" cy="4683029"/>
          </a:xfrm>
        </p:spPr>
        <p:txBody>
          <a:bodyPr>
            <a:noAutofit/>
          </a:bodyPr>
          <a:lstStyle/>
          <a:p>
            <a:r>
              <a:rPr lang="ja-JP" altLang="en-US" sz="4000" b="1" dirty="0">
                <a:latin typeface="Meiryo UI" panose="020B0604030504040204" pitchFamily="50" charset="-128"/>
                <a:ea typeface="Meiryo UI" panose="020B0604030504040204" pitchFamily="50" charset="-128"/>
              </a:rPr>
              <a:t>小冊子を作成するに　　　　　　　　　　　　　　　　　　　　　　　あたって目指したこと</a:t>
            </a:r>
            <a:endParaRPr lang="en-US" altLang="ja-JP" sz="4000" b="1" dirty="0">
              <a:latin typeface="Meiryo UI" panose="020B0604030504040204" pitchFamily="50" charset="-128"/>
              <a:ea typeface="Meiryo UI" panose="020B0604030504040204" pitchFamily="50" charset="-128"/>
            </a:endParaRPr>
          </a:p>
          <a:p>
            <a:endParaRPr kumimoji="1" lang="en-US" altLang="ja-JP" sz="2800" b="1" dirty="0">
              <a:latin typeface="Meiryo UI" panose="020B0604030504040204" pitchFamily="50" charset="-128"/>
              <a:ea typeface="Meiryo UI" panose="020B0604030504040204" pitchFamily="50" charset="-128"/>
            </a:endParaRPr>
          </a:p>
          <a:p>
            <a:r>
              <a:rPr lang="ja-JP" altLang="en-US" sz="4000" b="1" dirty="0">
                <a:latin typeface="Meiryo UI" panose="020B0604030504040204" pitchFamily="50" charset="-128"/>
                <a:ea typeface="Meiryo UI" panose="020B0604030504040204" pitchFamily="50" charset="-128"/>
              </a:rPr>
              <a:t>小冊子全体で　　　　　　　　　　　　　　　　　　　　　　伝えたいこと</a:t>
            </a:r>
            <a:endParaRPr lang="en-US" altLang="ja-JP" sz="4000" b="1" dirty="0">
              <a:latin typeface="Meiryo UI" panose="020B0604030504040204" pitchFamily="50" charset="-128"/>
              <a:ea typeface="Meiryo UI" panose="020B0604030504040204" pitchFamily="50" charset="-128"/>
            </a:endParaRPr>
          </a:p>
          <a:p>
            <a:endParaRPr kumimoji="1" lang="en-US" altLang="ja-JP" sz="2800" b="1" dirty="0">
              <a:latin typeface="Meiryo UI" panose="020B0604030504040204" pitchFamily="50" charset="-128"/>
              <a:ea typeface="Meiryo UI" panose="020B0604030504040204" pitchFamily="50" charset="-128"/>
            </a:endParaRPr>
          </a:p>
          <a:p>
            <a:r>
              <a:rPr lang="ja-JP" altLang="en-US" sz="4000" b="1" dirty="0">
                <a:latin typeface="Meiryo UI" panose="020B0604030504040204" pitchFamily="50" charset="-128"/>
                <a:ea typeface="Meiryo UI" panose="020B0604030504040204" pitchFamily="50" charset="-128"/>
              </a:rPr>
              <a:t>小冊子の構成</a:t>
            </a:r>
            <a:endParaRPr kumimoji="1" lang="ja-JP" altLang="en-US" sz="4000" b="1" dirty="0">
              <a:latin typeface="Meiryo UI" panose="020B0604030504040204" pitchFamily="50" charset="-128"/>
              <a:ea typeface="Meiryo UI" panose="020B0604030504040204" pitchFamily="50" charset="-128"/>
            </a:endParaRPr>
          </a:p>
        </p:txBody>
      </p:sp>
      <p:sp>
        <p:nvSpPr>
          <p:cNvPr id="5" name="大波 4"/>
          <p:cNvSpPr/>
          <p:nvPr/>
        </p:nvSpPr>
        <p:spPr>
          <a:xfrm>
            <a:off x="201321" y="119597"/>
            <a:ext cx="1571495" cy="1016217"/>
          </a:xfrm>
          <a:prstGeom prst="wave">
            <a:avLst>
              <a:gd name="adj1" fmla="val 12500"/>
              <a:gd name="adj2" fmla="val 0"/>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600" dirty="0">
                <a:latin typeface="HG丸ｺﾞｼｯｸM-PRO" panose="020F0600000000000000" pitchFamily="50" charset="-128"/>
                <a:ea typeface="HG丸ｺﾞｼｯｸM-PRO" panose="020F0600000000000000" pitchFamily="50" charset="-128"/>
              </a:rPr>
              <a:t>講師ガイド</a:t>
            </a:r>
            <a:endParaRPr kumimoji="1" lang="en-US" altLang="ja-JP" sz="1600" dirty="0">
              <a:latin typeface="HG丸ｺﾞｼｯｸM-PRO" panose="020F0600000000000000" pitchFamily="50" charset="-128"/>
              <a:ea typeface="HG丸ｺﾞｼｯｸM-PRO" panose="020F0600000000000000" pitchFamily="50" charset="-128"/>
            </a:endParaRPr>
          </a:p>
          <a:p>
            <a:pPr algn="ctr"/>
            <a:r>
              <a:rPr kumimoji="1" lang="ja-JP" altLang="en-US" sz="2000" dirty="0">
                <a:latin typeface="HG丸ｺﾞｼｯｸM-PRO" panose="020F0600000000000000" pitchFamily="50" charset="-128"/>
                <a:ea typeface="HG丸ｺﾞｼｯｸM-PRO" panose="020F0600000000000000" pitchFamily="50" charset="-128"/>
              </a:rPr>
              <a:t>１ページ</a:t>
            </a:r>
          </a:p>
        </p:txBody>
      </p:sp>
      <p:sp>
        <p:nvSpPr>
          <p:cNvPr id="7" name="スライド番号プレースホルダー 6"/>
          <p:cNvSpPr>
            <a:spLocks noGrp="1"/>
          </p:cNvSpPr>
          <p:nvPr>
            <p:ph type="sldNum" sz="quarter" idx="12"/>
          </p:nvPr>
        </p:nvSpPr>
        <p:spPr/>
        <p:txBody>
          <a:bodyPr/>
          <a:lstStyle/>
          <a:p>
            <a:pPr rtl="0"/>
            <a:fld id="{401CF334-2D5C-4859-84A6-CA7E6E43FAEB}" type="slidenum">
              <a:rPr lang="en-US" altLang="ja-JP" noProof="0" smtClean="0"/>
              <a:t>3</a:t>
            </a:fld>
            <a:endParaRPr lang="ja-JP" altLang="en-US" noProof="0" dirty="0"/>
          </a:p>
        </p:txBody>
      </p:sp>
    </p:spTree>
    <p:extLst>
      <p:ext uri="{BB962C8B-B14F-4D97-AF65-F5344CB8AC3E}">
        <p14:creationId xmlns:p14="http://schemas.microsoft.com/office/powerpoint/2010/main" val="1457326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52650" y="484564"/>
            <a:ext cx="6447501" cy="619593"/>
          </a:xfrm>
        </p:spPr>
        <p:txBody>
          <a:bodyPr>
            <a:normAutofit/>
          </a:bodyPr>
          <a:lstStyle/>
          <a:p>
            <a:pPr algn="ctr"/>
            <a:r>
              <a:rPr kumimoji="1" lang="ja-JP" altLang="en-US" sz="4400" b="1" dirty="0">
                <a:solidFill>
                  <a:schemeClr val="tx1"/>
                </a:solidFill>
                <a:latin typeface="メイリオ" panose="020B0604030504040204" pitchFamily="50" charset="-128"/>
                <a:ea typeface="メイリオ" panose="020B0604030504040204" pitchFamily="50" charset="-128"/>
              </a:rPr>
              <a:t>「学び、理解しよう」</a:t>
            </a:r>
          </a:p>
        </p:txBody>
      </p:sp>
      <p:sp>
        <p:nvSpPr>
          <p:cNvPr id="3" name="コンテンツ プレースホルダー 2"/>
          <p:cNvSpPr>
            <a:spLocks noGrp="1"/>
          </p:cNvSpPr>
          <p:nvPr>
            <p:ph idx="1"/>
          </p:nvPr>
        </p:nvSpPr>
        <p:spPr>
          <a:xfrm>
            <a:off x="319314" y="4547066"/>
            <a:ext cx="8752116" cy="2310934"/>
          </a:xfrm>
        </p:spPr>
        <p:txBody>
          <a:bodyPr>
            <a:normAutofit/>
          </a:bodyPr>
          <a:lstStyle/>
          <a:p>
            <a:r>
              <a:rPr kumimoji="1" lang="ja-JP" altLang="en-US" sz="2400" b="1" dirty="0"/>
              <a:t>「悪気がない」からといって、「やっていいこと」ではない</a:t>
            </a:r>
            <a:endParaRPr kumimoji="1" lang="en-US" altLang="ja-JP" sz="2400" b="1" dirty="0"/>
          </a:p>
          <a:p>
            <a:r>
              <a:rPr lang="ja-JP" altLang="en-US" sz="2400" b="1" dirty="0"/>
              <a:t>「このくらいはいいんじゃない？」をそのままにすると、　　より大きな「虐待」が生じる</a:t>
            </a:r>
            <a:endParaRPr lang="en-US" altLang="ja-JP" sz="2400" b="1" dirty="0"/>
          </a:p>
          <a:p>
            <a:r>
              <a:rPr lang="ja-JP" altLang="en-US" sz="2400" b="1" dirty="0"/>
              <a:t>利用者</a:t>
            </a:r>
            <a:r>
              <a:rPr kumimoji="1" lang="ja-JP" altLang="en-US" sz="2400" b="1" dirty="0"/>
              <a:t>やその家族は、「嫌なことを嫌だ」と言いにくい状況におかれている</a:t>
            </a:r>
            <a:endParaRPr kumimoji="1" lang="en-US" altLang="ja-JP" sz="2400" b="1" dirty="0"/>
          </a:p>
          <a:p>
            <a:pPr marL="0" indent="0">
              <a:buNone/>
            </a:pPr>
            <a:endParaRPr kumimoji="1" lang="en-US" altLang="ja-JP" sz="2800" b="1" dirty="0"/>
          </a:p>
          <a:p>
            <a:pPr marL="0" indent="0">
              <a:buNone/>
            </a:pPr>
            <a:endParaRPr kumimoji="1" lang="ja-JP" altLang="en-US" sz="2800" b="1" dirty="0"/>
          </a:p>
        </p:txBody>
      </p:sp>
      <p:sp>
        <p:nvSpPr>
          <p:cNvPr id="4" name="雲形吹き出し 3"/>
          <p:cNvSpPr/>
          <p:nvPr/>
        </p:nvSpPr>
        <p:spPr bwMode="auto">
          <a:xfrm>
            <a:off x="84118" y="1686394"/>
            <a:ext cx="8987312" cy="2172373"/>
          </a:xfrm>
          <a:prstGeom prst="cloudCallout">
            <a:avLst>
              <a:gd name="adj1" fmla="val 42999"/>
              <a:gd name="adj2" fmla="val 61899"/>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200" b="0" i="0" u="none" strike="noStrike" cap="none" normalizeH="0" baseline="0" dirty="0">
                <a:ln>
                  <a:noFill/>
                </a:ln>
                <a:solidFill>
                  <a:schemeClr val="tx1"/>
                </a:solidFill>
                <a:effectLst/>
                <a:latin typeface="Arial" charset="0"/>
                <a:ea typeface="ＭＳ Ｐゴシック" pitchFamily="50" charset="-128"/>
              </a:rPr>
              <a:t>「元気づけようとしてやってることなのに、</a:t>
            </a:r>
            <a:endParaRPr kumimoji="1" lang="en-US" altLang="ja-JP" sz="2200" b="0" i="0" u="none" strike="noStrike" cap="none" normalizeH="0" baseline="0" dirty="0">
              <a:ln>
                <a:noFill/>
              </a:ln>
              <a:solidFill>
                <a:schemeClr val="tx1"/>
              </a:solidFill>
              <a:effectLst/>
              <a:latin typeface="Arial" charset="0"/>
              <a:ea typeface="ＭＳ Ｐゴシック"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200" b="0" i="0" u="none" strike="noStrike" cap="none" normalizeH="0" baseline="0" dirty="0">
                <a:ln>
                  <a:noFill/>
                </a:ln>
                <a:solidFill>
                  <a:schemeClr val="tx1"/>
                </a:solidFill>
                <a:effectLst/>
                <a:latin typeface="Arial" charset="0"/>
                <a:ea typeface="ＭＳ Ｐゴシック" pitchFamily="50" charset="-128"/>
              </a:rPr>
              <a:t>なんでいけないの？」</a:t>
            </a:r>
            <a:endParaRPr kumimoji="1" lang="en-US" altLang="ja-JP" sz="2200" b="0" i="0" u="none" strike="noStrike" cap="none" normalizeH="0" baseline="0" dirty="0">
              <a:ln>
                <a:noFill/>
              </a:ln>
              <a:solidFill>
                <a:schemeClr val="tx1"/>
              </a:solidFill>
              <a:effectLst/>
              <a:latin typeface="Arial" charset="0"/>
              <a:ea typeface="ＭＳ Ｐゴシック"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2200" dirty="0">
                <a:solidFill>
                  <a:schemeClr val="tx1"/>
                </a:solidFill>
                <a:latin typeface="Arial" charset="0"/>
                <a:ea typeface="ＭＳ Ｐゴシック" pitchFamily="50" charset="-128"/>
              </a:rPr>
              <a:t>「このくらいのことを虐待なんて、言われたくない」</a:t>
            </a:r>
            <a:endParaRPr lang="en-US" altLang="ja-JP" sz="2200" dirty="0">
              <a:solidFill>
                <a:schemeClr val="tx1"/>
              </a:solidFill>
              <a:latin typeface="Arial" charset="0"/>
              <a:ea typeface="ＭＳ Ｐゴシック"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2200" dirty="0">
                <a:solidFill>
                  <a:schemeClr val="tx1"/>
                </a:solidFill>
                <a:latin typeface="Arial" charset="0"/>
                <a:ea typeface="ＭＳ Ｐゴシック" pitchFamily="50" charset="-128"/>
              </a:rPr>
              <a:t>「利用者</a:t>
            </a:r>
            <a:r>
              <a:rPr kumimoji="1" lang="ja-JP" altLang="en-US" sz="2200" b="0" i="0" u="none" strike="noStrike" cap="none" normalizeH="0" baseline="0" dirty="0">
                <a:ln>
                  <a:noFill/>
                </a:ln>
                <a:solidFill>
                  <a:schemeClr val="tx1"/>
                </a:solidFill>
                <a:effectLst/>
                <a:latin typeface="Arial" charset="0"/>
                <a:ea typeface="ＭＳ Ｐゴシック" pitchFamily="50" charset="-128"/>
              </a:rPr>
              <a:t>も家族も</a:t>
            </a:r>
            <a:r>
              <a:rPr kumimoji="1" lang="en-US" altLang="ja-JP" sz="2200" b="0" i="0" u="none" strike="noStrike" cap="none" normalizeH="0" baseline="0" dirty="0">
                <a:ln>
                  <a:noFill/>
                </a:ln>
                <a:solidFill>
                  <a:schemeClr val="tx1"/>
                </a:solidFill>
                <a:effectLst/>
                <a:latin typeface="Arial" charset="0"/>
                <a:ea typeface="ＭＳ Ｐゴシック" pitchFamily="50" charset="-128"/>
              </a:rPr>
              <a:t>『</a:t>
            </a:r>
            <a:r>
              <a:rPr kumimoji="1" lang="ja-JP" altLang="en-US" sz="2200" b="0" i="0" u="none" strike="noStrike" cap="none" normalizeH="0" baseline="0" dirty="0">
                <a:ln>
                  <a:noFill/>
                </a:ln>
                <a:solidFill>
                  <a:schemeClr val="tx1"/>
                </a:solidFill>
                <a:effectLst/>
                <a:latin typeface="Arial" charset="0"/>
                <a:ea typeface="ＭＳ Ｐゴシック" pitchFamily="50" charset="-128"/>
              </a:rPr>
              <a:t>嫌</a:t>
            </a:r>
            <a:r>
              <a:rPr kumimoji="1" lang="en-US" altLang="ja-JP" sz="2200" b="0" i="0" u="none" strike="noStrike" cap="none" normalizeH="0" baseline="0" dirty="0">
                <a:ln>
                  <a:noFill/>
                </a:ln>
                <a:solidFill>
                  <a:schemeClr val="tx1"/>
                </a:solidFill>
                <a:effectLst/>
                <a:latin typeface="Arial" charset="0"/>
                <a:ea typeface="ＭＳ Ｐゴシック" pitchFamily="50" charset="-128"/>
              </a:rPr>
              <a:t>』</a:t>
            </a:r>
            <a:r>
              <a:rPr kumimoji="1" lang="ja-JP" altLang="en-US" sz="2200" b="0" i="0" u="none" strike="noStrike" cap="none" normalizeH="0" baseline="0" dirty="0" err="1">
                <a:ln>
                  <a:noFill/>
                </a:ln>
                <a:solidFill>
                  <a:schemeClr val="tx1"/>
                </a:solidFill>
                <a:effectLst/>
                <a:latin typeface="Arial" charset="0"/>
                <a:ea typeface="ＭＳ Ｐゴシック" pitchFamily="50" charset="-128"/>
              </a:rPr>
              <a:t>って</a:t>
            </a:r>
            <a:r>
              <a:rPr kumimoji="1" lang="ja-JP" altLang="en-US" sz="2200" b="0" i="0" u="none" strike="noStrike" cap="none" normalizeH="0" baseline="0" dirty="0">
                <a:ln>
                  <a:noFill/>
                </a:ln>
                <a:solidFill>
                  <a:schemeClr val="tx1"/>
                </a:solidFill>
                <a:effectLst/>
                <a:latin typeface="Arial" charset="0"/>
                <a:ea typeface="ＭＳ Ｐゴシック" pitchFamily="50" charset="-128"/>
              </a:rPr>
              <a:t>言ってないのに・・・」</a:t>
            </a:r>
          </a:p>
        </p:txBody>
      </p:sp>
      <p:sp>
        <p:nvSpPr>
          <p:cNvPr id="7" name="下矢印 6"/>
          <p:cNvSpPr/>
          <p:nvPr/>
        </p:nvSpPr>
        <p:spPr bwMode="auto">
          <a:xfrm>
            <a:off x="4226888" y="3980412"/>
            <a:ext cx="649513" cy="58116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200" b="0" i="0" u="none" strike="noStrike" cap="none" normalizeH="0" baseline="0">
              <a:ln>
                <a:noFill/>
              </a:ln>
              <a:solidFill>
                <a:schemeClr val="tx1"/>
              </a:solidFill>
              <a:effectLst/>
              <a:latin typeface="Arial" charset="0"/>
              <a:ea typeface="ＭＳ Ｐゴシック" pitchFamily="50" charset="-128"/>
            </a:endParaRPr>
          </a:p>
        </p:txBody>
      </p:sp>
      <p:sp>
        <p:nvSpPr>
          <p:cNvPr id="9" name="大波 8"/>
          <p:cNvSpPr/>
          <p:nvPr/>
        </p:nvSpPr>
        <p:spPr>
          <a:xfrm>
            <a:off x="84118" y="175402"/>
            <a:ext cx="2093416" cy="966111"/>
          </a:xfrm>
          <a:prstGeom prst="wav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400" dirty="0">
                <a:latin typeface="HG丸ｺﾞｼｯｸM-PRO" panose="020F0600000000000000" pitchFamily="50" charset="-128"/>
                <a:ea typeface="HG丸ｺﾞｼｯｸM-PRO" panose="020F0600000000000000" pitchFamily="50" charset="-128"/>
              </a:rPr>
              <a:t>講師ガイド</a:t>
            </a:r>
            <a:endParaRPr kumimoji="1" lang="en-US" altLang="ja-JP" sz="1400" dirty="0">
              <a:latin typeface="HG丸ｺﾞｼｯｸM-PRO" panose="020F0600000000000000" pitchFamily="50" charset="-128"/>
              <a:ea typeface="HG丸ｺﾞｼｯｸM-PRO" panose="020F0600000000000000" pitchFamily="50" charset="-128"/>
            </a:endParaRPr>
          </a:p>
          <a:p>
            <a:pPr algn="ctr"/>
            <a:r>
              <a:rPr kumimoji="1" lang="en-US" altLang="ja-JP" sz="2000" dirty="0">
                <a:latin typeface="HG丸ｺﾞｼｯｸM-PRO" panose="020F0600000000000000" pitchFamily="50" charset="-128"/>
                <a:ea typeface="HG丸ｺﾞｼｯｸM-PRO" panose="020F0600000000000000" pitchFamily="50" charset="-128"/>
              </a:rPr>
              <a:t>11</a:t>
            </a:r>
            <a:r>
              <a:rPr kumimoji="1" lang="ja-JP" altLang="en-US" sz="2000" dirty="0">
                <a:latin typeface="HG丸ｺﾞｼｯｸM-PRO" panose="020F0600000000000000" pitchFamily="50" charset="-128"/>
                <a:ea typeface="HG丸ｺﾞｼｯｸM-PRO" panose="020F0600000000000000" pitchFamily="50" charset="-128"/>
              </a:rPr>
              <a:t>～</a:t>
            </a:r>
            <a:r>
              <a:rPr kumimoji="1" lang="en-US" altLang="ja-JP" sz="2000" dirty="0">
                <a:latin typeface="HG丸ｺﾞｼｯｸM-PRO" panose="020F0600000000000000" pitchFamily="50" charset="-128"/>
                <a:ea typeface="HG丸ｺﾞｼｯｸM-PRO" panose="020F0600000000000000" pitchFamily="50" charset="-128"/>
              </a:rPr>
              <a:t>12</a:t>
            </a:r>
            <a:r>
              <a:rPr kumimoji="1" lang="ja-JP" altLang="en-US" sz="2000" dirty="0">
                <a:latin typeface="HG丸ｺﾞｼｯｸM-PRO" panose="020F0600000000000000" pitchFamily="50" charset="-128"/>
                <a:ea typeface="HG丸ｺﾞｼｯｸM-PRO" panose="020F0600000000000000" pitchFamily="50" charset="-128"/>
              </a:rPr>
              <a:t>ページ</a:t>
            </a:r>
          </a:p>
        </p:txBody>
      </p:sp>
      <p:sp>
        <p:nvSpPr>
          <p:cNvPr id="6" name="スライド番号プレースホルダー 5"/>
          <p:cNvSpPr>
            <a:spLocks noGrp="1"/>
          </p:cNvSpPr>
          <p:nvPr>
            <p:ph type="sldNum" sz="quarter" idx="12"/>
          </p:nvPr>
        </p:nvSpPr>
        <p:spPr/>
        <p:txBody>
          <a:bodyPr/>
          <a:lstStyle/>
          <a:p>
            <a:pPr rtl="0"/>
            <a:fld id="{401CF334-2D5C-4859-84A6-CA7E6E43FAEB}" type="slidenum">
              <a:rPr lang="en-US" altLang="ja-JP" noProof="0" smtClean="0"/>
              <a:t>30</a:t>
            </a:fld>
            <a:endParaRPr lang="ja-JP" altLang="en-US" noProof="0" dirty="0"/>
          </a:p>
        </p:txBody>
      </p:sp>
      <p:sp>
        <p:nvSpPr>
          <p:cNvPr id="8" name="下矢印 7"/>
          <p:cNvSpPr/>
          <p:nvPr/>
        </p:nvSpPr>
        <p:spPr bwMode="auto">
          <a:xfrm>
            <a:off x="3025833" y="3965898"/>
            <a:ext cx="649513" cy="58116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200" b="0" i="0" u="none" strike="noStrike" cap="none" normalizeH="0" baseline="0">
              <a:ln>
                <a:noFill/>
              </a:ln>
              <a:solidFill>
                <a:schemeClr val="tx1"/>
              </a:solidFill>
              <a:effectLst/>
              <a:latin typeface="Arial" charset="0"/>
              <a:ea typeface="ＭＳ Ｐゴシック" pitchFamily="50" charset="-128"/>
            </a:endParaRPr>
          </a:p>
        </p:txBody>
      </p:sp>
      <p:sp>
        <p:nvSpPr>
          <p:cNvPr id="10" name="下矢印 9"/>
          <p:cNvSpPr/>
          <p:nvPr/>
        </p:nvSpPr>
        <p:spPr bwMode="auto">
          <a:xfrm>
            <a:off x="5402545" y="3980412"/>
            <a:ext cx="649513" cy="58116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200" b="0"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37181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95166" y="441721"/>
            <a:ext cx="7595530" cy="529652"/>
          </a:xfrm>
        </p:spPr>
        <p:txBody>
          <a:bodyPr>
            <a:noAutofit/>
          </a:bodyPr>
          <a:lstStyle/>
          <a:p>
            <a:r>
              <a:rPr kumimoji="1" lang="ja-JP" altLang="en-US" sz="4000" b="1" dirty="0">
                <a:solidFill>
                  <a:schemeClr val="tx1"/>
                </a:solidFill>
              </a:rPr>
              <a:t>一つ目の「ある事例」（解説の例）</a:t>
            </a:r>
          </a:p>
        </p:txBody>
      </p:sp>
      <p:sp>
        <p:nvSpPr>
          <p:cNvPr id="3" name="コンテンツ プレースホルダー 2"/>
          <p:cNvSpPr>
            <a:spLocks noGrp="1"/>
          </p:cNvSpPr>
          <p:nvPr>
            <p:ph idx="1"/>
          </p:nvPr>
        </p:nvSpPr>
        <p:spPr>
          <a:xfrm>
            <a:off x="115321" y="1239722"/>
            <a:ext cx="8874177" cy="4471548"/>
          </a:xfrm>
        </p:spPr>
        <p:txBody>
          <a:bodyPr>
            <a:normAutofit lnSpcReduction="10000"/>
          </a:bodyPr>
          <a:lstStyle/>
          <a:p>
            <a:r>
              <a:rPr kumimoji="1" lang="ja-JP" altLang="en-US" sz="2200" dirty="0">
                <a:latin typeface="メイリオ" panose="020B0604030504040204" pitchFamily="50" charset="-128"/>
                <a:ea typeface="メイリオ" panose="020B0604030504040204" pitchFamily="50" charset="-128"/>
              </a:rPr>
              <a:t>ある施設の職員カワバタさんが、利用者の田中さんのベットで、オムツ交換を行っていました。この２～３日元気がない田中さん。カワバタさんは、</a:t>
            </a:r>
            <a:r>
              <a:rPr kumimoji="1" lang="ja-JP" altLang="en-US" sz="2200" dirty="0">
                <a:solidFill>
                  <a:schemeClr val="tx1"/>
                </a:solidFill>
                <a:latin typeface="メイリオ" panose="020B0604030504040204" pitchFamily="50" charset="-128"/>
                <a:ea typeface="メイリオ" panose="020B0604030504040204" pitchFamily="50" charset="-128"/>
              </a:rPr>
              <a:t>オムツ交換をしながら、</a:t>
            </a:r>
            <a:r>
              <a:rPr kumimoji="1" lang="ja-JP" altLang="en-US" sz="2200" dirty="0">
                <a:latin typeface="メイリオ" panose="020B0604030504040204" pitchFamily="50" charset="-128"/>
                <a:ea typeface="メイリオ" panose="020B0604030504040204" pitchFamily="50" charset="-128"/>
              </a:rPr>
              <a:t>「</a:t>
            </a:r>
            <a:r>
              <a:rPr kumimoji="1" lang="ja-JP" altLang="en-US" sz="2200" dirty="0">
                <a:solidFill>
                  <a:srgbClr val="FF0000"/>
                </a:solidFill>
                <a:latin typeface="メイリオ" panose="020B0604030504040204" pitchFamily="50" charset="-128"/>
                <a:ea typeface="メイリオ" panose="020B0604030504040204" pitchFamily="50" charset="-128"/>
              </a:rPr>
              <a:t>①</a:t>
            </a:r>
            <a:r>
              <a:rPr kumimoji="1" lang="ja-JP" altLang="en-US" sz="2200" u="sng" dirty="0">
                <a:solidFill>
                  <a:srgbClr val="FF0000"/>
                </a:solidFill>
                <a:latin typeface="メイリオ" panose="020B0604030504040204" pitchFamily="50" charset="-128"/>
                <a:ea typeface="メイリオ" panose="020B0604030504040204" pitchFamily="50" charset="-128"/>
              </a:rPr>
              <a:t>タロちゃん</a:t>
            </a:r>
            <a:r>
              <a:rPr kumimoji="1" lang="ja-JP" altLang="en-US" sz="2200" dirty="0">
                <a:latin typeface="メイリオ" panose="020B0604030504040204" pitchFamily="50" charset="-128"/>
                <a:ea typeface="メイリオ" panose="020B0604030504040204" pitchFamily="50" charset="-128"/>
              </a:rPr>
              <a:t>、最近元気がないでしょ。どうしたの～？」と話しかけました。</a:t>
            </a:r>
            <a:endParaRPr kumimoji="1" lang="en-US" altLang="ja-JP" sz="22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pPr marL="0" indent="0">
              <a:buNone/>
            </a:pPr>
            <a:r>
              <a:rPr lang="ja-JP" altLang="en-US" sz="2200" dirty="0">
                <a:solidFill>
                  <a:srgbClr val="FF0000"/>
                </a:solidFill>
                <a:latin typeface="メイリオ" panose="020B0604030504040204" pitchFamily="50" charset="-128"/>
                <a:ea typeface="メイリオ" panose="020B0604030504040204" pitchFamily="50" charset="-128"/>
              </a:rPr>
              <a:t>　　</a:t>
            </a:r>
            <a:r>
              <a:rPr lang="ja-JP" altLang="en-US" sz="2200" dirty="0">
                <a:solidFill>
                  <a:schemeClr val="accent5">
                    <a:lumMod val="50000"/>
                  </a:schemeClr>
                </a:solidFill>
                <a:latin typeface="メイリオ" panose="020B0604030504040204" pitchFamily="50" charset="-128"/>
                <a:ea typeface="メイリオ" panose="020B0604030504040204" pitchFamily="50" charset="-128"/>
              </a:rPr>
              <a:t>①</a:t>
            </a:r>
            <a:r>
              <a:rPr lang="ja-JP" altLang="en-US" sz="2200" u="sng" dirty="0">
                <a:solidFill>
                  <a:schemeClr val="accent5">
                    <a:lumMod val="50000"/>
                  </a:schemeClr>
                </a:solidFill>
                <a:latin typeface="メイリオ" panose="020B0604030504040204" pitchFamily="50" charset="-128"/>
                <a:ea typeface="メイリオ" panose="020B0604030504040204" pitchFamily="50" charset="-128"/>
              </a:rPr>
              <a:t>≪子ども扱いをする様な呼称、侮蔑的呼称：</a:t>
            </a:r>
            <a:r>
              <a:rPr lang="ja-JP" altLang="en-US" sz="2200" u="sng" dirty="0">
                <a:solidFill>
                  <a:srgbClr val="FF0000"/>
                </a:solidFill>
                <a:latin typeface="メイリオ" panose="020B0604030504040204" pitchFamily="50" charset="-128"/>
                <a:ea typeface="メイリオ" panose="020B0604030504040204" pitchFamily="50" charset="-128"/>
              </a:rPr>
              <a:t>心理的虐待</a:t>
            </a:r>
            <a:r>
              <a:rPr lang="ja-JP" altLang="en-US" sz="2200" u="sng" dirty="0">
                <a:solidFill>
                  <a:schemeClr val="accent5">
                    <a:lumMod val="50000"/>
                  </a:schemeClr>
                </a:solidFill>
                <a:latin typeface="メイリオ" panose="020B0604030504040204" pitchFamily="50" charset="-128"/>
                <a:ea typeface="メイリオ" panose="020B0604030504040204" pitchFamily="50" charset="-128"/>
              </a:rPr>
              <a:t>≫</a:t>
            </a:r>
            <a:endParaRPr lang="en-US" altLang="ja-JP" sz="2200" u="sng" dirty="0">
              <a:solidFill>
                <a:schemeClr val="accent5">
                  <a:lumMod val="50000"/>
                </a:schemeClr>
              </a:solidFill>
              <a:latin typeface="メイリオ" panose="020B0604030504040204" pitchFamily="50" charset="-128"/>
              <a:ea typeface="メイリオ" panose="020B0604030504040204" pitchFamily="50" charset="-128"/>
            </a:endParaRPr>
          </a:p>
          <a:p>
            <a:pPr marL="0" indent="0">
              <a:buNone/>
            </a:pPr>
            <a:endParaRPr kumimoji="1" lang="en-US" altLang="ja-JP" sz="800" u="sng" dirty="0">
              <a:solidFill>
                <a:schemeClr val="accent5">
                  <a:lumMod val="50000"/>
                </a:schemeClr>
              </a:solidFill>
              <a:latin typeface="メイリオ" panose="020B0604030504040204" pitchFamily="50" charset="-128"/>
              <a:ea typeface="メイリオ" panose="020B0604030504040204" pitchFamily="50" charset="-128"/>
            </a:endParaRPr>
          </a:p>
          <a:p>
            <a:r>
              <a:rPr kumimoji="1" lang="ja-JP" altLang="en-US" sz="2200" dirty="0">
                <a:latin typeface="メイリオ" panose="020B0604030504040204" pitchFamily="50" charset="-128"/>
                <a:ea typeface="メイリオ" panose="020B0604030504040204" pitchFamily="50" charset="-128"/>
              </a:rPr>
              <a:t>それでも黙っている田中さんを元気づけようと「わ～、</a:t>
            </a:r>
            <a:r>
              <a:rPr kumimoji="1" lang="ja-JP" altLang="en-US" sz="2200" dirty="0">
                <a:solidFill>
                  <a:srgbClr val="FF0000"/>
                </a:solidFill>
                <a:latin typeface="メイリオ" panose="020B0604030504040204" pitchFamily="50" charset="-128"/>
                <a:ea typeface="メイリオ" panose="020B0604030504040204" pitchFamily="50" charset="-128"/>
              </a:rPr>
              <a:t>①</a:t>
            </a:r>
            <a:r>
              <a:rPr kumimoji="1" lang="ja-JP" altLang="en-US" sz="2200" u="sng" dirty="0">
                <a:solidFill>
                  <a:srgbClr val="FF0000"/>
                </a:solidFill>
                <a:latin typeface="メイリオ" panose="020B0604030504040204" pitchFamily="50" charset="-128"/>
                <a:ea typeface="メイリオ" panose="020B0604030504040204" pitchFamily="50" charset="-128"/>
              </a:rPr>
              <a:t>タロちゃん</a:t>
            </a:r>
            <a:r>
              <a:rPr kumimoji="1" lang="ja-JP" altLang="en-US" sz="2200" dirty="0">
                <a:latin typeface="メイリオ" panose="020B0604030504040204" pitchFamily="50" charset="-128"/>
                <a:ea typeface="メイリオ" panose="020B0604030504040204" pitchFamily="50" charset="-128"/>
              </a:rPr>
              <a:t>の</a:t>
            </a:r>
            <a:r>
              <a:rPr kumimoji="1" lang="ja-JP" altLang="en-US" sz="2200" dirty="0" err="1">
                <a:latin typeface="メイリオ" panose="020B0604030504040204" pitchFamily="50" charset="-128"/>
                <a:ea typeface="メイリオ" panose="020B0604030504040204" pitchFamily="50" charset="-128"/>
              </a:rPr>
              <a:t>おへ</a:t>
            </a:r>
            <a:r>
              <a:rPr kumimoji="1" lang="ja-JP" altLang="en-US" sz="2200" dirty="0">
                <a:latin typeface="メイリオ" panose="020B0604030504040204" pitchFamily="50" charset="-128"/>
                <a:ea typeface="メイリオ" panose="020B0604030504040204" pitchFamily="50" charset="-128"/>
              </a:rPr>
              <a:t>そって、</a:t>
            </a:r>
            <a:r>
              <a:rPr kumimoji="1" lang="ja-JP" altLang="en-US" sz="2200" dirty="0">
                <a:solidFill>
                  <a:srgbClr val="FF0000"/>
                </a:solidFill>
                <a:latin typeface="メイリオ" panose="020B0604030504040204" pitchFamily="50" charset="-128"/>
                <a:ea typeface="メイリオ" panose="020B0604030504040204" pitchFamily="50" charset="-128"/>
              </a:rPr>
              <a:t>①</a:t>
            </a:r>
            <a:r>
              <a:rPr kumimoji="1" lang="ja-JP" altLang="en-US" sz="2200" u="sng" dirty="0">
                <a:solidFill>
                  <a:srgbClr val="FF0000"/>
                </a:solidFill>
                <a:latin typeface="メイリオ" panose="020B0604030504040204" pitchFamily="50" charset="-128"/>
                <a:ea typeface="メイリオ" panose="020B0604030504040204" pitchFamily="50" charset="-128"/>
              </a:rPr>
              <a:t>でべそだね、かわいい～</a:t>
            </a:r>
            <a:r>
              <a:rPr kumimoji="1" lang="ja-JP" altLang="en-US" sz="2200" dirty="0">
                <a:solidFill>
                  <a:srgbClr val="FF0000"/>
                </a:solidFill>
                <a:latin typeface="メイリオ" panose="020B0604030504040204" pitchFamily="50" charset="-128"/>
                <a:ea typeface="メイリオ" panose="020B0604030504040204" pitchFamily="50" charset="-128"/>
              </a:rPr>
              <a:t>。①</a:t>
            </a:r>
            <a:r>
              <a:rPr kumimoji="1" lang="ja-JP" altLang="en-US" sz="2200" u="sng" dirty="0">
                <a:solidFill>
                  <a:srgbClr val="FF0000"/>
                </a:solidFill>
                <a:latin typeface="メイリオ" panose="020B0604030504040204" pitchFamily="50" charset="-128"/>
                <a:ea typeface="メイリオ" panose="020B0604030504040204" pitchFamily="50" charset="-128"/>
              </a:rPr>
              <a:t>でべそさ～ん</a:t>
            </a:r>
            <a:r>
              <a:rPr kumimoji="1" lang="ja-JP" altLang="en-US" sz="2200" dirty="0">
                <a:latin typeface="メイリオ" panose="020B0604030504040204" pitchFamily="50" charset="-128"/>
                <a:ea typeface="メイリオ" panose="020B0604030504040204" pitchFamily="50" charset="-128"/>
              </a:rPr>
              <a:t>」と話しかけながら田中さんの</a:t>
            </a:r>
            <a:r>
              <a:rPr kumimoji="1" lang="ja-JP" altLang="en-US" sz="2200" dirty="0">
                <a:solidFill>
                  <a:srgbClr val="FF0000"/>
                </a:solidFill>
                <a:latin typeface="メイリオ" panose="020B0604030504040204" pitchFamily="50" charset="-128"/>
                <a:ea typeface="メイリオ" panose="020B0604030504040204" pitchFamily="50" charset="-128"/>
              </a:rPr>
              <a:t>②</a:t>
            </a:r>
            <a:r>
              <a:rPr kumimoji="1" lang="ja-JP" altLang="en-US" sz="2200" u="sng" dirty="0">
                <a:solidFill>
                  <a:srgbClr val="FF0000"/>
                </a:solidFill>
                <a:latin typeface="メイリオ" panose="020B0604030504040204" pitchFamily="50" charset="-128"/>
                <a:ea typeface="メイリオ" panose="020B0604030504040204" pitchFamily="50" charset="-128"/>
              </a:rPr>
              <a:t>おへそを押しました</a:t>
            </a:r>
            <a:r>
              <a:rPr kumimoji="1" lang="ja-JP" altLang="en-US" sz="2200" dirty="0">
                <a:latin typeface="メイリオ" panose="020B0604030504040204" pitchFamily="50" charset="-128"/>
                <a:ea typeface="メイリオ" panose="020B0604030504040204" pitchFamily="50" charset="-128"/>
              </a:rPr>
              <a:t>。</a:t>
            </a:r>
            <a:r>
              <a:rPr kumimoji="1" lang="ja-JP" altLang="en-US" sz="2200" dirty="0">
                <a:solidFill>
                  <a:schemeClr val="tx1"/>
                </a:solidFill>
                <a:latin typeface="メイリオ" panose="020B0604030504040204" pitchFamily="50" charset="-128"/>
                <a:ea typeface="メイリオ" panose="020B0604030504040204" pitchFamily="50" charset="-128"/>
              </a:rPr>
              <a:t>田中さんは</a:t>
            </a:r>
            <a:r>
              <a:rPr kumimoji="1" lang="ja-JP" altLang="en-US" sz="2200" dirty="0">
                <a:solidFill>
                  <a:srgbClr val="0070C0"/>
                </a:solidFill>
                <a:latin typeface="メイリオ" panose="020B0604030504040204" pitchFamily="50" charset="-128"/>
                <a:ea typeface="メイリオ" panose="020B0604030504040204" pitchFamily="50" charset="-128"/>
              </a:rPr>
              <a:t>黙って目を伏せました。</a:t>
            </a:r>
            <a:endParaRPr kumimoji="1" lang="en-US" altLang="ja-JP" sz="2200" dirty="0">
              <a:solidFill>
                <a:srgbClr val="0070C0"/>
              </a:solidFill>
              <a:latin typeface="メイリオ" panose="020B0604030504040204" pitchFamily="50" charset="-128"/>
              <a:ea typeface="メイリオ" panose="020B0604030504040204" pitchFamily="50" charset="-128"/>
            </a:endParaRPr>
          </a:p>
          <a:p>
            <a:endParaRPr kumimoji="1" lang="en-US" altLang="ja-JP" sz="800" dirty="0">
              <a:solidFill>
                <a:srgbClr val="0070C0"/>
              </a:solidFill>
              <a:latin typeface="メイリオ" panose="020B0604030504040204" pitchFamily="50" charset="-128"/>
              <a:ea typeface="メイリオ" panose="020B0604030504040204" pitchFamily="50" charset="-128"/>
            </a:endParaRPr>
          </a:p>
          <a:p>
            <a:pPr marL="0" indent="0">
              <a:buNone/>
            </a:pPr>
            <a:r>
              <a:rPr lang="ja-JP" altLang="en-US" sz="2200" dirty="0">
                <a:latin typeface="メイリオ" panose="020B0604030504040204" pitchFamily="50" charset="-128"/>
                <a:ea typeface="メイリオ" panose="020B0604030504040204" pitchFamily="50" charset="-128"/>
              </a:rPr>
              <a:t>　</a:t>
            </a:r>
            <a:r>
              <a:rPr lang="ja-JP" altLang="en-US" sz="2200" dirty="0">
                <a:solidFill>
                  <a:schemeClr val="accent5">
                    <a:lumMod val="50000"/>
                  </a:schemeClr>
                </a:solidFill>
                <a:latin typeface="メイリオ" panose="020B0604030504040204" pitchFamily="50" charset="-128"/>
                <a:ea typeface="メイリオ" panose="020B0604030504040204" pitchFamily="50" charset="-128"/>
              </a:rPr>
              <a:t>　②≪ケアに必要のない行為、痛みが伴う場合：</a:t>
            </a:r>
            <a:r>
              <a:rPr lang="ja-JP" altLang="en-US" sz="2200" dirty="0">
                <a:solidFill>
                  <a:srgbClr val="FF0000"/>
                </a:solidFill>
                <a:latin typeface="メイリオ" panose="020B0604030504040204" pitchFamily="50" charset="-128"/>
                <a:ea typeface="メイリオ" panose="020B0604030504040204" pitchFamily="50" charset="-128"/>
              </a:rPr>
              <a:t>身体的虐待</a:t>
            </a:r>
            <a:r>
              <a:rPr lang="ja-JP" altLang="en-US" sz="2200" dirty="0">
                <a:solidFill>
                  <a:schemeClr val="accent5">
                    <a:lumMod val="50000"/>
                  </a:schemeClr>
                </a:solidFill>
                <a:latin typeface="メイリオ" panose="020B0604030504040204" pitchFamily="50" charset="-128"/>
                <a:ea typeface="メイリオ" panose="020B0604030504040204" pitchFamily="50" charset="-128"/>
              </a:rPr>
              <a:t>≫</a:t>
            </a:r>
            <a:endParaRPr lang="en-US" altLang="ja-JP" sz="2200" dirty="0">
              <a:solidFill>
                <a:schemeClr val="accent5">
                  <a:lumMod val="50000"/>
                </a:schemeClr>
              </a:solidFill>
              <a:latin typeface="メイリオ" panose="020B0604030504040204" pitchFamily="50" charset="-128"/>
              <a:ea typeface="メイリオ" panose="020B0604030504040204" pitchFamily="50" charset="-128"/>
            </a:endParaRPr>
          </a:p>
          <a:p>
            <a:pPr marL="0" indent="0">
              <a:buNone/>
            </a:pPr>
            <a:r>
              <a:rPr kumimoji="1" lang="ja-JP" altLang="en-US" sz="2200" dirty="0">
                <a:solidFill>
                  <a:schemeClr val="accent5">
                    <a:lumMod val="50000"/>
                  </a:schemeClr>
                </a:solidFill>
                <a:latin typeface="メイリオ" panose="020B0604030504040204" pitchFamily="50" charset="-128"/>
                <a:ea typeface="メイリオ" panose="020B0604030504040204" pitchFamily="50" charset="-128"/>
              </a:rPr>
              <a:t>　　②≪あらゆる形態の性的な行為：</a:t>
            </a:r>
            <a:r>
              <a:rPr kumimoji="1" lang="ja-JP" altLang="en-US" sz="2200" dirty="0">
                <a:solidFill>
                  <a:srgbClr val="FF0000"/>
                </a:solidFill>
                <a:latin typeface="メイリオ" panose="020B0604030504040204" pitchFamily="50" charset="-128"/>
                <a:ea typeface="メイリオ" panose="020B0604030504040204" pitchFamily="50" charset="-128"/>
              </a:rPr>
              <a:t>性的虐待</a:t>
            </a:r>
            <a:r>
              <a:rPr kumimoji="1" lang="ja-JP" altLang="en-US" sz="2200" dirty="0">
                <a:solidFill>
                  <a:schemeClr val="accent5">
                    <a:lumMod val="50000"/>
                  </a:schemeClr>
                </a:solidFill>
                <a:latin typeface="メイリオ" panose="020B0604030504040204" pitchFamily="50" charset="-128"/>
                <a:ea typeface="メイリオ" panose="020B0604030504040204" pitchFamily="50" charset="-128"/>
              </a:rPr>
              <a:t>≫</a:t>
            </a:r>
            <a:endParaRPr kumimoji="1" lang="en-US" altLang="ja-JP" sz="2200" dirty="0">
              <a:solidFill>
                <a:schemeClr val="accent5">
                  <a:lumMod val="50000"/>
                </a:schemeClr>
              </a:solidFill>
              <a:latin typeface="メイリオ" panose="020B0604030504040204" pitchFamily="50" charset="-128"/>
              <a:ea typeface="メイリオ" panose="020B0604030504040204" pitchFamily="50" charset="-128"/>
            </a:endParaRPr>
          </a:p>
        </p:txBody>
      </p:sp>
      <p:sp>
        <p:nvSpPr>
          <p:cNvPr id="4" name="角丸四角形 3"/>
          <p:cNvSpPr/>
          <p:nvPr/>
        </p:nvSpPr>
        <p:spPr>
          <a:xfrm>
            <a:off x="1595166" y="5782557"/>
            <a:ext cx="5914486" cy="9389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2000" dirty="0">
                <a:latin typeface="メイリオ" panose="020B0604030504040204" pitchFamily="50" charset="-128"/>
                <a:ea typeface="メイリオ" panose="020B0604030504040204" pitchFamily="50" charset="-128"/>
              </a:rPr>
              <a:t>手引きの具体例を配布して、「何の虐待があると思いますか？」という問いの創設も可能です。</a:t>
            </a:r>
            <a:endParaRPr kumimoji="1" lang="ja-JP" altLang="en-US" sz="2000" dirty="0">
              <a:latin typeface="メイリオ" panose="020B0604030504040204" pitchFamily="50" charset="-128"/>
              <a:ea typeface="メイリオ" panose="020B0604030504040204" pitchFamily="50" charset="-128"/>
            </a:endParaRPr>
          </a:p>
        </p:txBody>
      </p:sp>
      <p:sp>
        <p:nvSpPr>
          <p:cNvPr id="5" name="円/楕円 4"/>
          <p:cNvSpPr/>
          <p:nvPr/>
        </p:nvSpPr>
        <p:spPr bwMode="auto">
          <a:xfrm>
            <a:off x="1306286" y="5392877"/>
            <a:ext cx="2721428" cy="507918"/>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b="0" i="0" u="none" strike="noStrike" cap="none" normalizeH="0" baseline="0" dirty="0">
                <a:ln>
                  <a:noFill/>
                </a:ln>
                <a:solidFill>
                  <a:schemeClr val="tx1"/>
                </a:solidFill>
                <a:effectLst/>
                <a:latin typeface="Arial" charset="0"/>
                <a:ea typeface="ＭＳ Ｐゴシック" pitchFamily="50" charset="-128"/>
              </a:rPr>
              <a:t>Question</a:t>
            </a:r>
            <a:r>
              <a:rPr kumimoji="1" lang="ja-JP" altLang="en-US" b="0" i="0" u="none" strike="noStrike" cap="none" normalizeH="0" baseline="0" dirty="0">
                <a:ln>
                  <a:noFill/>
                </a:ln>
                <a:solidFill>
                  <a:schemeClr val="tx1"/>
                </a:solidFill>
                <a:effectLst/>
                <a:latin typeface="Arial" charset="0"/>
                <a:ea typeface="ＭＳ Ｐゴシック" pitchFamily="50" charset="-128"/>
              </a:rPr>
              <a:t>の</a:t>
            </a:r>
            <a:r>
              <a:rPr lang="ja-JP" altLang="en-US" dirty="0">
                <a:latin typeface="Arial" charset="0"/>
                <a:ea typeface="ＭＳ Ｐゴシック" pitchFamily="50" charset="-128"/>
              </a:rPr>
              <a:t>創設</a:t>
            </a:r>
            <a:endParaRPr kumimoji="1" lang="en-US" altLang="ja-JP" b="0" i="0" u="none" strike="noStrike" cap="none" normalizeH="0" baseline="0" dirty="0">
              <a:ln>
                <a:noFill/>
              </a:ln>
              <a:solidFill>
                <a:schemeClr val="tx1"/>
              </a:solidFill>
              <a:effectLst/>
              <a:latin typeface="Arial" charset="0"/>
              <a:ea typeface="ＭＳ Ｐゴシック" pitchFamily="50" charset="-128"/>
            </a:endParaRPr>
          </a:p>
        </p:txBody>
      </p:sp>
      <p:sp>
        <p:nvSpPr>
          <p:cNvPr id="8" name="大波 7"/>
          <p:cNvSpPr/>
          <p:nvPr/>
        </p:nvSpPr>
        <p:spPr>
          <a:xfrm>
            <a:off x="115321" y="186527"/>
            <a:ext cx="1366982" cy="966111"/>
          </a:xfrm>
          <a:prstGeom prst="wav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400" dirty="0">
                <a:latin typeface="HG丸ｺﾞｼｯｸM-PRO" panose="020F0600000000000000" pitchFamily="50" charset="-128"/>
                <a:ea typeface="HG丸ｺﾞｼｯｸM-PRO" panose="020F0600000000000000" pitchFamily="50" charset="-128"/>
              </a:rPr>
              <a:t>講師ガイド</a:t>
            </a:r>
            <a:endParaRPr kumimoji="1" lang="en-US" altLang="ja-JP" sz="1400" dirty="0">
              <a:latin typeface="HG丸ｺﾞｼｯｸM-PRO" panose="020F0600000000000000" pitchFamily="50" charset="-128"/>
              <a:ea typeface="HG丸ｺﾞｼｯｸM-PRO" panose="020F0600000000000000" pitchFamily="50" charset="-128"/>
            </a:endParaRPr>
          </a:p>
          <a:p>
            <a:pPr algn="ctr"/>
            <a:r>
              <a:rPr kumimoji="1" lang="en-US" altLang="ja-JP" sz="2000" dirty="0">
                <a:latin typeface="HG丸ｺﾞｼｯｸM-PRO" panose="020F0600000000000000" pitchFamily="50" charset="-128"/>
                <a:ea typeface="HG丸ｺﾞｼｯｸM-PRO" panose="020F0600000000000000" pitchFamily="50" charset="-128"/>
              </a:rPr>
              <a:t>14</a:t>
            </a:r>
            <a:r>
              <a:rPr kumimoji="1" lang="ja-JP" altLang="en-US" sz="2000" dirty="0">
                <a:latin typeface="HG丸ｺﾞｼｯｸM-PRO" panose="020F0600000000000000" pitchFamily="50" charset="-128"/>
                <a:ea typeface="HG丸ｺﾞｼｯｸM-PRO" panose="020F0600000000000000" pitchFamily="50" charset="-128"/>
              </a:rPr>
              <a:t>ページ</a:t>
            </a:r>
          </a:p>
        </p:txBody>
      </p:sp>
      <p:sp>
        <p:nvSpPr>
          <p:cNvPr id="7" name="スライド番号プレースホルダー 6"/>
          <p:cNvSpPr>
            <a:spLocks noGrp="1"/>
          </p:cNvSpPr>
          <p:nvPr>
            <p:ph type="sldNum" sz="quarter" idx="12"/>
          </p:nvPr>
        </p:nvSpPr>
        <p:spPr/>
        <p:txBody>
          <a:bodyPr/>
          <a:lstStyle/>
          <a:p>
            <a:pPr rtl="0"/>
            <a:fld id="{401CF334-2D5C-4859-84A6-CA7E6E43FAEB}" type="slidenum">
              <a:rPr lang="en-US" altLang="ja-JP" noProof="0" smtClean="0"/>
              <a:t>31</a:t>
            </a:fld>
            <a:endParaRPr lang="ja-JP" altLang="en-US" noProof="0" dirty="0"/>
          </a:p>
        </p:txBody>
      </p:sp>
    </p:spTree>
    <p:extLst>
      <p:ext uri="{BB962C8B-B14F-4D97-AF65-F5344CB8AC3E}">
        <p14:creationId xmlns:p14="http://schemas.microsoft.com/office/powerpoint/2010/main" val="261487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54060" y="544655"/>
            <a:ext cx="6447501" cy="574623"/>
          </a:xfrm>
        </p:spPr>
        <p:txBody>
          <a:bodyPr>
            <a:normAutofit/>
          </a:bodyPr>
          <a:lstStyle/>
          <a:p>
            <a:r>
              <a:rPr kumimoji="1" lang="ja-JP" altLang="en-US" sz="4000" b="1" dirty="0">
                <a:solidFill>
                  <a:schemeClr val="tx1"/>
                </a:solidFill>
                <a:latin typeface="メイリオ" panose="020B0604030504040204" pitchFamily="50" charset="-128"/>
                <a:ea typeface="メイリオ" panose="020B0604030504040204" pitchFamily="50" charset="-128"/>
              </a:rPr>
              <a:t>事例その後（解説の例）</a:t>
            </a:r>
          </a:p>
        </p:txBody>
      </p:sp>
      <p:sp>
        <p:nvSpPr>
          <p:cNvPr id="3" name="コンテンツ プレースホルダー 2"/>
          <p:cNvSpPr>
            <a:spLocks noGrp="1"/>
          </p:cNvSpPr>
          <p:nvPr>
            <p:ph idx="1"/>
          </p:nvPr>
        </p:nvSpPr>
        <p:spPr>
          <a:xfrm>
            <a:off x="529844" y="1251825"/>
            <a:ext cx="8284971" cy="4258642"/>
          </a:xfrm>
        </p:spPr>
        <p:txBody>
          <a:bodyPr>
            <a:normAutofit/>
          </a:bodyPr>
          <a:lstStyle/>
          <a:p>
            <a:r>
              <a:rPr kumimoji="1" lang="ja-JP" altLang="en-US" sz="2200" dirty="0">
                <a:latin typeface="メイリオ" panose="020B0604030504040204" pitchFamily="50" charset="-128"/>
                <a:ea typeface="メイリオ" panose="020B0604030504040204" pitchFamily="50" charset="-128"/>
              </a:rPr>
              <a:t>通りかかったフロアリーダーは事情を聞き、　　　　　　　　　　　　　　　　　　　　　　　「まず、私は</a:t>
            </a:r>
            <a:r>
              <a:rPr kumimoji="1" lang="ja-JP" altLang="en-US" sz="2200" u="sng" dirty="0">
                <a:solidFill>
                  <a:srgbClr val="FF0000"/>
                </a:solidFill>
                <a:latin typeface="メイリオ" panose="020B0604030504040204" pitchFamily="50" charset="-128"/>
                <a:ea typeface="メイリオ" panose="020B0604030504040204" pitchFamily="50" charset="-128"/>
              </a:rPr>
              <a:t>①田中さんのご様子を確認してきます</a:t>
            </a:r>
            <a:r>
              <a:rPr kumimoji="1" lang="ja-JP" altLang="en-US" sz="2200" dirty="0">
                <a:latin typeface="メイリオ" panose="020B0604030504040204" pitchFamily="50" charset="-128"/>
                <a:ea typeface="メイリオ" panose="020B0604030504040204" pitchFamily="50" charset="-128"/>
              </a:rPr>
              <a:t>。</a:t>
            </a:r>
            <a:endParaRPr kumimoji="1" lang="en-US" altLang="ja-JP" sz="2200" dirty="0">
              <a:latin typeface="メイリオ" panose="020B0604030504040204" pitchFamily="50" charset="-128"/>
              <a:ea typeface="メイリオ" panose="020B0604030504040204" pitchFamily="50" charset="-128"/>
            </a:endParaRPr>
          </a:p>
          <a:p>
            <a:r>
              <a:rPr kumimoji="1" lang="ja-JP" altLang="en-US" sz="2200" dirty="0">
                <a:latin typeface="メイリオ" panose="020B0604030504040204" pitchFamily="50" charset="-128"/>
                <a:ea typeface="メイリオ" panose="020B0604030504040204" pitchFamily="50" charset="-128"/>
              </a:rPr>
              <a:t>それから一緒に、</a:t>
            </a:r>
            <a:r>
              <a:rPr kumimoji="1" lang="ja-JP" altLang="en-US" sz="2200" u="sng" dirty="0">
                <a:solidFill>
                  <a:srgbClr val="FF0000"/>
                </a:solidFill>
                <a:latin typeface="メイリオ" panose="020B0604030504040204" pitchFamily="50" charset="-128"/>
                <a:ea typeface="メイリオ" panose="020B0604030504040204" pitchFamily="50" charset="-128"/>
              </a:rPr>
              <a:t>②田中さんと娘さんに謝りに</a:t>
            </a:r>
            <a:r>
              <a:rPr kumimoji="1" lang="ja-JP" altLang="en-US" sz="2200" dirty="0">
                <a:latin typeface="メイリオ" panose="020B0604030504040204" pitchFamily="50" charset="-128"/>
                <a:ea typeface="メイリオ" panose="020B0604030504040204" pitchFamily="50" charset="-128"/>
              </a:rPr>
              <a:t>いきましょう。</a:t>
            </a:r>
            <a:endParaRPr kumimoji="1" lang="en-US" altLang="ja-JP" sz="2200" dirty="0">
              <a:latin typeface="メイリオ" panose="020B0604030504040204" pitchFamily="50" charset="-128"/>
              <a:ea typeface="メイリオ" panose="020B0604030504040204" pitchFamily="50" charset="-128"/>
            </a:endParaRPr>
          </a:p>
          <a:p>
            <a:r>
              <a:rPr kumimoji="1" lang="ja-JP" altLang="en-US" sz="2200" u="sng" dirty="0">
                <a:solidFill>
                  <a:srgbClr val="FF0000"/>
                </a:solidFill>
                <a:latin typeface="メイリオ" panose="020B0604030504040204" pitchFamily="50" charset="-128"/>
                <a:ea typeface="メイリオ" panose="020B0604030504040204" pitchFamily="50" charset="-128"/>
              </a:rPr>
              <a:t>③どうやったら、最近元気がない田中さんに元気になってもらえそうか</a:t>
            </a:r>
            <a:r>
              <a:rPr kumimoji="1" lang="ja-JP" altLang="en-US" sz="2200" dirty="0">
                <a:latin typeface="メイリオ" panose="020B0604030504040204" pitchFamily="50" charset="-128"/>
                <a:ea typeface="メイリオ" panose="020B0604030504040204" pitchFamily="50" charset="-128"/>
              </a:rPr>
              <a:t>、今日の夕方のミーティングでみんなと話し合おうね。</a:t>
            </a:r>
            <a:endParaRPr kumimoji="1" lang="en-US" altLang="ja-JP" sz="2200" dirty="0">
              <a:latin typeface="メイリオ" panose="020B0604030504040204" pitchFamily="50" charset="-128"/>
              <a:ea typeface="メイリオ" panose="020B0604030504040204" pitchFamily="50" charset="-128"/>
            </a:endParaRPr>
          </a:p>
          <a:p>
            <a:r>
              <a:rPr kumimoji="1" lang="ja-JP" altLang="en-US" sz="2200" dirty="0">
                <a:latin typeface="メイリオ" panose="020B0604030504040204" pitchFamily="50" charset="-128"/>
                <a:ea typeface="メイリオ" panose="020B0604030504040204" pitchFamily="50" charset="-128"/>
              </a:rPr>
              <a:t>明日、</a:t>
            </a:r>
            <a:r>
              <a:rPr kumimoji="1" lang="ja-JP" altLang="en-US" sz="2200" u="sng" dirty="0">
                <a:solidFill>
                  <a:srgbClr val="FF0000"/>
                </a:solidFill>
                <a:latin typeface="メイリオ" panose="020B0604030504040204" pitchFamily="50" charset="-128"/>
                <a:ea typeface="メイリオ" panose="020B0604030504040204" pitchFamily="50" charset="-128"/>
              </a:rPr>
              <a:t>④高齢者虐待防止の勉強会をするので、今回のことをみんなと話し合いましょう</a:t>
            </a:r>
            <a:r>
              <a:rPr kumimoji="1" lang="ja-JP" altLang="en-US" sz="2200" dirty="0">
                <a:latin typeface="メイリオ" panose="020B0604030504040204" pitchFamily="50" charset="-128"/>
                <a:ea typeface="メイリオ" panose="020B0604030504040204" pitchFamily="50" charset="-128"/>
              </a:rPr>
              <a:t>」とカワバタさんに言いました。</a:t>
            </a:r>
            <a:endParaRPr kumimoji="1" lang="en-US" altLang="ja-JP" sz="2200" dirty="0">
              <a:latin typeface="メイリオ" panose="020B0604030504040204" pitchFamily="50" charset="-128"/>
              <a:ea typeface="メイリオ" panose="020B0604030504040204" pitchFamily="50" charset="-128"/>
            </a:endParaRPr>
          </a:p>
        </p:txBody>
      </p:sp>
      <p:sp>
        <p:nvSpPr>
          <p:cNvPr id="4" name="角丸四角形 3"/>
          <p:cNvSpPr/>
          <p:nvPr/>
        </p:nvSpPr>
        <p:spPr>
          <a:xfrm>
            <a:off x="2569033" y="3859889"/>
            <a:ext cx="5294013" cy="2031752"/>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このような場合、リーダー職員は、</a:t>
            </a:r>
            <a:endParaRPr lang="en-US" altLang="ja-JP" sz="2000" b="1" dirty="0">
              <a:solidFill>
                <a:schemeClr val="tx1"/>
              </a:solidFill>
              <a:latin typeface="メイリオ" panose="020B0604030504040204" pitchFamily="50" charset="-128"/>
              <a:ea typeface="メイリオ" panose="020B0604030504040204" pitchFamily="50" charset="-128"/>
            </a:endParaRPr>
          </a:p>
          <a:p>
            <a:r>
              <a:rPr kumimoji="1" lang="ja-JP" altLang="en-US" sz="2000" b="1" dirty="0">
                <a:solidFill>
                  <a:schemeClr val="tx1"/>
                </a:solidFill>
                <a:latin typeface="メイリオ" panose="020B0604030504040204" pitchFamily="50" charset="-128"/>
                <a:ea typeface="メイリオ" panose="020B0604030504040204" pitchFamily="50" charset="-128"/>
              </a:rPr>
              <a:t>① </a:t>
            </a:r>
            <a:r>
              <a:rPr lang="ja-JP" altLang="en-US" sz="2000" b="1" dirty="0">
                <a:solidFill>
                  <a:schemeClr val="tx1"/>
                </a:solidFill>
                <a:latin typeface="メイリオ" panose="020B0604030504040204" pitchFamily="50" charset="-128"/>
                <a:ea typeface="メイリオ" panose="020B0604030504040204" pitchFamily="50" charset="-128"/>
              </a:rPr>
              <a:t>利用者の状態確認</a:t>
            </a:r>
            <a:endParaRPr lang="en-US" altLang="ja-JP" sz="2000" b="1" dirty="0">
              <a:solidFill>
                <a:schemeClr val="tx1"/>
              </a:solidFill>
              <a:latin typeface="メイリオ" panose="020B0604030504040204" pitchFamily="50" charset="-128"/>
              <a:ea typeface="メイリオ" panose="020B0604030504040204" pitchFamily="50" charset="-128"/>
            </a:endParaRPr>
          </a:p>
          <a:p>
            <a:r>
              <a:rPr lang="ja-JP" altLang="en-US" sz="2000" b="1" dirty="0">
                <a:solidFill>
                  <a:schemeClr val="tx1"/>
                </a:solidFill>
                <a:latin typeface="メイリオ" panose="020B0604030504040204" pitchFamily="50" charset="-128"/>
                <a:ea typeface="メイリオ" panose="020B0604030504040204" pitchFamily="50" charset="-128"/>
              </a:rPr>
              <a:t>② 謝罪</a:t>
            </a:r>
            <a:endParaRPr lang="en-US" altLang="ja-JP" sz="2000" b="1" dirty="0">
              <a:solidFill>
                <a:schemeClr val="tx1"/>
              </a:solidFill>
              <a:latin typeface="メイリオ" panose="020B0604030504040204" pitchFamily="50" charset="-128"/>
              <a:ea typeface="メイリオ" panose="020B0604030504040204" pitchFamily="50" charset="-128"/>
            </a:endParaRPr>
          </a:p>
          <a:p>
            <a:r>
              <a:rPr lang="ja-JP" altLang="en-US" sz="2000" b="1" dirty="0">
                <a:solidFill>
                  <a:schemeClr val="tx1"/>
                </a:solidFill>
                <a:latin typeface="メイリオ" panose="020B0604030504040204" pitchFamily="50" charset="-128"/>
                <a:ea typeface="メイリオ" panose="020B0604030504040204" pitchFamily="50" charset="-128"/>
              </a:rPr>
              <a:t>③ ケアの見直し</a:t>
            </a:r>
            <a:endParaRPr lang="en-US" altLang="ja-JP" sz="2000" b="1" dirty="0">
              <a:solidFill>
                <a:schemeClr val="tx1"/>
              </a:solidFill>
              <a:latin typeface="メイリオ" panose="020B0604030504040204" pitchFamily="50" charset="-128"/>
              <a:ea typeface="メイリオ" panose="020B0604030504040204" pitchFamily="50" charset="-128"/>
            </a:endParaRPr>
          </a:p>
          <a:p>
            <a:r>
              <a:rPr lang="ja-JP" altLang="en-US" sz="2000" b="1" dirty="0">
                <a:solidFill>
                  <a:schemeClr val="tx1"/>
                </a:solidFill>
                <a:latin typeface="メイリオ" panose="020B0604030504040204" pitchFamily="50" charset="-128"/>
                <a:ea typeface="メイリオ" panose="020B0604030504040204" pitchFamily="50" charset="-128"/>
              </a:rPr>
              <a:t>④ 虐待であることの気付きの促し</a:t>
            </a:r>
            <a:endParaRPr lang="en-US" altLang="ja-JP" sz="2000" b="1" dirty="0">
              <a:solidFill>
                <a:schemeClr val="tx1"/>
              </a:solidFill>
              <a:latin typeface="メイリオ" panose="020B0604030504040204" pitchFamily="50" charset="-128"/>
              <a:ea typeface="メイリオ" panose="020B0604030504040204" pitchFamily="50" charset="-128"/>
            </a:endParaRPr>
          </a:p>
          <a:p>
            <a:r>
              <a:rPr lang="ja-JP" altLang="en-US" sz="2000" b="1" dirty="0">
                <a:solidFill>
                  <a:schemeClr val="tx1"/>
                </a:solidFill>
                <a:latin typeface="メイリオ" panose="020B0604030504040204" pitchFamily="50" charset="-128"/>
                <a:ea typeface="メイリオ" panose="020B0604030504040204" pitchFamily="50" charset="-128"/>
              </a:rPr>
              <a:t>を行っていく必要があることが分かります。</a:t>
            </a:r>
            <a:endParaRPr kumimoji="1" lang="ja-JP" altLang="en-US" sz="2000" b="1" dirty="0">
              <a:solidFill>
                <a:schemeClr val="tx1"/>
              </a:solidFill>
              <a:latin typeface="メイリオ" panose="020B0604030504040204" pitchFamily="50" charset="-128"/>
              <a:ea typeface="メイリオ" panose="020B0604030504040204" pitchFamily="50" charset="-128"/>
            </a:endParaRPr>
          </a:p>
        </p:txBody>
      </p:sp>
      <p:sp>
        <p:nvSpPr>
          <p:cNvPr id="5" name="角丸四角形 4"/>
          <p:cNvSpPr/>
          <p:nvPr/>
        </p:nvSpPr>
        <p:spPr>
          <a:xfrm>
            <a:off x="672790" y="6029209"/>
            <a:ext cx="7999078" cy="75599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dirty="0">
                <a:latin typeface="メイリオ" panose="020B0604030504040204" pitchFamily="50" charset="-128"/>
                <a:ea typeface="メイリオ" panose="020B0604030504040204" pitchFamily="50" charset="-128"/>
              </a:rPr>
              <a:t>「あなたが、この場面に居合わせたら、あなたがフロアリーダー等の立場で把握したら、この後どう行動しますか？」という問いの創設も可能です</a:t>
            </a:r>
            <a:endParaRPr kumimoji="1" lang="ja-JP" altLang="en-US" dirty="0">
              <a:latin typeface="メイリオ" panose="020B0604030504040204" pitchFamily="50" charset="-128"/>
              <a:ea typeface="メイリオ" panose="020B0604030504040204" pitchFamily="50" charset="-128"/>
            </a:endParaRPr>
          </a:p>
        </p:txBody>
      </p:sp>
      <p:sp>
        <p:nvSpPr>
          <p:cNvPr id="6" name="円/楕円 5"/>
          <p:cNvSpPr/>
          <p:nvPr/>
        </p:nvSpPr>
        <p:spPr bwMode="auto">
          <a:xfrm>
            <a:off x="205235" y="5521291"/>
            <a:ext cx="2283967" cy="507918"/>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Arial" charset="0"/>
                <a:ea typeface="ＭＳ Ｐゴシック" pitchFamily="50" charset="-128"/>
              </a:rPr>
              <a:t>Question</a:t>
            </a:r>
            <a:r>
              <a:rPr kumimoji="1" lang="ja-JP" altLang="en-US" sz="1600" b="0" i="0" u="none" strike="noStrike" cap="none" normalizeH="0" baseline="0" dirty="0">
                <a:ln>
                  <a:noFill/>
                </a:ln>
                <a:solidFill>
                  <a:schemeClr val="tx1"/>
                </a:solidFill>
                <a:effectLst/>
                <a:latin typeface="Arial" charset="0"/>
                <a:ea typeface="ＭＳ Ｐゴシック" pitchFamily="50" charset="-128"/>
              </a:rPr>
              <a:t>の</a:t>
            </a:r>
            <a:r>
              <a:rPr lang="ja-JP" altLang="en-US" sz="1600" dirty="0">
                <a:latin typeface="Arial" charset="0"/>
                <a:ea typeface="ＭＳ Ｐゴシック" pitchFamily="50" charset="-128"/>
              </a:rPr>
              <a:t>創設</a:t>
            </a:r>
            <a:endParaRPr kumimoji="1" lang="en-US" altLang="ja-JP" sz="1600" b="0" i="0" u="none" strike="noStrike" cap="none" normalizeH="0" baseline="0" dirty="0">
              <a:ln>
                <a:noFill/>
              </a:ln>
              <a:solidFill>
                <a:schemeClr val="tx1"/>
              </a:solidFill>
              <a:effectLst/>
              <a:latin typeface="Arial" charset="0"/>
              <a:ea typeface="ＭＳ Ｐゴシック" pitchFamily="50" charset="-128"/>
            </a:endParaRPr>
          </a:p>
        </p:txBody>
      </p:sp>
      <p:sp>
        <p:nvSpPr>
          <p:cNvPr id="9" name="大波 8"/>
          <p:cNvSpPr/>
          <p:nvPr/>
        </p:nvSpPr>
        <p:spPr>
          <a:xfrm>
            <a:off x="306833" y="216834"/>
            <a:ext cx="1366982" cy="966111"/>
          </a:xfrm>
          <a:prstGeom prst="wav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400" dirty="0">
                <a:latin typeface="HG丸ｺﾞｼｯｸM-PRO" panose="020F0600000000000000" pitchFamily="50" charset="-128"/>
                <a:ea typeface="HG丸ｺﾞｼｯｸM-PRO" panose="020F0600000000000000" pitchFamily="50" charset="-128"/>
              </a:rPr>
              <a:t>講師ガイド</a:t>
            </a:r>
            <a:endParaRPr kumimoji="1" lang="en-US" altLang="ja-JP" sz="1400" dirty="0">
              <a:latin typeface="HG丸ｺﾞｼｯｸM-PRO" panose="020F0600000000000000" pitchFamily="50" charset="-128"/>
              <a:ea typeface="HG丸ｺﾞｼｯｸM-PRO" panose="020F0600000000000000" pitchFamily="50" charset="-128"/>
            </a:endParaRPr>
          </a:p>
          <a:p>
            <a:pPr algn="ctr"/>
            <a:r>
              <a:rPr kumimoji="1" lang="en-US" altLang="ja-JP" sz="2000" dirty="0">
                <a:latin typeface="HG丸ｺﾞｼｯｸM-PRO" panose="020F0600000000000000" pitchFamily="50" charset="-128"/>
                <a:ea typeface="HG丸ｺﾞｼｯｸM-PRO" panose="020F0600000000000000" pitchFamily="50" charset="-128"/>
              </a:rPr>
              <a:t>16</a:t>
            </a:r>
            <a:r>
              <a:rPr kumimoji="1" lang="ja-JP" altLang="en-US" sz="2000" dirty="0">
                <a:latin typeface="HG丸ｺﾞｼｯｸM-PRO" panose="020F0600000000000000" pitchFamily="50" charset="-128"/>
                <a:ea typeface="HG丸ｺﾞｼｯｸM-PRO" panose="020F0600000000000000" pitchFamily="50" charset="-128"/>
              </a:rPr>
              <a:t>ページ</a:t>
            </a:r>
          </a:p>
        </p:txBody>
      </p:sp>
      <p:sp>
        <p:nvSpPr>
          <p:cNvPr id="8" name="スライド番号プレースホルダー 7"/>
          <p:cNvSpPr>
            <a:spLocks noGrp="1"/>
          </p:cNvSpPr>
          <p:nvPr>
            <p:ph type="sldNum" sz="quarter" idx="12"/>
          </p:nvPr>
        </p:nvSpPr>
        <p:spPr>
          <a:xfrm>
            <a:off x="8212206" y="6343833"/>
            <a:ext cx="762000" cy="365125"/>
          </a:xfrm>
        </p:spPr>
        <p:txBody>
          <a:bodyPr/>
          <a:lstStyle/>
          <a:p>
            <a:pPr rtl="0"/>
            <a:fld id="{401CF334-2D5C-4859-84A6-CA7E6E43FAEB}" type="slidenum">
              <a:rPr lang="en-US" altLang="ja-JP" noProof="0" smtClean="0"/>
              <a:t>32</a:t>
            </a:fld>
            <a:endParaRPr lang="ja-JP" altLang="en-US" noProof="0" dirty="0"/>
          </a:p>
        </p:txBody>
      </p:sp>
    </p:spTree>
    <p:extLst>
      <p:ext uri="{BB962C8B-B14F-4D97-AF65-F5344CB8AC3E}">
        <p14:creationId xmlns:p14="http://schemas.microsoft.com/office/powerpoint/2010/main" val="151582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srcRect l="1778" t="3582" r="3138" b="3924"/>
          <a:stretch/>
        </p:blipFill>
        <p:spPr>
          <a:xfrm>
            <a:off x="-15937" y="1055716"/>
            <a:ext cx="9168251" cy="5802283"/>
          </a:xfrm>
          <a:prstGeom prst="rect">
            <a:avLst/>
          </a:prstGeom>
        </p:spPr>
      </p:pic>
      <p:sp>
        <p:nvSpPr>
          <p:cNvPr id="4" name="円形吹き出し 3"/>
          <p:cNvSpPr/>
          <p:nvPr/>
        </p:nvSpPr>
        <p:spPr>
          <a:xfrm>
            <a:off x="148236" y="194928"/>
            <a:ext cx="2920641" cy="507648"/>
          </a:xfrm>
          <a:prstGeom prst="wedgeEllipseCallout">
            <a:avLst>
              <a:gd name="adj1" fmla="val 39638"/>
              <a:gd name="adj2" fmla="val 22685"/>
            </a:avLst>
          </a:prstGeom>
          <a:ln w="28575">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400" b="1" dirty="0">
                <a:solidFill>
                  <a:schemeClr val="tx1"/>
                </a:solidFill>
                <a:latin typeface="ＭＳ Ｐゴシック" panose="020B0600070205080204" pitchFamily="50" charset="-128"/>
              </a:rPr>
              <a:t>小冊子Ｐ</a:t>
            </a:r>
            <a:r>
              <a:rPr lang="en-US" altLang="ja-JP" sz="2400" b="1" dirty="0">
                <a:solidFill>
                  <a:schemeClr val="tx1"/>
                </a:solidFill>
                <a:latin typeface="ＭＳ Ｐゴシック" panose="020B0600070205080204" pitchFamily="50" charset="-128"/>
              </a:rPr>
              <a:t>3</a:t>
            </a:r>
            <a:r>
              <a:rPr lang="ja-JP" altLang="en-US" sz="2400" b="1" dirty="0">
                <a:solidFill>
                  <a:schemeClr val="tx1"/>
                </a:solidFill>
                <a:latin typeface="ＭＳ Ｐゴシック" panose="020B0600070205080204" pitchFamily="50" charset="-128"/>
              </a:rPr>
              <a:t>～</a:t>
            </a:r>
            <a:r>
              <a:rPr lang="en-US" altLang="ja-JP" sz="2400" b="1" dirty="0">
                <a:solidFill>
                  <a:schemeClr val="tx1"/>
                </a:solidFill>
                <a:latin typeface="ＭＳ Ｐゴシック" panose="020B0600070205080204" pitchFamily="50" charset="-128"/>
              </a:rPr>
              <a:t>4</a:t>
            </a:r>
          </a:p>
        </p:txBody>
      </p:sp>
      <p:sp>
        <p:nvSpPr>
          <p:cNvPr id="5" name="タイトル 4"/>
          <p:cNvSpPr>
            <a:spLocks noGrp="1"/>
          </p:cNvSpPr>
          <p:nvPr>
            <p:ph type="title"/>
          </p:nvPr>
        </p:nvSpPr>
        <p:spPr>
          <a:xfrm>
            <a:off x="3321956" y="87831"/>
            <a:ext cx="5096329" cy="1129733"/>
          </a:xfrm>
        </p:spPr>
        <p:txBody>
          <a:bodyPr>
            <a:normAutofit/>
          </a:bodyPr>
          <a:lstStyle/>
          <a:p>
            <a:r>
              <a:rPr lang="ja-JP" altLang="en-US" sz="4000" b="1" dirty="0">
                <a:solidFill>
                  <a:schemeClr val="tx1"/>
                </a:solidFill>
                <a:latin typeface="メイリオ" panose="020B0604030504040204" pitchFamily="50" charset="-128"/>
                <a:ea typeface="メイリオ" panose="020B0604030504040204" pitchFamily="50" charset="-128"/>
              </a:rPr>
              <a:t>高齢者虐待の考え方と</a:t>
            </a:r>
            <a:r>
              <a:rPr lang="en-US" altLang="ja-JP" sz="4000" b="1" dirty="0">
                <a:solidFill>
                  <a:schemeClr val="tx1"/>
                </a:solidFill>
                <a:latin typeface="メイリオ" panose="020B0604030504040204" pitchFamily="50" charset="-128"/>
                <a:ea typeface="メイリオ" panose="020B0604030504040204" pitchFamily="50" charset="-128"/>
              </a:rPr>
              <a:t/>
            </a:r>
            <a:br>
              <a:rPr lang="en-US" altLang="ja-JP" sz="4000" b="1" dirty="0">
                <a:solidFill>
                  <a:schemeClr val="tx1"/>
                </a:solidFill>
                <a:latin typeface="メイリオ" panose="020B0604030504040204" pitchFamily="50" charset="-128"/>
                <a:ea typeface="メイリオ" panose="020B0604030504040204" pitchFamily="50" charset="-128"/>
              </a:rPr>
            </a:br>
            <a:r>
              <a:rPr lang="ja-JP" altLang="en-US" sz="4000" b="1" dirty="0">
                <a:solidFill>
                  <a:schemeClr val="tx1"/>
                </a:solidFill>
                <a:latin typeface="メイリオ" panose="020B0604030504040204" pitchFamily="50" charset="-128"/>
                <a:ea typeface="メイリオ" panose="020B0604030504040204" pitchFamily="50" charset="-128"/>
              </a:rPr>
              <a:t>具体例を知ろう</a:t>
            </a:r>
            <a:endParaRPr kumimoji="1" lang="ja-JP" altLang="en-US" sz="4000" dirty="0">
              <a:solidFill>
                <a:schemeClr val="tx1"/>
              </a:solidFill>
              <a:latin typeface="メイリオ" panose="020B0604030504040204" pitchFamily="50" charset="-128"/>
              <a:ea typeface="メイリオ" panose="020B0604030504040204" pitchFamily="50" charset="-128"/>
            </a:endParaRPr>
          </a:p>
        </p:txBody>
      </p:sp>
      <p:sp>
        <p:nvSpPr>
          <p:cNvPr id="6" name="スライド番号プレースホルダー 5"/>
          <p:cNvSpPr>
            <a:spLocks noGrp="1"/>
          </p:cNvSpPr>
          <p:nvPr>
            <p:ph type="sldNum" sz="quarter" idx="12"/>
          </p:nvPr>
        </p:nvSpPr>
        <p:spPr>
          <a:xfrm>
            <a:off x="7924800" y="6423464"/>
            <a:ext cx="762000" cy="365125"/>
          </a:xfrm>
        </p:spPr>
        <p:txBody>
          <a:bodyPr/>
          <a:lstStyle/>
          <a:p>
            <a:pPr rtl="0"/>
            <a:fld id="{401CF334-2D5C-4859-84A6-CA7E6E43FAEB}" type="slidenum">
              <a:rPr lang="en-US" altLang="ja-JP" noProof="0" smtClean="0"/>
              <a:t>33</a:t>
            </a:fld>
            <a:endParaRPr lang="ja-JP" altLang="en-US" noProof="0" dirty="0"/>
          </a:p>
        </p:txBody>
      </p:sp>
    </p:spTree>
    <p:extLst>
      <p:ext uri="{BB962C8B-B14F-4D97-AF65-F5344CB8AC3E}">
        <p14:creationId xmlns:p14="http://schemas.microsoft.com/office/powerpoint/2010/main" val="157867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42624"/>
            <a:ext cx="8229600" cy="804005"/>
          </a:xfrm>
        </p:spPr>
        <p:txBody>
          <a:bodyPr>
            <a:normAutofit/>
          </a:bodyPr>
          <a:lstStyle/>
          <a:p>
            <a:pPr algn="ctr"/>
            <a:r>
              <a:rPr kumimoji="1" lang="ja-JP" altLang="en-US" sz="5400" b="1" dirty="0">
                <a:solidFill>
                  <a:schemeClr val="tx1"/>
                </a:solidFill>
                <a:latin typeface="メイリオ" panose="020B0604030504040204" pitchFamily="50" charset="-128"/>
                <a:ea typeface="メイリオ" panose="020B0604030504040204" pitchFamily="50" charset="-128"/>
              </a:rPr>
              <a:t>もし、虐待に気づいたら？</a:t>
            </a:r>
          </a:p>
        </p:txBody>
      </p:sp>
      <p:sp>
        <p:nvSpPr>
          <p:cNvPr id="5" name="スライド番号プレースホルダー 4"/>
          <p:cNvSpPr>
            <a:spLocks noGrp="1"/>
          </p:cNvSpPr>
          <p:nvPr>
            <p:ph type="sldNum" sz="quarter" idx="12"/>
          </p:nvPr>
        </p:nvSpPr>
        <p:spPr/>
        <p:txBody>
          <a:bodyPr/>
          <a:lstStyle/>
          <a:p>
            <a:pPr rtl="0"/>
            <a:fld id="{401CF334-2D5C-4859-84A6-CA7E6E43FAEB}" type="slidenum">
              <a:rPr lang="en-US" altLang="ja-JP" noProof="0" smtClean="0"/>
              <a:t>34</a:t>
            </a:fld>
            <a:endParaRPr lang="ja-JP" altLang="en-US" noProof="0" dirty="0"/>
          </a:p>
        </p:txBody>
      </p:sp>
      <p:sp>
        <p:nvSpPr>
          <p:cNvPr id="6" name="角丸四角形 5"/>
          <p:cNvSpPr/>
          <p:nvPr/>
        </p:nvSpPr>
        <p:spPr>
          <a:xfrm>
            <a:off x="1172527" y="1229108"/>
            <a:ext cx="6578101" cy="5309806"/>
          </a:xfrm>
          <a:prstGeom prst="roundRect">
            <a:avLst>
              <a:gd name="adj" fmla="val 10927"/>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4400" b="1" dirty="0">
                <a:latin typeface="メイリオ" panose="020B0604030504040204" pitchFamily="50" charset="-128"/>
                <a:ea typeface="メイリオ" panose="020B0604030504040204" pitchFamily="50" charset="-128"/>
              </a:rPr>
              <a:t>ワ ー ク の 流 れ</a:t>
            </a:r>
            <a:endParaRPr kumimoji="1" lang="en-US" altLang="ja-JP" sz="4400" b="1" dirty="0">
              <a:latin typeface="メイリオ" panose="020B0604030504040204" pitchFamily="50" charset="-128"/>
              <a:ea typeface="メイリオ" panose="020B0604030504040204" pitchFamily="50" charset="-128"/>
            </a:endParaRPr>
          </a:p>
          <a:p>
            <a:pPr algn="ctr"/>
            <a:endParaRPr kumimoji="1" lang="en-US" altLang="ja-JP"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・事例を読む</a:t>
            </a:r>
            <a:endParaRPr kumimoji="1"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・個人ワーク</a:t>
            </a:r>
            <a:r>
              <a:rPr kumimoji="1" lang="en-US" altLang="ja-JP" sz="2800" dirty="0">
                <a:latin typeface="メイリオ" panose="020B0604030504040204" pitchFamily="50" charset="-128"/>
                <a:ea typeface="メイリオ" panose="020B0604030504040204" pitchFamily="50" charset="-128"/>
              </a:rPr>
              <a:t/>
            </a:r>
            <a:br>
              <a:rPr kumimoji="1" lang="en-US" altLang="ja-JP" sz="2800" dirty="0">
                <a:latin typeface="メイリオ" panose="020B0604030504040204" pitchFamily="50" charset="-128"/>
                <a:ea typeface="メイリオ" panose="020B0604030504040204" pitchFamily="50" charset="-128"/>
              </a:rPr>
            </a:br>
            <a:r>
              <a:rPr kumimoji="1" lang="ja-JP" altLang="en-US" sz="2800" dirty="0">
                <a:latin typeface="メイリオ" panose="020B0604030504040204" pitchFamily="50" charset="-128"/>
                <a:ea typeface="メイリオ" panose="020B0604030504040204" pitchFamily="50" charset="-128"/>
              </a:rPr>
              <a:t>・おとなりワーク</a:t>
            </a:r>
            <a:r>
              <a:rPr kumimoji="1" lang="en-US" altLang="ja-JP" sz="2800" dirty="0">
                <a:latin typeface="メイリオ" panose="020B0604030504040204" pitchFamily="50" charset="-128"/>
                <a:ea typeface="メイリオ" panose="020B0604030504040204" pitchFamily="50" charset="-128"/>
              </a:rPr>
              <a:t/>
            </a:r>
            <a:br>
              <a:rPr kumimoji="1" lang="en-US" altLang="ja-JP" sz="2800" dirty="0">
                <a:latin typeface="メイリオ" panose="020B0604030504040204" pitchFamily="50" charset="-128"/>
                <a:ea typeface="メイリオ" panose="020B0604030504040204" pitchFamily="50" charset="-128"/>
              </a:rPr>
            </a:br>
            <a:r>
              <a:rPr kumimoji="1" lang="ja-JP" altLang="en-US" sz="2800" dirty="0">
                <a:latin typeface="メイリオ" panose="020B0604030504040204" pitchFamily="50" charset="-128"/>
                <a:ea typeface="メイリオ" panose="020B0604030504040204" pitchFamily="50" charset="-128"/>
              </a:rPr>
              <a:t>・発表</a:t>
            </a:r>
            <a:endParaRPr kumimoji="1" lang="en-US" altLang="ja-JP" sz="28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・事例と学び理解しようの解説</a:t>
            </a:r>
            <a:endParaRPr kumimoji="1" lang="en-US" altLang="ja-JP" sz="28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・小冊子</a:t>
            </a:r>
            <a:r>
              <a:rPr kumimoji="1" lang="ja-JP" altLang="en-US" sz="2800" dirty="0" err="1">
                <a:latin typeface="メイリオ" panose="020B0604030504040204" pitchFamily="50" charset="-128"/>
                <a:ea typeface="メイリオ" panose="020B0604030504040204" pitchFamily="50" charset="-128"/>
              </a:rPr>
              <a:t>ｐ</a:t>
            </a:r>
            <a:r>
              <a:rPr kumimoji="1" lang="en-US" altLang="ja-JP" sz="2800" dirty="0">
                <a:latin typeface="メイリオ" panose="020B0604030504040204" pitchFamily="50" charset="-128"/>
                <a:ea typeface="メイリオ" panose="020B0604030504040204" pitchFamily="50" charset="-128"/>
              </a:rPr>
              <a:t>9</a:t>
            </a:r>
            <a:r>
              <a:rPr kumimoji="1" lang="ja-JP" altLang="en-US" sz="2800" dirty="0">
                <a:latin typeface="メイリオ" panose="020B0604030504040204" pitchFamily="50" charset="-128"/>
                <a:ea typeface="メイリオ" panose="020B0604030504040204" pitchFamily="50" charset="-128"/>
              </a:rPr>
              <a:t>～</a:t>
            </a:r>
            <a:r>
              <a:rPr kumimoji="1" lang="en-US" altLang="ja-JP" sz="2800" dirty="0">
                <a:latin typeface="メイリオ" panose="020B0604030504040204" pitchFamily="50" charset="-128"/>
                <a:ea typeface="メイリオ" panose="020B0604030504040204" pitchFamily="50" charset="-128"/>
              </a:rPr>
              <a:t>10</a:t>
            </a:r>
            <a:r>
              <a:rPr kumimoji="1" lang="ja-JP" altLang="en-US" sz="2800" dirty="0">
                <a:latin typeface="メイリオ" panose="020B0604030504040204" pitchFamily="50" charset="-128"/>
                <a:ea typeface="メイリオ" panose="020B0604030504040204" pitchFamily="50" charset="-128"/>
              </a:rPr>
              <a:t>を個人でチェック</a:t>
            </a:r>
            <a:endParaRPr kumimoji="1" lang="en-US" altLang="ja-JP" sz="28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・体制整備（小冊子</a:t>
            </a:r>
            <a:r>
              <a:rPr kumimoji="1" lang="en-US" altLang="ja-JP" sz="2800" dirty="0">
                <a:latin typeface="メイリオ" panose="020B0604030504040204" pitchFamily="50" charset="-128"/>
                <a:ea typeface="メイリオ" panose="020B0604030504040204" pitchFamily="50" charset="-128"/>
              </a:rPr>
              <a:t>9</a:t>
            </a:r>
            <a:r>
              <a:rPr kumimoji="1" lang="ja-JP" altLang="en-US" sz="2800" dirty="0">
                <a:latin typeface="メイリオ" panose="020B0604030504040204" pitchFamily="50" charset="-128"/>
                <a:ea typeface="メイリオ" panose="020B0604030504040204" pitchFamily="50" charset="-128"/>
              </a:rPr>
              <a:t>～</a:t>
            </a:r>
            <a:r>
              <a:rPr kumimoji="1" lang="en-US" altLang="ja-JP" sz="2800" dirty="0">
                <a:latin typeface="メイリオ" panose="020B0604030504040204" pitchFamily="50" charset="-128"/>
                <a:ea typeface="メイリオ" panose="020B0604030504040204" pitchFamily="50" charset="-128"/>
              </a:rPr>
              <a:t>12</a:t>
            </a:r>
            <a:r>
              <a:rPr kumimoji="1" lang="ja-JP" altLang="en-US" sz="2800" dirty="0">
                <a:latin typeface="メイリオ" panose="020B0604030504040204" pitchFamily="50" charset="-128"/>
                <a:ea typeface="メイリオ" panose="020B0604030504040204" pitchFamily="50" charset="-128"/>
              </a:rPr>
              <a:t>）を説明</a:t>
            </a:r>
            <a:endParaRPr kumimoji="1" lang="en-US" altLang="ja-JP" sz="28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a:t>
            </a:r>
            <a:r>
              <a:rPr kumimoji="1" lang="ja-JP" altLang="en-US" sz="2800" dirty="0">
                <a:latin typeface="Meiryo UI" panose="020B0604030504040204" pitchFamily="50" charset="-128"/>
                <a:ea typeface="Meiryo UI" panose="020B0604030504040204" pitchFamily="50" charset="-128"/>
              </a:rPr>
              <a:t>おとなり同士で体制について情報交換</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・発表</a:t>
            </a:r>
          </a:p>
        </p:txBody>
      </p:sp>
    </p:spTree>
    <p:extLst>
      <p:ext uri="{BB962C8B-B14F-4D97-AF65-F5344CB8AC3E}">
        <p14:creationId xmlns:p14="http://schemas.microsoft.com/office/powerpoint/2010/main" val="202016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図 4" descr="shousasshi.pdf - Adobe Acrobat"/>
          <p:cNvPicPr>
            <a:picLocks noChangeAspect="1"/>
          </p:cNvPicPr>
          <p:nvPr/>
        </p:nvPicPr>
        <p:blipFill rotWithShape="1">
          <a:blip r:embed="rId3">
            <a:extLst>
              <a:ext uri="{28A0092B-C50C-407E-A947-70E740481C1C}">
                <a14:useLocalDpi xmlns:a14="http://schemas.microsoft.com/office/drawing/2010/main" val="0"/>
              </a:ext>
            </a:extLst>
          </a:blip>
          <a:srcRect l="23871" t="22212" r="20541" b="3999"/>
          <a:stretch/>
        </p:blipFill>
        <p:spPr>
          <a:xfrm>
            <a:off x="4455623" y="693003"/>
            <a:ext cx="4688378" cy="6164997"/>
          </a:xfrm>
          <a:prstGeom prst="rect">
            <a:avLst/>
          </a:prstGeom>
        </p:spPr>
      </p:pic>
      <p:sp>
        <p:nvSpPr>
          <p:cNvPr id="6" name="スライド番号プレースホルダー 5"/>
          <p:cNvSpPr>
            <a:spLocks noGrp="1"/>
          </p:cNvSpPr>
          <p:nvPr>
            <p:ph type="sldNum" sz="quarter" idx="12"/>
          </p:nvPr>
        </p:nvSpPr>
        <p:spPr/>
        <p:txBody>
          <a:bodyPr/>
          <a:lstStyle/>
          <a:p>
            <a:pPr rtl="0"/>
            <a:fld id="{401CF334-2D5C-4859-84A6-CA7E6E43FAEB}" type="slidenum">
              <a:rPr lang="en-US" altLang="ja-JP" noProof="0" smtClean="0"/>
              <a:t>35</a:t>
            </a:fld>
            <a:endParaRPr lang="ja-JP" altLang="en-US" noProof="0" dirty="0"/>
          </a:p>
        </p:txBody>
      </p:sp>
      <p:pic>
        <p:nvPicPr>
          <p:cNvPr id="4" name="図 3" descr="shousasshi.pdf - Adobe Acrobat"/>
          <p:cNvPicPr>
            <a:picLocks noChangeAspect="1"/>
          </p:cNvPicPr>
          <p:nvPr/>
        </p:nvPicPr>
        <p:blipFill rotWithShape="1">
          <a:blip r:embed="rId4">
            <a:extLst>
              <a:ext uri="{28A0092B-C50C-407E-A947-70E740481C1C}">
                <a14:useLocalDpi xmlns:a14="http://schemas.microsoft.com/office/drawing/2010/main" val="0"/>
              </a:ext>
            </a:extLst>
          </a:blip>
          <a:srcRect l="23937" t="22292" r="21135" b="5218"/>
          <a:stretch/>
        </p:blipFill>
        <p:spPr>
          <a:xfrm>
            <a:off x="97839" y="867385"/>
            <a:ext cx="4357784" cy="6095880"/>
          </a:xfrm>
          <a:prstGeom prst="rect">
            <a:avLst/>
          </a:prstGeom>
        </p:spPr>
      </p:pic>
      <p:sp>
        <p:nvSpPr>
          <p:cNvPr id="3" name="タイトル 2"/>
          <p:cNvSpPr>
            <a:spLocks noGrp="1"/>
          </p:cNvSpPr>
          <p:nvPr>
            <p:ph type="title"/>
          </p:nvPr>
        </p:nvSpPr>
        <p:spPr>
          <a:xfrm>
            <a:off x="1789638" y="-8061"/>
            <a:ext cx="7840591" cy="806083"/>
          </a:xfrm>
        </p:spPr>
        <p:txBody>
          <a:bodyPr>
            <a:noAutofit/>
          </a:bodyPr>
          <a:lstStyle/>
          <a:p>
            <a:pPr algn="ctr"/>
            <a:r>
              <a:rPr lang="ja-JP" altLang="en-US" sz="4400" b="1" dirty="0">
                <a:solidFill>
                  <a:schemeClr val="tx1"/>
                </a:solidFill>
              </a:rPr>
              <a:t>「もしも、虐待に気づいたら？」</a:t>
            </a:r>
            <a:endParaRPr kumimoji="1" lang="ja-JP" altLang="en-US" sz="4400" dirty="0">
              <a:solidFill>
                <a:schemeClr val="tx1"/>
              </a:solidFill>
            </a:endParaRPr>
          </a:p>
        </p:txBody>
      </p:sp>
      <p:sp>
        <p:nvSpPr>
          <p:cNvPr id="17" name="円形吹き出し 16"/>
          <p:cNvSpPr/>
          <p:nvPr/>
        </p:nvSpPr>
        <p:spPr>
          <a:xfrm>
            <a:off x="66631" y="68973"/>
            <a:ext cx="2210002" cy="834312"/>
          </a:xfrm>
          <a:prstGeom prst="wedgeEllipseCallout">
            <a:avLst>
              <a:gd name="adj1" fmla="val 44233"/>
              <a:gd name="adj2" fmla="val 18171"/>
            </a:avLst>
          </a:prstGeom>
          <a:ln w="28575">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b="1" dirty="0">
                <a:solidFill>
                  <a:schemeClr val="accent2">
                    <a:lumMod val="50000"/>
                  </a:schemeClr>
                </a:solidFill>
                <a:latin typeface="+mn-ea"/>
              </a:rPr>
              <a:t>小冊子</a:t>
            </a:r>
            <a:endParaRPr kumimoji="1" lang="en-US" altLang="ja-JP" sz="2400" b="1" dirty="0">
              <a:solidFill>
                <a:schemeClr val="accent2">
                  <a:lumMod val="50000"/>
                </a:schemeClr>
              </a:solidFill>
              <a:latin typeface="+mn-ea"/>
            </a:endParaRPr>
          </a:p>
          <a:p>
            <a:pPr algn="ctr"/>
            <a:r>
              <a:rPr kumimoji="1" lang="ja-JP" altLang="en-US" sz="2400" b="1" dirty="0">
                <a:solidFill>
                  <a:schemeClr val="accent2">
                    <a:lumMod val="50000"/>
                  </a:schemeClr>
                </a:solidFill>
                <a:latin typeface="+mn-ea"/>
              </a:rPr>
              <a:t>Ｐ</a:t>
            </a:r>
            <a:r>
              <a:rPr kumimoji="1" lang="en-US" altLang="ja-JP" sz="2400" b="1" dirty="0">
                <a:solidFill>
                  <a:schemeClr val="accent2">
                    <a:lumMod val="50000"/>
                  </a:schemeClr>
                </a:solidFill>
                <a:latin typeface="+mn-ea"/>
              </a:rPr>
              <a:t>13</a:t>
            </a:r>
            <a:r>
              <a:rPr kumimoji="1" lang="ja-JP" altLang="en-US" sz="2400" b="1" dirty="0">
                <a:solidFill>
                  <a:schemeClr val="accent2">
                    <a:lumMod val="50000"/>
                  </a:schemeClr>
                </a:solidFill>
                <a:latin typeface="+mn-ea"/>
              </a:rPr>
              <a:t>～</a:t>
            </a:r>
            <a:r>
              <a:rPr kumimoji="1" lang="en-US" altLang="ja-JP" sz="2400" b="1" dirty="0">
                <a:solidFill>
                  <a:schemeClr val="accent2">
                    <a:lumMod val="50000"/>
                  </a:schemeClr>
                </a:solidFill>
                <a:latin typeface="+mn-ea"/>
              </a:rPr>
              <a:t>14</a:t>
            </a:r>
          </a:p>
        </p:txBody>
      </p:sp>
    </p:spTree>
    <p:extLst>
      <p:ext uri="{BB962C8B-B14F-4D97-AF65-F5344CB8AC3E}">
        <p14:creationId xmlns:p14="http://schemas.microsoft.com/office/powerpoint/2010/main" val="268352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93251" y="211421"/>
            <a:ext cx="5831549" cy="759867"/>
          </a:xfrm>
        </p:spPr>
        <p:txBody>
          <a:bodyPr>
            <a:normAutofit/>
          </a:bodyPr>
          <a:lstStyle/>
          <a:p>
            <a:pPr algn="ctr"/>
            <a:r>
              <a:rPr lang="ja-JP" altLang="en-US" sz="4400" b="1" dirty="0">
                <a:solidFill>
                  <a:schemeClr val="tx1"/>
                </a:solidFill>
                <a:latin typeface="メイリオ" panose="020B0604030504040204" pitchFamily="50" charset="-128"/>
                <a:ea typeface="メイリオ" panose="020B0604030504040204" pitchFamily="50" charset="-128"/>
              </a:rPr>
              <a:t>四</a:t>
            </a:r>
            <a:r>
              <a:rPr kumimoji="1" lang="ja-JP" altLang="en-US" sz="4400" b="1" dirty="0">
                <a:solidFill>
                  <a:schemeClr val="tx1"/>
                </a:solidFill>
                <a:latin typeface="メイリオ" panose="020B0604030504040204" pitchFamily="50" charset="-128"/>
                <a:ea typeface="メイリオ" panose="020B0604030504040204" pitchFamily="50" charset="-128"/>
              </a:rPr>
              <a:t>つ目の「ある事例」</a:t>
            </a:r>
          </a:p>
        </p:txBody>
      </p:sp>
      <p:sp>
        <p:nvSpPr>
          <p:cNvPr id="3" name="コンテンツ プレースホルダー 2"/>
          <p:cNvSpPr>
            <a:spLocks noGrp="1"/>
          </p:cNvSpPr>
          <p:nvPr>
            <p:ph idx="1"/>
          </p:nvPr>
        </p:nvSpPr>
        <p:spPr>
          <a:xfrm>
            <a:off x="419622" y="1246910"/>
            <a:ext cx="8229600" cy="4919236"/>
          </a:xfrm>
        </p:spPr>
        <p:txBody>
          <a:bodyPr>
            <a:normAutofit/>
          </a:bodyPr>
          <a:lstStyle/>
          <a:p>
            <a:r>
              <a:rPr kumimoji="1" lang="en-US" altLang="ja-JP" sz="3200" b="1" dirty="0">
                <a:latin typeface="メイリオ" panose="020B0604030504040204" pitchFamily="50" charset="-128"/>
                <a:ea typeface="メイリオ" panose="020B0604030504040204" pitchFamily="50" charset="-128"/>
              </a:rPr>
              <a:t>Q</a:t>
            </a:r>
            <a:r>
              <a:rPr lang="en-US" altLang="ja-JP" sz="3200" b="1" dirty="0">
                <a:latin typeface="メイリオ" panose="020B0604030504040204" pitchFamily="50" charset="-128"/>
                <a:ea typeface="メイリオ" panose="020B0604030504040204" pitchFamily="50" charset="-128"/>
              </a:rPr>
              <a:t>1</a:t>
            </a:r>
            <a:r>
              <a:rPr kumimoji="1" lang="ja-JP" altLang="en-US" sz="3200" b="1" dirty="0">
                <a:latin typeface="メイリオ" panose="020B0604030504040204" pitchFamily="50" charset="-128"/>
                <a:ea typeface="メイリオ" panose="020B0604030504040204" pitchFamily="50" charset="-128"/>
              </a:rPr>
              <a:t>　どの行為が</a:t>
            </a:r>
            <a:r>
              <a:rPr lang="ja-JP" altLang="en-US"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どの虐待の類型に　　　　　　　　　　　　　　　　　　当たると思いますか？</a:t>
            </a:r>
          </a:p>
        </p:txBody>
      </p:sp>
      <p:sp>
        <p:nvSpPr>
          <p:cNvPr id="5" name="大波 4"/>
          <p:cNvSpPr/>
          <p:nvPr/>
        </p:nvSpPr>
        <p:spPr>
          <a:xfrm>
            <a:off x="223900" y="108300"/>
            <a:ext cx="1366982" cy="966111"/>
          </a:xfrm>
          <a:prstGeom prst="wav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400" dirty="0">
                <a:latin typeface="HG丸ｺﾞｼｯｸM-PRO" panose="020F0600000000000000" pitchFamily="50" charset="-128"/>
                <a:ea typeface="HG丸ｺﾞｼｯｸM-PRO" panose="020F0600000000000000" pitchFamily="50" charset="-128"/>
              </a:rPr>
              <a:t>講師ガイド</a:t>
            </a:r>
            <a:endParaRPr kumimoji="1" lang="en-US" altLang="ja-JP" sz="1400" dirty="0">
              <a:latin typeface="HG丸ｺﾞｼｯｸM-PRO" panose="020F0600000000000000" pitchFamily="50" charset="-128"/>
              <a:ea typeface="HG丸ｺﾞｼｯｸM-PRO" panose="020F0600000000000000" pitchFamily="50" charset="-128"/>
            </a:endParaRPr>
          </a:p>
          <a:p>
            <a:pPr algn="ctr"/>
            <a:r>
              <a:rPr kumimoji="1" lang="en-US" altLang="ja-JP" sz="2000" dirty="0">
                <a:latin typeface="HG丸ｺﾞｼｯｸM-PRO" panose="020F0600000000000000" pitchFamily="50" charset="-128"/>
                <a:ea typeface="HG丸ｺﾞｼｯｸM-PRO" panose="020F0600000000000000" pitchFamily="50" charset="-128"/>
              </a:rPr>
              <a:t>33</a:t>
            </a:r>
            <a:r>
              <a:rPr kumimoji="1" lang="ja-JP" altLang="en-US" sz="2000" dirty="0">
                <a:latin typeface="HG丸ｺﾞｼｯｸM-PRO" panose="020F0600000000000000" pitchFamily="50" charset="-128"/>
                <a:ea typeface="HG丸ｺﾞｼｯｸM-PRO" panose="020F0600000000000000" pitchFamily="50" charset="-128"/>
              </a:rPr>
              <a:t>ページ</a:t>
            </a:r>
          </a:p>
        </p:txBody>
      </p:sp>
      <p:sp>
        <p:nvSpPr>
          <p:cNvPr id="6" name="スライド番号プレースホルダー 5"/>
          <p:cNvSpPr>
            <a:spLocks noGrp="1"/>
          </p:cNvSpPr>
          <p:nvPr>
            <p:ph type="sldNum" sz="quarter" idx="12"/>
          </p:nvPr>
        </p:nvSpPr>
        <p:spPr/>
        <p:txBody>
          <a:bodyPr/>
          <a:lstStyle/>
          <a:p>
            <a:pPr rtl="0"/>
            <a:fld id="{401CF334-2D5C-4859-84A6-CA7E6E43FAEB}" type="slidenum">
              <a:rPr lang="en-US" altLang="ja-JP" noProof="0" smtClean="0"/>
              <a:t>36</a:t>
            </a:fld>
            <a:endParaRPr lang="ja-JP" altLang="en-US" noProof="0" dirty="0"/>
          </a:p>
        </p:txBody>
      </p:sp>
    </p:spTree>
    <p:extLst>
      <p:ext uri="{BB962C8B-B14F-4D97-AF65-F5344CB8AC3E}">
        <p14:creationId xmlns:p14="http://schemas.microsoft.com/office/powerpoint/2010/main" val="406718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99057" y="1152395"/>
            <a:ext cx="8670772" cy="5611659"/>
          </a:xfrm>
        </p:spPr>
        <p:txBody>
          <a:bodyPr>
            <a:normAutofit/>
          </a:bodyPr>
          <a:lstStyle/>
          <a:p>
            <a:r>
              <a:rPr kumimoji="1" lang="en-US" altLang="ja-JP" sz="3200" b="1" dirty="0">
                <a:latin typeface="メイリオ" panose="020B0604030504040204" pitchFamily="50" charset="-128"/>
                <a:ea typeface="メイリオ" panose="020B0604030504040204" pitchFamily="50" charset="-128"/>
              </a:rPr>
              <a:t>Q</a:t>
            </a:r>
            <a:r>
              <a:rPr kumimoji="1" lang="ja-JP" altLang="en-US" sz="3200" b="1" dirty="0">
                <a:latin typeface="メイリオ" panose="020B0604030504040204" pitchFamily="50" charset="-128"/>
                <a:ea typeface="メイリオ" panose="020B0604030504040204" pitchFamily="50" charset="-128"/>
              </a:rPr>
              <a:t>２　</a:t>
            </a:r>
            <a:r>
              <a:rPr lang="ja-JP" altLang="en-US" sz="3200" b="1" dirty="0">
                <a:latin typeface="メイリオ" panose="020B0604030504040204" pitchFamily="50" charset="-128"/>
                <a:ea typeface="メイリオ" panose="020B0604030504040204" pitchFamily="50" charset="-128"/>
              </a:rPr>
              <a:t>施設長は、なぜこのような発言を　　したのだと思いますか？</a:t>
            </a:r>
            <a:endParaRPr lang="en-US" altLang="ja-JP" sz="3200" b="1" dirty="0">
              <a:latin typeface="メイリオ" panose="020B0604030504040204" pitchFamily="50" charset="-128"/>
              <a:ea typeface="メイリオ" panose="020B0604030504040204" pitchFamily="50" charset="-128"/>
            </a:endParaRPr>
          </a:p>
          <a:p>
            <a:endParaRPr lang="en-US" altLang="ja-JP" sz="3200" b="1" dirty="0">
              <a:latin typeface="メイリオ" panose="020B0604030504040204" pitchFamily="50" charset="-128"/>
              <a:ea typeface="メイリオ" panose="020B0604030504040204" pitchFamily="50" charset="-128"/>
            </a:endParaRPr>
          </a:p>
          <a:p>
            <a:endParaRPr lang="en-US" altLang="ja-JP" sz="3200" b="1" dirty="0">
              <a:latin typeface="メイリオ" panose="020B0604030504040204" pitchFamily="50" charset="-128"/>
              <a:ea typeface="メイリオ" panose="020B0604030504040204" pitchFamily="50" charset="-128"/>
            </a:endParaRPr>
          </a:p>
          <a:p>
            <a:endParaRPr lang="ja-JP" altLang="en-US" sz="3200" b="1" dirty="0">
              <a:latin typeface="メイリオ" panose="020B0604030504040204" pitchFamily="50" charset="-128"/>
              <a:ea typeface="メイリオ" panose="020B0604030504040204" pitchFamily="50" charset="-128"/>
            </a:endParaRPr>
          </a:p>
          <a:p>
            <a:r>
              <a:rPr kumimoji="1" lang="en-US" altLang="ja-JP" sz="3200" b="1" dirty="0">
                <a:latin typeface="メイリオ" panose="020B0604030504040204" pitchFamily="50" charset="-128"/>
                <a:ea typeface="メイリオ" panose="020B0604030504040204" pitchFamily="50" charset="-128"/>
              </a:rPr>
              <a:t>Q3</a:t>
            </a:r>
            <a:r>
              <a:rPr kumimoji="1" lang="ja-JP" altLang="en-US" sz="3200" b="1" dirty="0">
                <a:latin typeface="メイリオ" panose="020B0604030504040204" pitchFamily="50" charset="-128"/>
                <a:ea typeface="メイリオ" panose="020B0604030504040204" pitchFamily="50" charset="-128"/>
              </a:rPr>
              <a:t>　養介護施設従事者には、虐待通報の義務があります。なぜ、義務になっているのだと思いますか？</a:t>
            </a:r>
            <a:endParaRPr kumimoji="1" lang="en-US" altLang="ja-JP" sz="3200" b="1" dirty="0">
              <a:latin typeface="メイリオ" panose="020B0604030504040204" pitchFamily="50" charset="-128"/>
              <a:ea typeface="メイリオ" panose="020B0604030504040204" pitchFamily="50" charset="-128"/>
            </a:endParaRPr>
          </a:p>
          <a:p>
            <a:endParaRPr lang="en-US" altLang="ja-JP" sz="3200" b="1" dirty="0">
              <a:latin typeface="メイリオ" panose="020B0604030504040204" pitchFamily="50" charset="-128"/>
              <a:ea typeface="メイリオ" panose="020B0604030504040204" pitchFamily="50" charset="-128"/>
            </a:endParaRPr>
          </a:p>
          <a:p>
            <a:endParaRPr kumimoji="1" lang="en-US" altLang="ja-JP" sz="3200" b="1" dirty="0">
              <a:latin typeface="メイリオ" panose="020B0604030504040204" pitchFamily="50" charset="-128"/>
              <a:ea typeface="メイリオ" panose="020B0604030504040204" pitchFamily="50" charset="-128"/>
            </a:endParaRPr>
          </a:p>
          <a:p>
            <a:endParaRPr kumimoji="1" lang="en-US" altLang="ja-JP" sz="3200" b="1" dirty="0">
              <a:latin typeface="メイリオ" panose="020B0604030504040204" pitchFamily="50" charset="-128"/>
              <a:ea typeface="メイリオ" panose="020B0604030504040204" pitchFamily="50" charset="-128"/>
            </a:endParaRPr>
          </a:p>
          <a:p>
            <a:endParaRPr lang="en-US" altLang="ja-JP" sz="3200" b="1" dirty="0">
              <a:latin typeface="メイリオ" panose="020B0604030504040204" pitchFamily="50" charset="-128"/>
              <a:ea typeface="メイリオ" panose="020B0604030504040204" pitchFamily="50" charset="-128"/>
            </a:endParaRPr>
          </a:p>
          <a:p>
            <a:pPr marL="0" indent="0">
              <a:buNone/>
            </a:pPr>
            <a:endParaRPr lang="en-US" altLang="ja-JP" sz="3200" b="1" dirty="0">
              <a:latin typeface="メイリオ" panose="020B0604030504040204" pitchFamily="50" charset="-128"/>
              <a:ea typeface="メイリオ" panose="020B0604030504040204" pitchFamily="50" charset="-128"/>
            </a:endParaRPr>
          </a:p>
          <a:p>
            <a:pPr marL="0" indent="0">
              <a:buNone/>
            </a:pPr>
            <a:endParaRPr kumimoji="1" lang="ja-JP" altLang="en-US" sz="3200" b="1" dirty="0">
              <a:latin typeface="メイリオ" panose="020B0604030504040204" pitchFamily="50" charset="-128"/>
              <a:ea typeface="メイリオ" panose="020B0604030504040204" pitchFamily="50" charset="-128"/>
            </a:endParaRPr>
          </a:p>
        </p:txBody>
      </p:sp>
      <p:sp>
        <p:nvSpPr>
          <p:cNvPr id="5" name="大波 4"/>
          <p:cNvSpPr/>
          <p:nvPr/>
        </p:nvSpPr>
        <p:spPr>
          <a:xfrm>
            <a:off x="299056" y="186284"/>
            <a:ext cx="1366982" cy="966111"/>
          </a:xfrm>
          <a:prstGeom prst="wav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400" dirty="0">
                <a:latin typeface="HG丸ｺﾞｼｯｸM-PRO" panose="020F0600000000000000" pitchFamily="50" charset="-128"/>
                <a:ea typeface="HG丸ｺﾞｼｯｸM-PRO" panose="020F0600000000000000" pitchFamily="50" charset="-128"/>
              </a:rPr>
              <a:t>講師ガイド</a:t>
            </a:r>
            <a:endParaRPr kumimoji="1" lang="en-US" altLang="ja-JP" sz="1400" dirty="0">
              <a:latin typeface="HG丸ｺﾞｼｯｸM-PRO" panose="020F0600000000000000" pitchFamily="50" charset="-128"/>
              <a:ea typeface="HG丸ｺﾞｼｯｸM-PRO" panose="020F0600000000000000" pitchFamily="50" charset="-128"/>
            </a:endParaRPr>
          </a:p>
          <a:p>
            <a:pPr algn="ctr"/>
            <a:r>
              <a:rPr kumimoji="1" lang="en-US" altLang="ja-JP" sz="2000" dirty="0">
                <a:latin typeface="HG丸ｺﾞｼｯｸM-PRO" panose="020F0600000000000000" pitchFamily="50" charset="-128"/>
                <a:ea typeface="HG丸ｺﾞｼｯｸM-PRO" panose="020F0600000000000000" pitchFamily="50" charset="-128"/>
              </a:rPr>
              <a:t>34</a:t>
            </a:r>
            <a:r>
              <a:rPr kumimoji="1" lang="ja-JP" altLang="en-US" sz="2000" dirty="0">
                <a:latin typeface="HG丸ｺﾞｼｯｸM-PRO" panose="020F0600000000000000" pitchFamily="50" charset="-128"/>
                <a:ea typeface="HG丸ｺﾞｼｯｸM-PRO" panose="020F0600000000000000" pitchFamily="50" charset="-128"/>
              </a:rPr>
              <a:t>ページ</a:t>
            </a:r>
          </a:p>
        </p:txBody>
      </p:sp>
      <p:sp>
        <p:nvSpPr>
          <p:cNvPr id="4" name="スライド番号プレースホルダー 3"/>
          <p:cNvSpPr>
            <a:spLocks noGrp="1"/>
          </p:cNvSpPr>
          <p:nvPr>
            <p:ph type="sldNum" sz="quarter" idx="12"/>
          </p:nvPr>
        </p:nvSpPr>
        <p:spPr/>
        <p:txBody>
          <a:bodyPr/>
          <a:lstStyle/>
          <a:p>
            <a:pPr rtl="0"/>
            <a:fld id="{401CF334-2D5C-4859-84A6-CA7E6E43FAEB}" type="slidenum">
              <a:rPr lang="en-US" altLang="ja-JP" noProof="0" smtClean="0"/>
              <a:t>37</a:t>
            </a:fld>
            <a:endParaRPr lang="ja-JP" altLang="en-US" noProof="0" dirty="0"/>
          </a:p>
        </p:txBody>
      </p:sp>
    </p:spTree>
    <p:extLst>
      <p:ext uri="{BB962C8B-B14F-4D97-AF65-F5344CB8AC3E}">
        <p14:creationId xmlns:p14="http://schemas.microsoft.com/office/powerpoint/2010/main" val="262113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75909" y="344681"/>
            <a:ext cx="7296295" cy="529652"/>
          </a:xfrm>
        </p:spPr>
        <p:txBody>
          <a:bodyPr>
            <a:noAutofit/>
          </a:bodyPr>
          <a:lstStyle/>
          <a:p>
            <a:r>
              <a:rPr lang="ja-JP" altLang="en-US" sz="4000" b="1" dirty="0">
                <a:solidFill>
                  <a:schemeClr val="tx1"/>
                </a:solidFill>
              </a:rPr>
              <a:t>四</a:t>
            </a:r>
            <a:r>
              <a:rPr kumimoji="1" lang="ja-JP" altLang="en-US" sz="4000" b="1" dirty="0">
                <a:solidFill>
                  <a:schemeClr val="tx1"/>
                </a:solidFill>
              </a:rPr>
              <a:t>つ目の「ある事例」（解説の例）</a:t>
            </a:r>
          </a:p>
        </p:txBody>
      </p:sp>
      <p:sp>
        <p:nvSpPr>
          <p:cNvPr id="3" name="コンテンツ プレースホルダー 2"/>
          <p:cNvSpPr>
            <a:spLocks noGrp="1"/>
          </p:cNvSpPr>
          <p:nvPr>
            <p:ph idx="1"/>
          </p:nvPr>
        </p:nvSpPr>
        <p:spPr>
          <a:xfrm>
            <a:off x="315884" y="1371600"/>
            <a:ext cx="8656320" cy="4984753"/>
          </a:xfrm>
        </p:spPr>
        <p:txBody>
          <a:bodyPr>
            <a:noAutofit/>
          </a:bodyPr>
          <a:lstStyle/>
          <a:p>
            <a:r>
              <a:rPr kumimoji="1" lang="ja-JP" altLang="en-US" sz="2800" dirty="0">
                <a:latin typeface="メイリオ" panose="020B0604030504040204" pitchFamily="50" charset="-128"/>
                <a:ea typeface="メイリオ" panose="020B0604030504040204" pitchFamily="50" charset="-128"/>
              </a:rPr>
              <a:t>職員のヨシダさんは、同僚のムラタさんが利用者の小林さんの居室で、</a:t>
            </a:r>
            <a:r>
              <a:rPr kumimoji="1" lang="ja-JP" altLang="en-US" sz="2800" dirty="0">
                <a:solidFill>
                  <a:srgbClr val="FF0000"/>
                </a:solidFill>
                <a:latin typeface="メイリオ" panose="020B0604030504040204" pitchFamily="50" charset="-128"/>
                <a:ea typeface="メイリオ" panose="020B0604030504040204" pitchFamily="50" charset="-128"/>
              </a:rPr>
              <a:t>①</a:t>
            </a:r>
            <a:r>
              <a:rPr kumimoji="1" lang="ja-JP" altLang="en-US" sz="2800" u="sng" dirty="0">
                <a:solidFill>
                  <a:srgbClr val="FF0000"/>
                </a:solidFill>
                <a:latin typeface="メイリオ" panose="020B0604030504040204" pitchFamily="50" charset="-128"/>
                <a:ea typeface="メイリオ" panose="020B0604030504040204" pitchFamily="50" charset="-128"/>
              </a:rPr>
              <a:t>無理やりスプーンを小林さんの口に押し込んで、食事を詰め込んでいる</a:t>
            </a:r>
            <a:r>
              <a:rPr kumimoji="1" lang="ja-JP" altLang="en-US" sz="2800" dirty="0">
                <a:latin typeface="メイリオ" panose="020B0604030504040204" pitchFamily="50" charset="-128"/>
                <a:ea typeface="メイリオ" panose="020B0604030504040204" pitchFamily="50" charset="-128"/>
              </a:rPr>
              <a:t>のを見かけました。</a:t>
            </a:r>
            <a:endParaRPr kumimoji="1" lang="en-US" altLang="ja-JP" sz="2800" dirty="0">
              <a:latin typeface="メイリオ" panose="020B0604030504040204" pitchFamily="50" charset="-128"/>
              <a:ea typeface="メイリオ" panose="020B0604030504040204" pitchFamily="50" charset="-128"/>
            </a:endParaRPr>
          </a:p>
          <a:p>
            <a:pPr marL="365760" lvl="1" indent="0">
              <a:buNone/>
            </a:pPr>
            <a:r>
              <a:rPr lang="ja-JP" altLang="en-US" sz="2600" dirty="0">
                <a:solidFill>
                  <a:srgbClr val="FF0000"/>
                </a:solidFill>
                <a:latin typeface="メイリオ" panose="020B0604030504040204" pitchFamily="50" charset="-128"/>
                <a:ea typeface="メイリオ" panose="020B0604030504040204" pitchFamily="50" charset="-128"/>
              </a:rPr>
              <a:t>　</a:t>
            </a:r>
            <a:r>
              <a:rPr lang="ja-JP" altLang="en-US" sz="2600" dirty="0">
                <a:solidFill>
                  <a:schemeClr val="accent5">
                    <a:lumMod val="50000"/>
                  </a:schemeClr>
                </a:solidFill>
                <a:latin typeface="Meiryo UI" panose="020B0604030504040204" pitchFamily="50" charset="-128"/>
                <a:ea typeface="Meiryo UI" panose="020B0604030504040204" pitchFamily="50" charset="-128"/>
              </a:rPr>
              <a:t>①</a:t>
            </a:r>
            <a:r>
              <a:rPr lang="ja-JP" altLang="en-US" sz="2600" u="sng" dirty="0">
                <a:solidFill>
                  <a:schemeClr val="accent5">
                    <a:lumMod val="50000"/>
                  </a:schemeClr>
                </a:solidFill>
                <a:latin typeface="Meiryo UI" panose="020B0604030504040204" pitchFamily="50" charset="-128"/>
                <a:ea typeface="Meiryo UI" panose="020B0604030504040204" pitchFamily="50" charset="-128"/>
              </a:rPr>
              <a:t>≪本人の利益にならない強制による行為：</a:t>
            </a:r>
            <a:r>
              <a:rPr lang="ja-JP" altLang="en-US" sz="2600" u="sng" dirty="0">
                <a:solidFill>
                  <a:srgbClr val="FF0000"/>
                </a:solidFill>
                <a:latin typeface="Meiryo UI" panose="020B0604030504040204" pitchFamily="50" charset="-128"/>
                <a:ea typeface="Meiryo UI" panose="020B0604030504040204" pitchFamily="50" charset="-128"/>
              </a:rPr>
              <a:t>身体的虐待</a:t>
            </a:r>
            <a:r>
              <a:rPr lang="ja-JP" altLang="en-US" sz="2600" u="sng" dirty="0">
                <a:solidFill>
                  <a:schemeClr val="accent5">
                    <a:lumMod val="50000"/>
                  </a:schemeClr>
                </a:solidFill>
                <a:latin typeface="Meiryo UI" panose="020B0604030504040204" pitchFamily="50" charset="-128"/>
                <a:ea typeface="Meiryo UI" panose="020B0604030504040204" pitchFamily="50" charset="-128"/>
              </a:rPr>
              <a:t>≫</a:t>
            </a:r>
            <a:endParaRPr lang="en-US" altLang="ja-JP" sz="2600" u="sng" dirty="0">
              <a:solidFill>
                <a:schemeClr val="accent5">
                  <a:lumMod val="50000"/>
                </a:schemeClr>
              </a:solidFill>
              <a:latin typeface="Meiryo UI" panose="020B0604030504040204" pitchFamily="50" charset="-128"/>
              <a:ea typeface="Meiryo UI" panose="020B0604030504040204" pitchFamily="50" charset="-128"/>
            </a:endParaRPr>
          </a:p>
          <a:p>
            <a:pPr marL="0" indent="0">
              <a:buNone/>
            </a:pPr>
            <a:endParaRPr kumimoji="1" lang="en-US" altLang="ja-JP" sz="2800" u="sng" dirty="0">
              <a:solidFill>
                <a:schemeClr val="accent5">
                  <a:lumMod val="50000"/>
                </a:schemeClr>
              </a:solidFill>
              <a:latin typeface="メイリオ" panose="020B0604030504040204" pitchFamily="50" charset="-128"/>
              <a:ea typeface="メイリオ" panose="020B0604030504040204" pitchFamily="50" charset="-128"/>
            </a:endParaRPr>
          </a:p>
          <a:p>
            <a:r>
              <a:rPr kumimoji="1" lang="ja-JP" altLang="en-US" sz="2800" u="sng" dirty="0">
                <a:solidFill>
                  <a:srgbClr val="FF0000"/>
                </a:solidFill>
                <a:latin typeface="メイリオ" panose="020B0604030504040204" pitchFamily="50" charset="-128"/>
                <a:ea typeface="メイリオ" panose="020B0604030504040204" pitchFamily="50" charset="-128"/>
              </a:rPr>
              <a:t>②「ほんとに愚図なんだから・・・！もう食べないよね！時間もないからこれで終わりね！」と怒鳴りつけて</a:t>
            </a:r>
            <a:r>
              <a:rPr kumimoji="1" lang="ja-JP" altLang="en-US" sz="2800" dirty="0">
                <a:latin typeface="メイリオ" panose="020B0604030504040204" pitchFamily="50" charset="-128"/>
                <a:ea typeface="メイリオ" panose="020B0604030504040204" pitchFamily="50" charset="-128"/>
              </a:rPr>
              <a:t>います。</a:t>
            </a:r>
            <a:endParaRPr kumimoji="1" lang="en-US" altLang="ja-JP" sz="2800" dirty="0">
              <a:solidFill>
                <a:srgbClr val="0070C0"/>
              </a:solidFill>
              <a:latin typeface="メイリオ" panose="020B0604030504040204" pitchFamily="50" charset="-128"/>
              <a:ea typeface="メイリオ" panose="020B0604030504040204" pitchFamily="50" charset="-128"/>
            </a:endParaRPr>
          </a:p>
          <a:p>
            <a:pPr marL="365760" lvl="1" indent="0">
              <a:buNone/>
            </a:pPr>
            <a:r>
              <a:rPr lang="ja-JP" altLang="en-US" sz="2600" dirty="0">
                <a:latin typeface="メイリオ" panose="020B0604030504040204" pitchFamily="50" charset="-128"/>
                <a:ea typeface="メイリオ" panose="020B0604030504040204" pitchFamily="50" charset="-128"/>
              </a:rPr>
              <a:t>　</a:t>
            </a:r>
            <a:r>
              <a:rPr lang="ja-JP" altLang="en-US" sz="2600" dirty="0">
                <a:solidFill>
                  <a:schemeClr val="accent5">
                    <a:lumMod val="50000"/>
                  </a:schemeClr>
                </a:solidFill>
                <a:latin typeface="Meiryo UI" panose="020B0604030504040204" pitchFamily="50" charset="-128"/>
                <a:ea typeface="Meiryo UI" panose="020B0604030504040204" pitchFamily="50" charset="-128"/>
              </a:rPr>
              <a:t>②≪侮蔑的な発言、威嚇的な発言：</a:t>
            </a:r>
            <a:r>
              <a:rPr lang="ja-JP" altLang="en-US" sz="2600" dirty="0">
                <a:solidFill>
                  <a:srgbClr val="FF0000"/>
                </a:solidFill>
                <a:latin typeface="Meiryo UI" panose="020B0604030504040204" pitchFamily="50" charset="-128"/>
                <a:ea typeface="Meiryo UI" panose="020B0604030504040204" pitchFamily="50" charset="-128"/>
              </a:rPr>
              <a:t>心理的虐待</a:t>
            </a:r>
            <a:r>
              <a:rPr lang="ja-JP" altLang="en-US" sz="2600" dirty="0">
                <a:solidFill>
                  <a:schemeClr val="accent5">
                    <a:lumMod val="50000"/>
                  </a:schemeClr>
                </a:solidFill>
                <a:latin typeface="Meiryo UI" panose="020B0604030504040204" pitchFamily="50" charset="-128"/>
                <a:ea typeface="Meiryo UI" panose="020B0604030504040204" pitchFamily="50" charset="-128"/>
              </a:rPr>
              <a:t>≫</a:t>
            </a:r>
            <a:endParaRPr lang="en-US" altLang="ja-JP" sz="2600" dirty="0">
              <a:solidFill>
                <a:schemeClr val="accent5">
                  <a:lumMod val="50000"/>
                </a:schemeClr>
              </a:solidFill>
              <a:latin typeface="Meiryo UI" panose="020B0604030504040204" pitchFamily="50" charset="-128"/>
              <a:ea typeface="Meiryo UI" panose="020B0604030504040204" pitchFamily="50" charset="-128"/>
            </a:endParaRPr>
          </a:p>
          <a:p>
            <a:pPr marL="365760" lvl="1" indent="0">
              <a:buNone/>
            </a:pPr>
            <a:r>
              <a:rPr lang="ja-JP" altLang="en-US" sz="2600" dirty="0">
                <a:solidFill>
                  <a:schemeClr val="accent5">
                    <a:lumMod val="50000"/>
                  </a:schemeClr>
                </a:solidFill>
                <a:latin typeface="Meiryo UI" panose="020B0604030504040204" pitchFamily="50" charset="-128"/>
                <a:ea typeface="Meiryo UI" panose="020B0604030504040204" pitchFamily="50" charset="-128"/>
              </a:rPr>
              <a:t>　 ②≪職員の都合で食事介助を怠る行為：</a:t>
            </a:r>
            <a:r>
              <a:rPr lang="ja-JP" altLang="en-US" sz="2600" dirty="0">
                <a:solidFill>
                  <a:srgbClr val="FF0000"/>
                </a:solidFill>
                <a:latin typeface="Meiryo UI" panose="020B0604030504040204" pitchFamily="50" charset="-128"/>
                <a:ea typeface="Meiryo UI" panose="020B0604030504040204" pitchFamily="50" charset="-128"/>
              </a:rPr>
              <a:t>放棄放任</a:t>
            </a:r>
            <a:r>
              <a:rPr lang="ja-JP" altLang="en-US" sz="2600" dirty="0">
                <a:solidFill>
                  <a:schemeClr val="accent5">
                    <a:lumMod val="50000"/>
                  </a:schemeClr>
                </a:solidFill>
                <a:latin typeface="Meiryo UI" panose="020B0604030504040204" pitchFamily="50" charset="-128"/>
                <a:ea typeface="Meiryo UI" panose="020B0604030504040204" pitchFamily="50" charset="-128"/>
              </a:rPr>
              <a:t>≫</a:t>
            </a:r>
            <a:endParaRPr lang="en-US" altLang="ja-JP" sz="2600" dirty="0">
              <a:solidFill>
                <a:schemeClr val="accent5">
                  <a:lumMod val="50000"/>
                </a:schemeClr>
              </a:solidFill>
              <a:latin typeface="Meiryo UI" panose="020B0604030504040204" pitchFamily="50" charset="-128"/>
              <a:ea typeface="Meiryo UI" panose="020B0604030504040204" pitchFamily="50" charset="-128"/>
            </a:endParaRPr>
          </a:p>
        </p:txBody>
      </p:sp>
      <p:sp>
        <p:nvSpPr>
          <p:cNvPr id="8" name="大波 7"/>
          <p:cNvSpPr/>
          <p:nvPr/>
        </p:nvSpPr>
        <p:spPr>
          <a:xfrm>
            <a:off x="128431" y="126452"/>
            <a:ext cx="1366982" cy="966111"/>
          </a:xfrm>
          <a:prstGeom prst="wav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400" dirty="0">
                <a:latin typeface="HG丸ｺﾞｼｯｸM-PRO" panose="020F0600000000000000" pitchFamily="50" charset="-128"/>
                <a:ea typeface="HG丸ｺﾞｼｯｸM-PRO" panose="020F0600000000000000" pitchFamily="50" charset="-128"/>
              </a:rPr>
              <a:t>講師ガイド</a:t>
            </a:r>
            <a:endParaRPr kumimoji="1" lang="en-US" altLang="ja-JP" sz="1400" dirty="0">
              <a:latin typeface="HG丸ｺﾞｼｯｸM-PRO" panose="020F0600000000000000" pitchFamily="50" charset="-128"/>
              <a:ea typeface="HG丸ｺﾞｼｯｸM-PRO" panose="020F0600000000000000" pitchFamily="50" charset="-128"/>
            </a:endParaRPr>
          </a:p>
          <a:p>
            <a:pPr algn="ctr"/>
            <a:r>
              <a:rPr kumimoji="1" lang="en-US" altLang="ja-JP" sz="2000" dirty="0">
                <a:latin typeface="HG丸ｺﾞｼｯｸM-PRO" panose="020F0600000000000000" pitchFamily="50" charset="-128"/>
                <a:ea typeface="HG丸ｺﾞｼｯｸM-PRO" panose="020F0600000000000000" pitchFamily="50" charset="-128"/>
              </a:rPr>
              <a:t>36</a:t>
            </a:r>
            <a:r>
              <a:rPr kumimoji="1" lang="ja-JP" altLang="en-US" sz="2000" dirty="0">
                <a:latin typeface="HG丸ｺﾞｼｯｸM-PRO" panose="020F0600000000000000" pitchFamily="50" charset="-128"/>
                <a:ea typeface="HG丸ｺﾞｼｯｸM-PRO" panose="020F0600000000000000" pitchFamily="50" charset="-128"/>
              </a:rPr>
              <a:t>ページ</a:t>
            </a:r>
          </a:p>
        </p:txBody>
      </p:sp>
      <p:sp>
        <p:nvSpPr>
          <p:cNvPr id="4" name="スライド番号プレースホルダー 3"/>
          <p:cNvSpPr>
            <a:spLocks noGrp="1"/>
          </p:cNvSpPr>
          <p:nvPr>
            <p:ph type="sldNum" sz="quarter" idx="12"/>
          </p:nvPr>
        </p:nvSpPr>
        <p:spPr/>
        <p:txBody>
          <a:bodyPr/>
          <a:lstStyle/>
          <a:p>
            <a:pPr rtl="0"/>
            <a:fld id="{401CF334-2D5C-4859-84A6-CA7E6E43FAEB}" type="slidenum">
              <a:rPr lang="en-US" altLang="ja-JP" noProof="0" smtClean="0"/>
              <a:t>38</a:t>
            </a:fld>
            <a:endParaRPr lang="ja-JP" altLang="en-US" noProof="0" dirty="0"/>
          </a:p>
        </p:txBody>
      </p:sp>
    </p:spTree>
    <p:extLst>
      <p:ext uri="{BB962C8B-B14F-4D97-AF65-F5344CB8AC3E}">
        <p14:creationId xmlns:p14="http://schemas.microsoft.com/office/powerpoint/2010/main" val="229609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77299" y="280926"/>
            <a:ext cx="6447501" cy="619593"/>
          </a:xfrm>
        </p:spPr>
        <p:txBody>
          <a:bodyPr>
            <a:normAutofit/>
          </a:bodyPr>
          <a:lstStyle/>
          <a:p>
            <a:pPr algn="ctr"/>
            <a:r>
              <a:rPr kumimoji="1" lang="ja-JP" altLang="en-US" sz="4000" b="1" dirty="0">
                <a:solidFill>
                  <a:schemeClr val="tx1"/>
                </a:solidFill>
                <a:latin typeface="メイリオ" panose="020B0604030504040204" pitchFamily="50" charset="-128"/>
                <a:ea typeface="メイリオ" panose="020B0604030504040204" pitchFamily="50" charset="-128"/>
              </a:rPr>
              <a:t>「学び、理解しよう」</a:t>
            </a:r>
          </a:p>
        </p:txBody>
      </p:sp>
      <p:sp>
        <p:nvSpPr>
          <p:cNvPr id="3" name="コンテンツ プレースホルダー 2"/>
          <p:cNvSpPr>
            <a:spLocks noGrp="1"/>
          </p:cNvSpPr>
          <p:nvPr>
            <p:ph idx="1"/>
          </p:nvPr>
        </p:nvSpPr>
        <p:spPr>
          <a:xfrm>
            <a:off x="156688" y="4274568"/>
            <a:ext cx="8914742" cy="2446909"/>
          </a:xfrm>
        </p:spPr>
        <p:txBody>
          <a:bodyPr>
            <a:noAutofit/>
          </a:bodyPr>
          <a:lstStyle/>
          <a:p>
            <a:r>
              <a:rPr kumimoji="1" lang="ja-JP" altLang="en-US" sz="2800" dirty="0">
                <a:latin typeface="Meiryo UI" panose="020B0604030504040204" pitchFamily="50" charset="-128"/>
                <a:ea typeface="Meiryo UI" panose="020B0604030504040204" pitchFamily="50" charset="-128"/>
              </a:rPr>
              <a:t>利用者の尊厳を護るために、</a:t>
            </a:r>
            <a:r>
              <a:rPr kumimoji="1" lang="ja-JP" altLang="en-US" sz="2800" u="sng" dirty="0">
                <a:solidFill>
                  <a:srgbClr val="FF0000"/>
                </a:solidFill>
                <a:latin typeface="Meiryo UI" panose="020B0604030504040204" pitchFamily="50" charset="-128"/>
                <a:ea typeface="Meiryo UI" panose="020B0604030504040204" pitchFamily="50" charset="-128"/>
              </a:rPr>
              <a:t>隠さずに知らせていく</a:t>
            </a:r>
            <a:r>
              <a:rPr kumimoji="1" lang="ja-JP" altLang="en-US" sz="2800" dirty="0">
                <a:latin typeface="Meiryo UI" panose="020B0604030504040204" pitchFamily="50" charset="-128"/>
                <a:ea typeface="Meiryo UI" panose="020B0604030504040204" pitchFamily="50" charset="-128"/>
              </a:rPr>
              <a:t>ことが重要</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行政が行う調査により、</a:t>
            </a:r>
            <a:r>
              <a:rPr kumimoji="1" lang="ja-JP" altLang="en-US" sz="2800" u="sng" dirty="0">
                <a:solidFill>
                  <a:srgbClr val="FF0000"/>
                </a:solidFill>
                <a:latin typeface="Meiryo UI" panose="020B0604030504040204" pitchFamily="50" charset="-128"/>
                <a:ea typeface="Meiryo UI" panose="020B0604030504040204" pitchFamily="50" charset="-128"/>
              </a:rPr>
              <a:t>通報した職員が懲罰的な扱いを受けることはない</a:t>
            </a:r>
            <a:endParaRPr kumimoji="1" lang="en-US" altLang="ja-JP" sz="2800" u="sng" dirty="0">
              <a:solidFill>
                <a:srgbClr val="FF0000"/>
              </a:solidFill>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虐待防止に取組むことは、</a:t>
            </a:r>
            <a:r>
              <a:rPr kumimoji="1" lang="ja-JP" altLang="en-US" sz="2800" u="sng" dirty="0">
                <a:solidFill>
                  <a:srgbClr val="FF0000"/>
                </a:solidFill>
                <a:latin typeface="Meiryo UI" panose="020B0604030504040204" pitchFamily="50" charset="-128"/>
                <a:ea typeface="Meiryo UI" panose="020B0604030504040204" pitchFamily="50" charset="-128"/>
              </a:rPr>
              <a:t>組織を改善し、結果として職員の働きやすさにつながる</a:t>
            </a:r>
            <a:endParaRPr kumimoji="1" lang="en-US" altLang="ja-JP" sz="2800" u="sng" dirty="0">
              <a:solidFill>
                <a:srgbClr val="FF0000"/>
              </a:solidFill>
              <a:latin typeface="Meiryo UI" panose="020B0604030504040204" pitchFamily="50" charset="-128"/>
              <a:ea typeface="Meiryo UI" panose="020B0604030504040204" pitchFamily="50" charset="-128"/>
            </a:endParaRPr>
          </a:p>
          <a:p>
            <a:pPr marL="0" indent="0">
              <a:buNone/>
            </a:pPr>
            <a:endParaRPr kumimoji="1" lang="en-US" altLang="ja-JP" sz="2800" dirty="0">
              <a:latin typeface="Meiryo UI" panose="020B0604030504040204" pitchFamily="50" charset="-128"/>
              <a:ea typeface="Meiryo UI" panose="020B0604030504040204" pitchFamily="50" charset="-128"/>
            </a:endParaRPr>
          </a:p>
          <a:p>
            <a:pPr marL="0" indent="0">
              <a:buNone/>
            </a:pPr>
            <a:endParaRPr kumimoji="1" lang="ja-JP" altLang="en-US" sz="2800" dirty="0">
              <a:latin typeface="Meiryo UI" panose="020B0604030504040204" pitchFamily="50" charset="-128"/>
              <a:ea typeface="Meiryo UI" panose="020B0604030504040204" pitchFamily="50" charset="-128"/>
            </a:endParaRPr>
          </a:p>
        </p:txBody>
      </p:sp>
      <p:sp>
        <p:nvSpPr>
          <p:cNvPr id="4" name="雲形吹き出し 3"/>
          <p:cNvSpPr/>
          <p:nvPr/>
        </p:nvSpPr>
        <p:spPr bwMode="auto">
          <a:xfrm>
            <a:off x="84118" y="1642853"/>
            <a:ext cx="8987312" cy="2021310"/>
          </a:xfrm>
          <a:prstGeom prst="cloudCallout">
            <a:avLst>
              <a:gd name="adj1" fmla="val 43186"/>
              <a:gd name="adj2" fmla="val 73870"/>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「虐待があったことを他に人に知らせる</a:t>
            </a:r>
            <a:endParaRPr kumimoji="1"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なんて、告げ口するようなものじゃないか・・・」</a:t>
            </a:r>
            <a:endParaRPr kumimoji="1"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dirty="0">
                <a:solidFill>
                  <a:schemeClr val="tx1"/>
                </a:solidFill>
                <a:latin typeface="Meiryo UI" panose="020B0604030504040204" pitchFamily="50" charset="-128"/>
                <a:ea typeface="Meiryo UI" panose="020B0604030504040204" pitchFamily="50" charset="-128"/>
              </a:rPr>
              <a:t>「告げ口したと思われたらいづらくなるかも・・」</a:t>
            </a:r>
            <a:endParaRPr kumimoji="1"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7" name="下矢印 6"/>
          <p:cNvSpPr/>
          <p:nvPr/>
        </p:nvSpPr>
        <p:spPr bwMode="auto">
          <a:xfrm>
            <a:off x="4343401" y="3569918"/>
            <a:ext cx="707570" cy="58116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200" b="0" i="0" u="none" strike="noStrike" cap="none" normalizeH="0" baseline="0">
              <a:ln>
                <a:noFill/>
              </a:ln>
              <a:solidFill>
                <a:schemeClr val="tx1"/>
              </a:solidFill>
              <a:effectLst/>
              <a:latin typeface="Arial" charset="0"/>
              <a:ea typeface="ＭＳ Ｐゴシック" pitchFamily="50" charset="-128"/>
            </a:endParaRPr>
          </a:p>
        </p:txBody>
      </p:sp>
      <p:sp>
        <p:nvSpPr>
          <p:cNvPr id="9" name="大波 8"/>
          <p:cNvSpPr/>
          <p:nvPr/>
        </p:nvSpPr>
        <p:spPr>
          <a:xfrm>
            <a:off x="84118" y="66336"/>
            <a:ext cx="2093416" cy="966111"/>
          </a:xfrm>
          <a:prstGeom prst="wav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400" dirty="0">
                <a:latin typeface="HG丸ｺﾞｼｯｸM-PRO" panose="020F0600000000000000" pitchFamily="50" charset="-128"/>
                <a:ea typeface="HG丸ｺﾞｼｯｸM-PRO" panose="020F0600000000000000" pitchFamily="50" charset="-128"/>
              </a:rPr>
              <a:t>講師ガイド</a:t>
            </a:r>
            <a:endParaRPr kumimoji="1" lang="en-US" altLang="ja-JP" sz="1400" dirty="0">
              <a:latin typeface="HG丸ｺﾞｼｯｸM-PRO" panose="020F0600000000000000" pitchFamily="50" charset="-128"/>
              <a:ea typeface="HG丸ｺﾞｼｯｸM-PRO" panose="020F0600000000000000" pitchFamily="50" charset="-128"/>
            </a:endParaRPr>
          </a:p>
          <a:p>
            <a:pPr algn="ctr"/>
            <a:r>
              <a:rPr kumimoji="1" lang="en-US" altLang="ja-JP" sz="2000" dirty="0">
                <a:latin typeface="HG丸ｺﾞｼｯｸM-PRO" panose="020F0600000000000000" pitchFamily="50" charset="-128"/>
                <a:ea typeface="HG丸ｺﾞｼｯｸM-PRO" panose="020F0600000000000000" pitchFamily="50" charset="-128"/>
              </a:rPr>
              <a:t>37</a:t>
            </a:r>
            <a:r>
              <a:rPr kumimoji="1" lang="ja-JP" altLang="en-US" sz="2000" dirty="0">
                <a:latin typeface="HG丸ｺﾞｼｯｸM-PRO" panose="020F0600000000000000" pitchFamily="50" charset="-128"/>
                <a:ea typeface="HG丸ｺﾞｼｯｸM-PRO" panose="020F0600000000000000" pitchFamily="50" charset="-128"/>
              </a:rPr>
              <a:t>～</a:t>
            </a:r>
            <a:r>
              <a:rPr kumimoji="1" lang="en-US" altLang="ja-JP" sz="2000" dirty="0">
                <a:latin typeface="HG丸ｺﾞｼｯｸM-PRO" panose="020F0600000000000000" pitchFamily="50" charset="-128"/>
                <a:ea typeface="HG丸ｺﾞｼｯｸM-PRO" panose="020F0600000000000000" pitchFamily="50" charset="-128"/>
              </a:rPr>
              <a:t>38</a:t>
            </a:r>
            <a:r>
              <a:rPr kumimoji="1" lang="ja-JP" altLang="en-US" sz="2000" dirty="0">
                <a:latin typeface="HG丸ｺﾞｼｯｸM-PRO" panose="020F0600000000000000" pitchFamily="50" charset="-128"/>
                <a:ea typeface="HG丸ｺﾞｼｯｸM-PRO" panose="020F0600000000000000" pitchFamily="50" charset="-128"/>
              </a:rPr>
              <a:t>ページ</a:t>
            </a:r>
          </a:p>
        </p:txBody>
      </p:sp>
      <p:sp>
        <p:nvSpPr>
          <p:cNvPr id="6" name="スライド番号プレースホルダー 5"/>
          <p:cNvSpPr>
            <a:spLocks noGrp="1"/>
          </p:cNvSpPr>
          <p:nvPr>
            <p:ph type="sldNum" sz="quarter" idx="12"/>
          </p:nvPr>
        </p:nvSpPr>
        <p:spPr/>
        <p:txBody>
          <a:bodyPr/>
          <a:lstStyle/>
          <a:p>
            <a:pPr rtl="0"/>
            <a:fld id="{401CF334-2D5C-4859-84A6-CA7E6E43FAEB}" type="slidenum">
              <a:rPr lang="en-US" altLang="ja-JP" noProof="0" smtClean="0"/>
              <a:t>39</a:t>
            </a:fld>
            <a:endParaRPr lang="ja-JP" altLang="en-US" noProof="0" dirty="0"/>
          </a:p>
        </p:txBody>
      </p:sp>
      <p:sp>
        <p:nvSpPr>
          <p:cNvPr id="8" name="下矢印 7"/>
          <p:cNvSpPr/>
          <p:nvPr/>
        </p:nvSpPr>
        <p:spPr bwMode="auto">
          <a:xfrm>
            <a:off x="3104913" y="3565121"/>
            <a:ext cx="707570" cy="58116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200" b="0" i="0" u="none" strike="noStrike" cap="none" normalizeH="0" baseline="0">
              <a:ln>
                <a:noFill/>
              </a:ln>
              <a:solidFill>
                <a:schemeClr val="tx1"/>
              </a:solidFill>
              <a:effectLst/>
              <a:latin typeface="Arial" charset="0"/>
              <a:ea typeface="ＭＳ Ｐゴシック" pitchFamily="50" charset="-128"/>
            </a:endParaRPr>
          </a:p>
        </p:txBody>
      </p:sp>
      <p:sp>
        <p:nvSpPr>
          <p:cNvPr id="10" name="下矢印 9"/>
          <p:cNvSpPr/>
          <p:nvPr/>
        </p:nvSpPr>
        <p:spPr bwMode="auto">
          <a:xfrm>
            <a:off x="5581889" y="3565121"/>
            <a:ext cx="707570" cy="58116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200" b="0"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201435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グループ化 9"/>
          <p:cNvGrpSpPr/>
          <p:nvPr/>
        </p:nvGrpSpPr>
        <p:grpSpPr>
          <a:xfrm>
            <a:off x="1467096" y="1044517"/>
            <a:ext cx="6312752" cy="4289181"/>
            <a:chOff x="1178156" y="811393"/>
            <a:chExt cx="6850507" cy="4843744"/>
          </a:xfrm>
        </p:grpSpPr>
        <p:pic>
          <p:nvPicPr>
            <p:cNvPr id="8" name="図 7"/>
            <p:cNvPicPr>
              <a:picLocks noChangeAspect="1"/>
            </p:cNvPicPr>
            <p:nvPr/>
          </p:nvPicPr>
          <p:blipFill>
            <a:blip r:embed="rId3"/>
            <a:stretch>
              <a:fillRect/>
            </a:stretch>
          </p:blipFill>
          <p:spPr>
            <a:xfrm>
              <a:off x="1178156" y="811394"/>
              <a:ext cx="3427927" cy="4843743"/>
            </a:xfrm>
            <a:prstGeom prst="rect">
              <a:avLst/>
            </a:prstGeom>
          </p:spPr>
        </p:pic>
        <p:pic>
          <p:nvPicPr>
            <p:cNvPr id="9" name="図 8"/>
            <p:cNvPicPr>
              <a:picLocks noChangeAspect="1"/>
            </p:cNvPicPr>
            <p:nvPr/>
          </p:nvPicPr>
          <p:blipFill>
            <a:blip r:embed="rId4"/>
            <a:stretch>
              <a:fillRect/>
            </a:stretch>
          </p:blipFill>
          <p:spPr>
            <a:xfrm>
              <a:off x="4606083" y="811393"/>
              <a:ext cx="3422580" cy="4843744"/>
            </a:xfrm>
            <a:prstGeom prst="rect">
              <a:avLst/>
            </a:prstGeom>
          </p:spPr>
        </p:pic>
      </p:grpSp>
      <p:sp>
        <p:nvSpPr>
          <p:cNvPr id="11" name="線吹き出し 1 (枠付き) 10"/>
          <p:cNvSpPr/>
          <p:nvPr/>
        </p:nvSpPr>
        <p:spPr>
          <a:xfrm>
            <a:off x="100114" y="3769888"/>
            <a:ext cx="1366982" cy="1814154"/>
          </a:xfrm>
          <a:prstGeom prst="borderCallout1">
            <a:avLst>
              <a:gd name="adj1" fmla="val -80295"/>
              <a:gd name="adj2" fmla="val 115515"/>
              <a:gd name="adj3" fmla="val -9222"/>
              <a:gd name="adj4" fmla="val 91161"/>
            </a:avLst>
          </a:prstGeom>
        </p:spPr>
        <p:style>
          <a:lnRef idx="2">
            <a:schemeClr val="dk1"/>
          </a:lnRef>
          <a:fillRef idx="1">
            <a:schemeClr val="lt1"/>
          </a:fillRef>
          <a:effectRef idx="0">
            <a:schemeClr val="dk1"/>
          </a:effectRef>
          <a:fontRef idx="minor">
            <a:schemeClr val="dk1"/>
          </a:fontRef>
        </p:style>
        <p:txBody>
          <a:bodyPr rtlCol="0" anchor="b"/>
          <a:lstStyle/>
          <a:p>
            <a:r>
              <a:rPr lang="ja-JP" altLang="en-US" sz="1400" dirty="0">
                <a:solidFill>
                  <a:prstClr val="black"/>
                </a:solidFill>
                <a:latin typeface="Meiryo UI" panose="020B0604030504040204" pitchFamily="50" charset="-128"/>
                <a:ea typeface="Meiryo UI" panose="020B0604030504040204" pitchFamily="50" charset="-128"/>
              </a:rPr>
              <a:t>利用者の尊厳や権利擁護について考えさせられる、身近に感じてもらえそうな事例を提示しています。</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12" name="線吹き出し 1 (枠付き) 11"/>
          <p:cNvSpPr/>
          <p:nvPr/>
        </p:nvSpPr>
        <p:spPr>
          <a:xfrm>
            <a:off x="1533922" y="5258166"/>
            <a:ext cx="3557550" cy="1524302"/>
          </a:xfrm>
          <a:prstGeom prst="borderCallout1">
            <a:avLst>
              <a:gd name="adj1" fmla="val -131228"/>
              <a:gd name="adj2" fmla="val 8392"/>
              <a:gd name="adj3" fmla="val 785"/>
              <a:gd name="adj4" fmla="val 97"/>
            </a:avLst>
          </a:prstGeom>
        </p:spPr>
        <p:style>
          <a:lnRef idx="2">
            <a:schemeClr val="dk1"/>
          </a:lnRef>
          <a:fillRef idx="1">
            <a:schemeClr val="lt1"/>
          </a:fillRef>
          <a:effectRef idx="0">
            <a:schemeClr val="dk1"/>
          </a:effectRef>
          <a:fontRef idx="minor">
            <a:schemeClr val="dk1"/>
          </a:fontRef>
        </p:style>
        <p:txBody>
          <a:bodyPr rtlCol="0" anchor="b"/>
          <a:lstStyle/>
          <a:p>
            <a:r>
              <a:rPr lang="ja-JP" altLang="en-US" sz="1400" dirty="0">
                <a:solidFill>
                  <a:prstClr val="black"/>
                </a:solidFill>
                <a:latin typeface="Meiryo UI" panose="020B0604030504040204" pitchFamily="50" charset="-128"/>
                <a:ea typeface="Meiryo UI" panose="020B0604030504040204" pitchFamily="50" charset="-128"/>
              </a:rPr>
              <a:t>事例に関して、幾つかのＱを用意しています。</a:t>
            </a:r>
            <a:endParaRPr lang="en-US" altLang="ja-JP" sz="1400" dirty="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明確な正解が用意されているようなＱではなく、考えることでポイントの理解がしやすくなるようなＱの設定です。</a:t>
            </a:r>
            <a:endParaRPr lang="en-US" altLang="ja-JP" sz="1400" dirty="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一人で考えることもできますが、Ｑについて話し合いをすることで、次の学びが深まります。</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13" name="線吹き出し 1 (枠付き) 12"/>
          <p:cNvSpPr/>
          <p:nvPr/>
        </p:nvSpPr>
        <p:spPr>
          <a:xfrm>
            <a:off x="5442638" y="174528"/>
            <a:ext cx="3567289" cy="1044221"/>
          </a:xfrm>
          <a:prstGeom prst="borderCallout1">
            <a:avLst>
              <a:gd name="adj1" fmla="val 100576"/>
              <a:gd name="adj2" fmla="val -4593"/>
              <a:gd name="adj3" fmla="val 76790"/>
              <a:gd name="adj4" fmla="val -95"/>
            </a:avLst>
          </a:prstGeom>
        </p:spPr>
        <p:style>
          <a:lnRef idx="2">
            <a:schemeClr val="dk1"/>
          </a:lnRef>
          <a:fillRef idx="1">
            <a:schemeClr val="lt1"/>
          </a:fillRef>
          <a:effectRef idx="0">
            <a:schemeClr val="dk1"/>
          </a:effectRef>
          <a:fontRef idx="minor">
            <a:schemeClr val="dk1"/>
          </a:fontRef>
        </p:style>
        <p:txBody>
          <a:bodyPr rtlCol="0" anchor="b"/>
          <a:lstStyle/>
          <a:p>
            <a:r>
              <a:rPr lang="ja-JP" altLang="en-US" sz="1400" dirty="0">
                <a:solidFill>
                  <a:prstClr val="black"/>
                </a:solidFill>
                <a:latin typeface="Meiryo UI" panose="020B0604030504040204" pitchFamily="50" charset="-128"/>
                <a:ea typeface="Meiryo UI" panose="020B0604030504040204" pitchFamily="50" charset="-128"/>
              </a:rPr>
              <a:t>　　　　　　　　　　　　　　　　　　　　　前ページの</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ある事例</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について、考えておきたいポイントを伝えています。</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考えてみよう</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のＱの回答ではなく、テーマについての学びのポイントをまとめています。</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14" name="線吹き出し 1 (枠付き) 13"/>
          <p:cNvSpPr/>
          <p:nvPr/>
        </p:nvSpPr>
        <p:spPr>
          <a:xfrm>
            <a:off x="100114" y="1393875"/>
            <a:ext cx="1366982" cy="1107197"/>
          </a:xfrm>
          <a:prstGeom prst="borderCallout1">
            <a:avLst>
              <a:gd name="adj1" fmla="val -6875"/>
              <a:gd name="adj2" fmla="val 112038"/>
              <a:gd name="adj3" fmla="val -6729"/>
              <a:gd name="adj4" fmla="val 97715"/>
            </a:avLst>
          </a:prstGeom>
        </p:spPr>
        <p:style>
          <a:lnRef idx="2">
            <a:schemeClr val="dk1"/>
          </a:lnRef>
          <a:fillRef idx="1">
            <a:schemeClr val="lt1"/>
          </a:fillRef>
          <a:effectRef idx="0">
            <a:schemeClr val="dk1"/>
          </a:effectRef>
          <a:fontRef idx="minor">
            <a:schemeClr val="dk1"/>
          </a:fontRef>
        </p:style>
        <p:txBody>
          <a:bodyPr rtlCol="0" anchor="b"/>
          <a:lstStyle/>
          <a:p>
            <a:r>
              <a:rPr lang="ja-JP" altLang="en-US" sz="1400" dirty="0">
                <a:solidFill>
                  <a:prstClr val="black"/>
                </a:solidFill>
                <a:latin typeface="Meiryo UI" panose="020B0604030504040204" pitchFamily="50" charset="-128"/>
                <a:ea typeface="Meiryo UI" panose="020B0604030504040204" pitchFamily="50" charset="-128"/>
              </a:rPr>
              <a:t>見開き２ページ　で１つのテーマについてまとめています。</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15" name="線吹き出し 1 (枠付き) 14"/>
          <p:cNvSpPr/>
          <p:nvPr/>
        </p:nvSpPr>
        <p:spPr>
          <a:xfrm>
            <a:off x="7597847" y="2290827"/>
            <a:ext cx="1466212" cy="1999540"/>
          </a:xfrm>
          <a:prstGeom prst="borderCallout1">
            <a:avLst>
              <a:gd name="adj1" fmla="val 92512"/>
              <a:gd name="adj2" fmla="val -98858"/>
              <a:gd name="adj3" fmla="val 78785"/>
              <a:gd name="adj4" fmla="val -883"/>
            </a:avLst>
          </a:prstGeom>
        </p:spPr>
        <p:style>
          <a:lnRef idx="2">
            <a:schemeClr val="dk1"/>
          </a:lnRef>
          <a:fillRef idx="1">
            <a:schemeClr val="lt1"/>
          </a:fillRef>
          <a:effectRef idx="0">
            <a:schemeClr val="dk1"/>
          </a:effectRef>
          <a:fontRef idx="minor">
            <a:schemeClr val="dk1"/>
          </a:fontRef>
        </p:style>
        <p:txBody>
          <a:bodyPr rtlCol="0" anchor="b"/>
          <a:lstStyle/>
          <a:p>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ある事例</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のその後について示しています。このようなことが起こった時、どのように対応するのか等を、事例をとおして具体的に示しています。</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1533922" y="319315"/>
            <a:ext cx="3841890" cy="585896"/>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b">
            <a:spAutoFit/>
          </a:bodyPr>
          <a:lstStyle/>
          <a:p>
            <a:pPr algn="dist"/>
            <a:r>
              <a:rPr lang="ja-JP" altLang="en-US" sz="3200" b="1" dirty="0">
                <a:latin typeface="メイリオ" panose="020B0604030504040204" pitchFamily="50" charset="-128"/>
                <a:ea typeface="メイリオ" panose="020B0604030504040204" pitchFamily="50" charset="-128"/>
              </a:rPr>
              <a:t>事例のページの構成</a:t>
            </a:r>
          </a:p>
        </p:txBody>
      </p:sp>
      <p:sp>
        <p:nvSpPr>
          <p:cNvPr id="18" name="テキスト ボックス 17"/>
          <p:cNvSpPr txBox="1"/>
          <p:nvPr/>
        </p:nvSpPr>
        <p:spPr>
          <a:xfrm>
            <a:off x="5276699" y="5490696"/>
            <a:ext cx="3246516" cy="1200329"/>
          </a:xfrm>
          <a:prstGeom prst="rect">
            <a:avLst/>
          </a:prstGeom>
          <a:noFill/>
          <a:ln>
            <a:solidFill>
              <a:schemeClr val="tx1"/>
            </a:solidFill>
          </a:ln>
        </p:spPr>
        <p:txBody>
          <a:bodyPr wrap="square" rtlCol="0" anchor="b">
            <a:spAutoFit/>
          </a:bodyPr>
          <a:lstStyle/>
          <a:p>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「事例のページ」に関連する情報の見開きページにそのまま進むと、より深く学ぶことができます。</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１～２ページ　→　３～４ページ</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５～６ページ、７～８ページ→　９～１０ページ、１１～１２ページ</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19" name="左カーブ矢印 18"/>
          <p:cNvSpPr/>
          <p:nvPr/>
        </p:nvSpPr>
        <p:spPr>
          <a:xfrm>
            <a:off x="8548381" y="5592272"/>
            <a:ext cx="516917" cy="104102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17" name="大波 16"/>
          <p:cNvSpPr/>
          <p:nvPr/>
        </p:nvSpPr>
        <p:spPr>
          <a:xfrm>
            <a:off x="100114" y="36336"/>
            <a:ext cx="1366982" cy="1044221"/>
          </a:xfrm>
          <a:prstGeom prst="wav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400" dirty="0">
                <a:latin typeface="HG丸ｺﾞｼｯｸM-PRO" panose="020F0600000000000000" pitchFamily="50" charset="-128"/>
                <a:ea typeface="HG丸ｺﾞｼｯｸM-PRO" panose="020F0600000000000000" pitchFamily="50" charset="-128"/>
              </a:rPr>
              <a:t>講師ガイド</a:t>
            </a:r>
            <a:endParaRPr kumimoji="1" lang="en-US" altLang="ja-JP" sz="1400" dirty="0">
              <a:latin typeface="HG丸ｺﾞｼｯｸM-PRO" panose="020F0600000000000000" pitchFamily="50" charset="-128"/>
              <a:ea typeface="HG丸ｺﾞｼｯｸM-PRO" panose="020F0600000000000000" pitchFamily="50" charset="-128"/>
            </a:endParaRPr>
          </a:p>
          <a:p>
            <a:pPr algn="ctr"/>
            <a:r>
              <a:rPr kumimoji="1" lang="ja-JP" altLang="en-US" sz="2000" dirty="0">
                <a:latin typeface="HG丸ｺﾞｼｯｸM-PRO" panose="020F0600000000000000" pitchFamily="50" charset="-128"/>
                <a:ea typeface="HG丸ｺﾞｼｯｸM-PRO" panose="020F0600000000000000" pitchFamily="50" charset="-128"/>
              </a:rPr>
              <a:t>２ページ</a:t>
            </a:r>
          </a:p>
        </p:txBody>
      </p:sp>
      <p:sp>
        <p:nvSpPr>
          <p:cNvPr id="3" name="スライド番号プレースホルダー 2"/>
          <p:cNvSpPr>
            <a:spLocks noGrp="1"/>
          </p:cNvSpPr>
          <p:nvPr>
            <p:ph type="sldNum" sz="quarter" idx="12"/>
          </p:nvPr>
        </p:nvSpPr>
        <p:spPr>
          <a:xfrm>
            <a:off x="8177881" y="6417343"/>
            <a:ext cx="762000" cy="365125"/>
          </a:xfrm>
        </p:spPr>
        <p:txBody>
          <a:bodyPr/>
          <a:lstStyle/>
          <a:p>
            <a:pPr rtl="0"/>
            <a:fld id="{401CF334-2D5C-4859-84A6-CA7E6E43FAEB}" type="slidenum">
              <a:rPr lang="en-US" altLang="ja-JP" noProof="0" smtClean="0"/>
              <a:t>4</a:t>
            </a:fld>
            <a:endParaRPr lang="ja-JP" altLang="en-US" noProof="0" dirty="0"/>
          </a:p>
        </p:txBody>
      </p:sp>
      <p:sp>
        <p:nvSpPr>
          <p:cNvPr id="4" name="角丸四角形 3"/>
          <p:cNvSpPr/>
          <p:nvPr/>
        </p:nvSpPr>
        <p:spPr>
          <a:xfrm>
            <a:off x="143525" y="1143532"/>
            <a:ext cx="1280160" cy="349358"/>
          </a:xfrm>
          <a:prstGeom prst="roundRect">
            <a:avLst>
              <a:gd name="adj" fmla="val 4522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lnSpc>
                <a:spcPct val="150000"/>
              </a:lnSpc>
            </a:pPr>
            <a:r>
              <a:rPr kumimoji="1" lang="ja-JP" altLang="en-US" b="1" dirty="0">
                <a:latin typeface="メイリオ" panose="020B0604030504040204" pitchFamily="50" charset="-128"/>
                <a:ea typeface="メイリオ" panose="020B0604030504040204" pitchFamily="50" charset="-128"/>
              </a:rPr>
              <a:t>テーマ</a:t>
            </a:r>
          </a:p>
        </p:txBody>
      </p:sp>
      <p:sp>
        <p:nvSpPr>
          <p:cNvPr id="20" name="角丸四角形 19"/>
          <p:cNvSpPr/>
          <p:nvPr/>
        </p:nvSpPr>
        <p:spPr>
          <a:xfrm>
            <a:off x="143525" y="3595208"/>
            <a:ext cx="1280160" cy="349358"/>
          </a:xfrm>
          <a:prstGeom prst="roundRect">
            <a:avLst>
              <a:gd name="adj" fmla="val 4522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lnSpc>
                <a:spcPct val="150000"/>
              </a:lnSpc>
            </a:pPr>
            <a:r>
              <a:rPr kumimoji="1" lang="ja-JP" altLang="en-US" b="1" dirty="0">
                <a:latin typeface="メイリオ" panose="020B0604030504040204" pitchFamily="50" charset="-128"/>
                <a:ea typeface="メイリオ" panose="020B0604030504040204" pitchFamily="50" charset="-128"/>
              </a:rPr>
              <a:t>ある事例</a:t>
            </a:r>
          </a:p>
        </p:txBody>
      </p:sp>
      <p:sp>
        <p:nvSpPr>
          <p:cNvPr id="21" name="角丸四角形 20"/>
          <p:cNvSpPr/>
          <p:nvPr/>
        </p:nvSpPr>
        <p:spPr>
          <a:xfrm>
            <a:off x="2963925" y="5035045"/>
            <a:ext cx="1742774" cy="349358"/>
          </a:xfrm>
          <a:prstGeom prst="roundRect">
            <a:avLst>
              <a:gd name="adj" fmla="val 4522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lnSpc>
                <a:spcPct val="150000"/>
              </a:lnSpc>
            </a:pPr>
            <a:r>
              <a:rPr kumimoji="1" lang="ja-JP" altLang="en-US" b="1" dirty="0">
                <a:latin typeface="メイリオ" panose="020B0604030504040204" pitchFamily="50" charset="-128"/>
                <a:ea typeface="メイリオ" panose="020B0604030504040204" pitchFamily="50" charset="-128"/>
              </a:rPr>
              <a:t>考えてみよう</a:t>
            </a:r>
          </a:p>
        </p:txBody>
      </p:sp>
      <p:sp>
        <p:nvSpPr>
          <p:cNvPr id="22" name="角丸四角形 21"/>
          <p:cNvSpPr/>
          <p:nvPr/>
        </p:nvSpPr>
        <p:spPr>
          <a:xfrm>
            <a:off x="5345181" y="5316017"/>
            <a:ext cx="2639020" cy="349358"/>
          </a:xfrm>
          <a:prstGeom prst="roundRect">
            <a:avLst>
              <a:gd name="adj" fmla="val 4522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lnSpc>
                <a:spcPct val="150000"/>
              </a:lnSpc>
            </a:pPr>
            <a:r>
              <a:rPr kumimoji="1" lang="ja-JP" altLang="en-US" b="1" dirty="0">
                <a:latin typeface="メイリオ" panose="020B0604030504040204" pitchFamily="50" charset="-128"/>
                <a:ea typeface="メイリオ" panose="020B0604030504040204" pitchFamily="50" charset="-128"/>
              </a:rPr>
              <a:t>関連する見開きページ</a:t>
            </a:r>
          </a:p>
        </p:txBody>
      </p:sp>
      <p:sp>
        <p:nvSpPr>
          <p:cNvPr id="23" name="角丸四角形 22"/>
          <p:cNvSpPr/>
          <p:nvPr/>
        </p:nvSpPr>
        <p:spPr>
          <a:xfrm>
            <a:off x="7605869" y="2113157"/>
            <a:ext cx="1450167" cy="349358"/>
          </a:xfrm>
          <a:prstGeom prst="roundRect">
            <a:avLst>
              <a:gd name="adj" fmla="val 4522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lnSpc>
                <a:spcPct val="150000"/>
              </a:lnSpc>
            </a:pPr>
            <a:r>
              <a:rPr kumimoji="1" lang="ja-JP" altLang="en-US" b="1" dirty="0">
                <a:latin typeface="メイリオ" panose="020B0604030504040204" pitchFamily="50" charset="-128"/>
                <a:ea typeface="メイリオ" panose="020B0604030504040204" pitchFamily="50" charset="-128"/>
              </a:rPr>
              <a:t>事例その後</a:t>
            </a:r>
          </a:p>
        </p:txBody>
      </p:sp>
      <p:sp>
        <p:nvSpPr>
          <p:cNvPr id="24" name="角丸四角形 23"/>
          <p:cNvSpPr/>
          <p:nvPr/>
        </p:nvSpPr>
        <p:spPr>
          <a:xfrm>
            <a:off x="5582370" y="133496"/>
            <a:ext cx="2164642" cy="371637"/>
          </a:xfrm>
          <a:prstGeom prst="roundRect">
            <a:avLst>
              <a:gd name="adj" fmla="val 4522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lnSpc>
                <a:spcPct val="150000"/>
              </a:lnSpc>
            </a:pPr>
            <a:r>
              <a:rPr kumimoji="1" lang="ja-JP" altLang="en-US" b="1" dirty="0">
                <a:latin typeface="メイリオ" panose="020B0604030504040204" pitchFamily="50" charset="-128"/>
                <a:ea typeface="メイリオ" panose="020B0604030504040204" pitchFamily="50" charset="-128"/>
              </a:rPr>
              <a:t>学び、理解しよう</a:t>
            </a:r>
          </a:p>
        </p:txBody>
      </p:sp>
    </p:spTree>
    <p:extLst>
      <p:ext uri="{BB962C8B-B14F-4D97-AF65-F5344CB8AC3E}">
        <p14:creationId xmlns:p14="http://schemas.microsoft.com/office/powerpoint/2010/main" val="3646871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35651" y="246335"/>
            <a:ext cx="6447501" cy="657725"/>
          </a:xfrm>
        </p:spPr>
        <p:txBody>
          <a:bodyPr>
            <a:normAutofit/>
          </a:bodyPr>
          <a:lstStyle/>
          <a:p>
            <a:r>
              <a:rPr kumimoji="1" lang="ja-JP" altLang="en-US" sz="4400" b="1" dirty="0">
                <a:solidFill>
                  <a:schemeClr val="tx1"/>
                </a:solidFill>
                <a:latin typeface="メイリオ" panose="020B0604030504040204" pitchFamily="50" charset="-128"/>
                <a:ea typeface="メイリオ" panose="020B0604030504040204" pitchFamily="50" charset="-128"/>
              </a:rPr>
              <a:t>事例その後（解説の例）</a:t>
            </a:r>
          </a:p>
        </p:txBody>
      </p:sp>
      <p:sp>
        <p:nvSpPr>
          <p:cNvPr id="3" name="コンテンツ プレースホルダー 2"/>
          <p:cNvSpPr>
            <a:spLocks noGrp="1"/>
          </p:cNvSpPr>
          <p:nvPr>
            <p:ph idx="1"/>
          </p:nvPr>
        </p:nvSpPr>
        <p:spPr>
          <a:xfrm>
            <a:off x="517318" y="1238596"/>
            <a:ext cx="8284971" cy="3079239"/>
          </a:xfrm>
        </p:spPr>
        <p:txBody>
          <a:bodyPr>
            <a:noAutofit/>
          </a:bodyPr>
          <a:lstStyle/>
          <a:p>
            <a:r>
              <a:rPr kumimoji="1" lang="ja-JP" altLang="en-US" sz="2800" dirty="0">
                <a:latin typeface="メイリオ" panose="020B0604030504040204" pitchFamily="50" charset="-128"/>
                <a:ea typeface="メイリオ" panose="020B0604030504040204" pitchFamily="50" charset="-128"/>
              </a:rPr>
              <a:t>施設長が</a:t>
            </a:r>
            <a:r>
              <a:rPr kumimoji="1" lang="ja-JP" altLang="en-US" sz="2800" dirty="0">
                <a:solidFill>
                  <a:srgbClr val="FF0000"/>
                </a:solidFill>
                <a:latin typeface="メイリオ" panose="020B0604030504040204" pitchFamily="50" charset="-128"/>
                <a:ea typeface="メイリオ" panose="020B0604030504040204" pitchFamily="50" charset="-128"/>
              </a:rPr>
              <a:t>「</a:t>
            </a:r>
            <a:r>
              <a:rPr kumimoji="1" lang="ja-JP" altLang="en-US" sz="2800" u="sng" dirty="0">
                <a:solidFill>
                  <a:srgbClr val="FF0000"/>
                </a:solidFill>
                <a:latin typeface="メイリオ" panose="020B0604030504040204" pitchFamily="50" charset="-128"/>
                <a:ea typeface="メイリオ" panose="020B0604030504040204" pitchFamily="50" charset="-128"/>
              </a:rPr>
              <a:t>①まず小林さんにしっかりとお詫びをしよう」</a:t>
            </a:r>
            <a:r>
              <a:rPr kumimoji="1" lang="ja-JP" altLang="en-US" sz="2800" dirty="0">
                <a:latin typeface="メイリオ" panose="020B0604030504040204" pitchFamily="50" charset="-128"/>
                <a:ea typeface="メイリオ" panose="020B0604030504040204" pitchFamily="50" charset="-128"/>
              </a:rPr>
              <a:t>。</a:t>
            </a:r>
            <a:endParaRPr kumimoji="1" lang="en-US" altLang="ja-JP" sz="28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そして適切なケアが提供できるようになろう。   そうすることで小林さんの信頼を取り戻す・・      それがあなたの責任だし、そんなあなたを支えるのが自分の責任だと思う。</a:t>
            </a:r>
            <a:r>
              <a:rPr kumimoji="1" lang="ja-JP" altLang="en-US" sz="2800" u="sng" dirty="0">
                <a:solidFill>
                  <a:srgbClr val="FF0000"/>
                </a:solidFill>
                <a:latin typeface="メイリオ" panose="020B0604030504040204" pitchFamily="50" charset="-128"/>
                <a:ea typeface="メイリオ" panose="020B0604030504040204" pitchFamily="50" charset="-128"/>
              </a:rPr>
              <a:t>②一緒にがんばろう</a:t>
            </a:r>
            <a:r>
              <a:rPr kumimoji="1" lang="ja-JP" altLang="en-US" sz="2800" dirty="0">
                <a:latin typeface="メイリオ" panose="020B0604030504040204" pitchFamily="50" charset="-128"/>
                <a:ea typeface="メイリオ" panose="020B0604030504040204" pitchFamily="50" charset="-128"/>
              </a:rPr>
              <a:t>。</a:t>
            </a:r>
            <a:endParaRPr kumimoji="1" lang="en-US" altLang="ja-JP" sz="2800" dirty="0">
              <a:latin typeface="メイリオ" panose="020B0604030504040204" pitchFamily="50" charset="-128"/>
              <a:ea typeface="メイリオ" panose="020B0604030504040204" pitchFamily="50" charset="-128"/>
            </a:endParaRPr>
          </a:p>
          <a:p>
            <a:r>
              <a:rPr kumimoji="1" lang="ja-JP" altLang="en-US" sz="2800" u="sng" dirty="0">
                <a:solidFill>
                  <a:srgbClr val="FF0000"/>
                </a:solidFill>
                <a:latin typeface="メイリオ" panose="020B0604030504040204" pitchFamily="50" charset="-128"/>
                <a:ea typeface="メイリオ" panose="020B0604030504040204" pitchFamily="50" charset="-128"/>
              </a:rPr>
              <a:t>③「虐待防止への取組み</a:t>
            </a:r>
            <a:r>
              <a:rPr kumimoji="1" lang="ja-JP" altLang="en-US" sz="2800" dirty="0">
                <a:latin typeface="メイリオ" panose="020B0604030504040204" pitchFamily="50" charset="-128"/>
                <a:ea typeface="メイリオ" panose="020B0604030504040204" pitchFamily="50" charset="-128"/>
              </a:rPr>
              <a:t>が、利用者や職員の笑顔を支えることにつながった」</a:t>
            </a:r>
            <a:endParaRPr kumimoji="1" lang="en-US" altLang="ja-JP" sz="2800" dirty="0">
              <a:latin typeface="メイリオ" panose="020B0604030504040204" pitchFamily="50" charset="-128"/>
              <a:ea typeface="メイリオ" panose="020B0604030504040204" pitchFamily="50" charset="-128"/>
            </a:endParaRPr>
          </a:p>
          <a:p>
            <a:endParaRPr kumimoji="1" lang="en-US" altLang="ja-JP" sz="2800" dirty="0">
              <a:latin typeface="メイリオ" panose="020B0604030504040204" pitchFamily="50" charset="-128"/>
              <a:ea typeface="メイリオ" panose="020B0604030504040204" pitchFamily="50" charset="-128"/>
            </a:endParaRPr>
          </a:p>
        </p:txBody>
      </p:sp>
      <p:sp>
        <p:nvSpPr>
          <p:cNvPr id="4" name="角丸四角形 3"/>
          <p:cNvSpPr/>
          <p:nvPr/>
        </p:nvSpPr>
        <p:spPr>
          <a:xfrm>
            <a:off x="2235249" y="4820073"/>
            <a:ext cx="5648303" cy="1976753"/>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000" dirty="0">
                <a:solidFill>
                  <a:schemeClr val="accent5">
                    <a:lumMod val="50000"/>
                  </a:schemeClr>
                </a:solidFill>
                <a:latin typeface="メイリオ" panose="020B0604030504040204" pitchFamily="50" charset="-128"/>
                <a:ea typeface="メイリオ" panose="020B0604030504040204" pitchFamily="50" charset="-128"/>
              </a:rPr>
              <a:t>虐待が起こってしまった場合の施設長の対応、</a:t>
            </a:r>
            <a:endParaRPr lang="en-US" altLang="ja-JP" sz="2000" dirty="0">
              <a:solidFill>
                <a:schemeClr val="accent5">
                  <a:lumMod val="50000"/>
                </a:schemeClr>
              </a:solidFill>
              <a:latin typeface="メイリオ" panose="020B0604030504040204" pitchFamily="50" charset="-128"/>
              <a:ea typeface="メイリオ" panose="020B0604030504040204" pitchFamily="50" charset="-128"/>
            </a:endParaRPr>
          </a:p>
          <a:p>
            <a:r>
              <a:rPr kumimoji="1" lang="ja-JP" altLang="en-US" sz="2000" dirty="0">
                <a:solidFill>
                  <a:schemeClr val="accent5">
                    <a:lumMod val="50000"/>
                  </a:schemeClr>
                </a:solidFill>
                <a:latin typeface="メイリオ" panose="020B0604030504040204" pitchFamily="50" charset="-128"/>
                <a:ea typeface="メイリオ" panose="020B0604030504040204" pitchFamily="50" charset="-128"/>
              </a:rPr>
              <a:t>① </a:t>
            </a:r>
            <a:r>
              <a:rPr lang="ja-JP" altLang="en-US" sz="2000" dirty="0">
                <a:solidFill>
                  <a:schemeClr val="accent5">
                    <a:lumMod val="50000"/>
                  </a:schemeClr>
                </a:solidFill>
                <a:latin typeface="メイリオ" panose="020B0604030504040204" pitchFamily="50" charset="-128"/>
                <a:ea typeface="メイリオ" panose="020B0604030504040204" pitchFamily="50" charset="-128"/>
              </a:rPr>
              <a:t>利用者への謝罪</a:t>
            </a:r>
            <a:endParaRPr lang="en-US" altLang="ja-JP" sz="2000" dirty="0">
              <a:solidFill>
                <a:schemeClr val="accent5">
                  <a:lumMod val="50000"/>
                </a:schemeClr>
              </a:solidFill>
              <a:latin typeface="メイリオ" panose="020B0604030504040204" pitchFamily="50" charset="-128"/>
              <a:ea typeface="メイリオ" panose="020B0604030504040204" pitchFamily="50" charset="-128"/>
            </a:endParaRPr>
          </a:p>
          <a:p>
            <a:r>
              <a:rPr lang="ja-JP" altLang="en-US" sz="2000" dirty="0">
                <a:solidFill>
                  <a:schemeClr val="accent5">
                    <a:lumMod val="50000"/>
                  </a:schemeClr>
                </a:solidFill>
                <a:latin typeface="メイリオ" panose="020B0604030504040204" pitchFamily="50" charset="-128"/>
                <a:ea typeface="メイリオ" panose="020B0604030504040204" pitchFamily="50" charset="-128"/>
              </a:rPr>
              <a:t>② 虐待の防止に組織で取組む</a:t>
            </a:r>
            <a:endParaRPr lang="en-US" altLang="ja-JP" sz="2000" dirty="0">
              <a:solidFill>
                <a:schemeClr val="accent5">
                  <a:lumMod val="50000"/>
                </a:schemeClr>
              </a:solidFill>
              <a:latin typeface="メイリオ" panose="020B0604030504040204" pitchFamily="50" charset="-128"/>
              <a:ea typeface="メイリオ" panose="020B0604030504040204" pitchFamily="50" charset="-128"/>
            </a:endParaRPr>
          </a:p>
          <a:p>
            <a:r>
              <a:rPr lang="ja-JP" altLang="en-US" sz="2000" dirty="0">
                <a:solidFill>
                  <a:schemeClr val="accent5">
                    <a:lumMod val="50000"/>
                  </a:schemeClr>
                </a:solidFill>
                <a:latin typeface="メイリオ" panose="020B0604030504040204" pitchFamily="50" charset="-128"/>
                <a:ea typeface="メイリオ" panose="020B0604030504040204" pitchFamily="50" charset="-128"/>
              </a:rPr>
              <a:t>③ 取組みの効果を確認する</a:t>
            </a:r>
            <a:endParaRPr lang="en-US" altLang="ja-JP" sz="2000" dirty="0">
              <a:solidFill>
                <a:schemeClr val="accent5">
                  <a:lumMod val="50000"/>
                </a:schemeClr>
              </a:solidFill>
              <a:latin typeface="メイリオ" panose="020B0604030504040204" pitchFamily="50" charset="-128"/>
              <a:ea typeface="メイリオ" panose="020B0604030504040204" pitchFamily="50" charset="-128"/>
            </a:endParaRPr>
          </a:p>
          <a:p>
            <a:r>
              <a:rPr lang="ja-JP" altLang="en-US" sz="2000" dirty="0">
                <a:solidFill>
                  <a:schemeClr val="accent5">
                    <a:lumMod val="50000"/>
                  </a:schemeClr>
                </a:solidFill>
                <a:latin typeface="メイリオ" panose="020B0604030504040204" pitchFamily="50" charset="-128"/>
                <a:ea typeface="メイリオ" panose="020B0604030504040204" pitchFamily="50" charset="-128"/>
              </a:rPr>
              <a:t>必要があることが分かります。</a:t>
            </a:r>
            <a:endParaRPr kumimoji="1" lang="ja-JP" altLang="en-US" sz="2000" dirty="0">
              <a:solidFill>
                <a:schemeClr val="accent5">
                  <a:lumMod val="50000"/>
                </a:schemeClr>
              </a:solidFill>
              <a:latin typeface="メイリオ" panose="020B0604030504040204" pitchFamily="50" charset="-128"/>
              <a:ea typeface="メイリオ" panose="020B0604030504040204" pitchFamily="50" charset="-128"/>
            </a:endParaRPr>
          </a:p>
        </p:txBody>
      </p:sp>
      <p:sp>
        <p:nvSpPr>
          <p:cNvPr id="9" name="大波 8"/>
          <p:cNvSpPr/>
          <p:nvPr/>
        </p:nvSpPr>
        <p:spPr>
          <a:xfrm>
            <a:off x="123953" y="92143"/>
            <a:ext cx="1366982" cy="966111"/>
          </a:xfrm>
          <a:prstGeom prst="wav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400" dirty="0">
                <a:latin typeface="HG丸ｺﾞｼｯｸM-PRO" panose="020F0600000000000000" pitchFamily="50" charset="-128"/>
                <a:ea typeface="HG丸ｺﾞｼｯｸM-PRO" panose="020F0600000000000000" pitchFamily="50" charset="-128"/>
              </a:rPr>
              <a:t>講師ガイド</a:t>
            </a:r>
            <a:endParaRPr kumimoji="1" lang="en-US" altLang="ja-JP" sz="1400" dirty="0">
              <a:latin typeface="HG丸ｺﾞｼｯｸM-PRO" panose="020F0600000000000000" pitchFamily="50" charset="-128"/>
              <a:ea typeface="HG丸ｺﾞｼｯｸM-PRO" panose="020F0600000000000000" pitchFamily="50" charset="-128"/>
            </a:endParaRPr>
          </a:p>
          <a:p>
            <a:pPr algn="ctr"/>
            <a:r>
              <a:rPr kumimoji="1" lang="en-US" altLang="ja-JP" sz="2000" dirty="0">
                <a:latin typeface="HG丸ｺﾞｼｯｸM-PRO" panose="020F0600000000000000" pitchFamily="50" charset="-128"/>
                <a:ea typeface="HG丸ｺﾞｼｯｸM-PRO" panose="020F0600000000000000" pitchFamily="50" charset="-128"/>
              </a:rPr>
              <a:t>38</a:t>
            </a:r>
            <a:r>
              <a:rPr kumimoji="1" lang="ja-JP" altLang="en-US" sz="2000" dirty="0">
                <a:latin typeface="HG丸ｺﾞｼｯｸM-PRO" panose="020F0600000000000000" pitchFamily="50" charset="-128"/>
                <a:ea typeface="HG丸ｺﾞｼｯｸM-PRO" panose="020F0600000000000000" pitchFamily="50" charset="-128"/>
              </a:rPr>
              <a:t>ページ</a:t>
            </a:r>
          </a:p>
        </p:txBody>
      </p:sp>
      <p:sp>
        <p:nvSpPr>
          <p:cNvPr id="5" name="スライド番号プレースホルダー 4"/>
          <p:cNvSpPr>
            <a:spLocks noGrp="1"/>
          </p:cNvSpPr>
          <p:nvPr>
            <p:ph type="sldNum" sz="quarter" idx="12"/>
          </p:nvPr>
        </p:nvSpPr>
        <p:spPr/>
        <p:txBody>
          <a:bodyPr/>
          <a:lstStyle/>
          <a:p>
            <a:pPr rtl="0"/>
            <a:fld id="{401CF334-2D5C-4859-84A6-CA7E6E43FAEB}" type="slidenum">
              <a:rPr lang="en-US" altLang="ja-JP" noProof="0" smtClean="0"/>
              <a:t>40</a:t>
            </a:fld>
            <a:endParaRPr lang="ja-JP" altLang="en-US" noProof="0" dirty="0"/>
          </a:p>
        </p:txBody>
      </p:sp>
    </p:spTree>
    <p:extLst>
      <p:ext uri="{BB962C8B-B14F-4D97-AF65-F5344CB8AC3E}">
        <p14:creationId xmlns:p14="http://schemas.microsoft.com/office/powerpoint/2010/main" val="351828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円形吹き出し 16"/>
          <p:cNvSpPr/>
          <p:nvPr/>
        </p:nvSpPr>
        <p:spPr>
          <a:xfrm>
            <a:off x="99353" y="83913"/>
            <a:ext cx="1862451" cy="880363"/>
          </a:xfrm>
          <a:prstGeom prst="wedgeEllipseCallout">
            <a:avLst>
              <a:gd name="adj1" fmla="val 44233"/>
              <a:gd name="adj2" fmla="val 18171"/>
            </a:avLst>
          </a:prstGeom>
          <a:ln w="28575">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b="1" dirty="0">
                <a:solidFill>
                  <a:schemeClr val="accent2">
                    <a:lumMod val="50000"/>
                  </a:schemeClr>
                </a:solidFill>
                <a:latin typeface="+mn-ea"/>
              </a:rPr>
              <a:t>小冊子Ｐ</a:t>
            </a:r>
            <a:r>
              <a:rPr kumimoji="1" lang="en-US" altLang="ja-JP" sz="2400" b="1" dirty="0">
                <a:solidFill>
                  <a:schemeClr val="accent2">
                    <a:lumMod val="50000"/>
                  </a:schemeClr>
                </a:solidFill>
                <a:latin typeface="+mn-ea"/>
              </a:rPr>
              <a:t>9</a:t>
            </a:r>
            <a:r>
              <a:rPr kumimoji="1" lang="ja-JP" altLang="en-US" sz="2400" b="1" dirty="0">
                <a:solidFill>
                  <a:schemeClr val="accent2">
                    <a:lumMod val="50000"/>
                  </a:schemeClr>
                </a:solidFill>
                <a:latin typeface="+mn-ea"/>
              </a:rPr>
              <a:t>～</a:t>
            </a:r>
            <a:r>
              <a:rPr kumimoji="1" lang="en-US" altLang="ja-JP" sz="2400" b="1" dirty="0">
                <a:solidFill>
                  <a:schemeClr val="accent2">
                    <a:lumMod val="50000"/>
                  </a:schemeClr>
                </a:solidFill>
                <a:latin typeface="+mn-ea"/>
              </a:rPr>
              <a:t>10</a:t>
            </a:r>
          </a:p>
        </p:txBody>
      </p:sp>
      <p:pic>
        <p:nvPicPr>
          <p:cNvPr id="6" name="図 5" descr="shousasshi.pdf - Adobe Acrobat"/>
          <p:cNvPicPr>
            <a:picLocks noChangeAspect="1"/>
          </p:cNvPicPr>
          <p:nvPr/>
        </p:nvPicPr>
        <p:blipFill rotWithShape="1">
          <a:blip r:embed="rId3">
            <a:extLst>
              <a:ext uri="{28A0092B-C50C-407E-A947-70E740481C1C}">
                <a14:useLocalDpi xmlns:a14="http://schemas.microsoft.com/office/drawing/2010/main" val="0"/>
              </a:ext>
            </a:extLst>
          </a:blip>
          <a:srcRect l="24553" t="20860" r="21385" b="7262"/>
          <a:stretch/>
        </p:blipFill>
        <p:spPr>
          <a:xfrm>
            <a:off x="99352" y="972627"/>
            <a:ext cx="4269448" cy="5885374"/>
          </a:xfrm>
          <a:prstGeom prst="rect">
            <a:avLst/>
          </a:prstGeom>
        </p:spPr>
      </p:pic>
      <p:pic>
        <p:nvPicPr>
          <p:cNvPr id="7" name="図 6" descr="shousasshi.pdf - Adobe Acrobat"/>
          <p:cNvPicPr>
            <a:picLocks noChangeAspect="1"/>
          </p:cNvPicPr>
          <p:nvPr/>
        </p:nvPicPr>
        <p:blipFill rotWithShape="1">
          <a:blip r:embed="rId4">
            <a:extLst>
              <a:ext uri="{28A0092B-C50C-407E-A947-70E740481C1C}">
                <a14:useLocalDpi xmlns:a14="http://schemas.microsoft.com/office/drawing/2010/main" val="0"/>
              </a:ext>
            </a:extLst>
          </a:blip>
          <a:srcRect l="24688" t="21682" r="21510" b="6995"/>
          <a:stretch/>
        </p:blipFill>
        <p:spPr>
          <a:xfrm>
            <a:off x="4732868" y="1054329"/>
            <a:ext cx="4318000" cy="5803671"/>
          </a:xfrm>
          <a:prstGeom prst="rect">
            <a:avLst/>
          </a:prstGeom>
        </p:spPr>
      </p:pic>
      <p:sp>
        <p:nvSpPr>
          <p:cNvPr id="4" name="スライド番号プレースホルダー 3"/>
          <p:cNvSpPr>
            <a:spLocks noGrp="1"/>
          </p:cNvSpPr>
          <p:nvPr>
            <p:ph type="sldNum" sz="quarter" idx="12"/>
          </p:nvPr>
        </p:nvSpPr>
        <p:spPr>
          <a:xfrm>
            <a:off x="8084191" y="6408962"/>
            <a:ext cx="762000" cy="365125"/>
          </a:xfrm>
        </p:spPr>
        <p:txBody>
          <a:bodyPr/>
          <a:lstStyle/>
          <a:p>
            <a:pPr rtl="0"/>
            <a:fld id="{401CF334-2D5C-4859-84A6-CA7E6E43FAEB}" type="slidenum">
              <a:rPr lang="en-US" altLang="ja-JP" noProof="0" smtClean="0"/>
              <a:t>41</a:t>
            </a:fld>
            <a:endParaRPr lang="ja-JP" altLang="en-US" noProof="0" dirty="0"/>
          </a:p>
        </p:txBody>
      </p:sp>
      <p:sp>
        <p:nvSpPr>
          <p:cNvPr id="3" name="タイトル 2"/>
          <p:cNvSpPr>
            <a:spLocks noGrp="1"/>
          </p:cNvSpPr>
          <p:nvPr>
            <p:ph type="title"/>
          </p:nvPr>
        </p:nvSpPr>
        <p:spPr>
          <a:xfrm>
            <a:off x="2040468" y="83913"/>
            <a:ext cx="7010399" cy="977767"/>
          </a:xfrm>
        </p:spPr>
        <p:txBody>
          <a:bodyPr>
            <a:noAutofit/>
          </a:bodyPr>
          <a:lstStyle/>
          <a:p>
            <a:pPr algn="r"/>
            <a:r>
              <a:rPr lang="ja-JP" altLang="en-US" sz="3200" b="1" dirty="0">
                <a:solidFill>
                  <a:schemeClr val="tx1"/>
                </a:solidFill>
              </a:rPr>
              <a:t>「高齢者虐待の背景・要因とその予防策を</a:t>
            </a:r>
            <a:r>
              <a:rPr lang="en-US" altLang="ja-JP" sz="3200" b="1" dirty="0">
                <a:solidFill>
                  <a:schemeClr val="tx1"/>
                </a:solidFill>
              </a:rPr>
              <a:t/>
            </a:r>
            <a:br>
              <a:rPr lang="en-US" altLang="ja-JP" sz="3200" b="1" dirty="0">
                <a:solidFill>
                  <a:schemeClr val="tx1"/>
                </a:solidFill>
              </a:rPr>
            </a:br>
            <a:r>
              <a:rPr lang="ja-JP" altLang="en-US" sz="3200" b="1" dirty="0">
                <a:solidFill>
                  <a:schemeClr val="tx1"/>
                </a:solidFill>
              </a:rPr>
              <a:t>知ろう」を個人でチェックしてみましょう</a:t>
            </a:r>
            <a:endParaRPr kumimoji="1" lang="ja-JP" altLang="en-US" sz="3200" dirty="0">
              <a:solidFill>
                <a:schemeClr val="tx1"/>
              </a:solidFill>
            </a:endParaRPr>
          </a:p>
        </p:txBody>
      </p:sp>
    </p:spTree>
    <p:extLst>
      <p:ext uri="{BB962C8B-B14F-4D97-AF65-F5344CB8AC3E}">
        <p14:creationId xmlns:p14="http://schemas.microsoft.com/office/powerpoint/2010/main" val="39627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図 5" descr="shousasshi.pdf - Adobe Acrobat"/>
          <p:cNvPicPr>
            <a:picLocks noChangeAspect="1"/>
          </p:cNvPicPr>
          <p:nvPr/>
        </p:nvPicPr>
        <p:blipFill rotWithShape="1">
          <a:blip r:embed="rId3">
            <a:extLst>
              <a:ext uri="{28A0092B-C50C-407E-A947-70E740481C1C}">
                <a14:useLocalDpi xmlns:a14="http://schemas.microsoft.com/office/drawing/2010/main" val="0"/>
              </a:ext>
            </a:extLst>
          </a:blip>
          <a:srcRect l="20987" t="19544" r="18186" b="3561"/>
          <a:stretch/>
        </p:blipFill>
        <p:spPr>
          <a:xfrm>
            <a:off x="191193" y="848067"/>
            <a:ext cx="4405745" cy="6101376"/>
          </a:xfrm>
          <a:prstGeom prst="rect">
            <a:avLst/>
          </a:prstGeom>
        </p:spPr>
      </p:pic>
      <p:pic>
        <p:nvPicPr>
          <p:cNvPr id="7" name="図 6" descr="shousasshi.pdf - Adobe Acrobat"/>
          <p:cNvPicPr>
            <a:picLocks noChangeAspect="1"/>
          </p:cNvPicPr>
          <p:nvPr/>
        </p:nvPicPr>
        <p:blipFill rotWithShape="1">
          <a:blip r:embed="rId4">
            <a:extLst>
              <a:ext uri="{28A0092B-C50C-407E-A947-70E740481C1C}">
                <a14:useLocalDpi xmlns:a14="http://schemas.microsoft.com/office/drawing/2010/main" val="0"/>
              </a:ext>
            </a:extLst>
          </a:blip>
          <a:srcRect l="21188" t="19361" r="17986" b="3379"/>
          <a:stretch/>
        </p:blipFill>
        <p:spPr>
          <a:xfrm>
            <a:off x="4596939" y="848066"/>
            <a:ext cx="4343095" cy="6043187"/>
          </a:xfrm>
          <a:prstGeom prst="rect">
            <a:avLst/>
          </a:prstGeom>
        </p:spPr>
      </p:pic>
      <p:sp>
        <p:nvSpPr>
          <p:cNvPr id="3" name="スライド番号プレースホルダー 2"/>
          <p:cNvSpPr>
            <a:spLocks noGrp="1"/>
          </p:cNvSpPr>
          <p:nvPr>
            <p:ph type="sldNum" sz="quarter" idx="12"/>
          </p:nvPr>
        </p:nvSpPr>
        <p:spPr>
          <a:xfrm>
            <a:off x="8741327" y="6484690"/>
            <a:ext cx="258019" cy="224001"/>
          </a:xfrm>
          <a:solidFill>
            <a:schemeClr val="bg1"/>
          </a:solidFill>
          <a:ln>
            <a:noFill/>
          </a:ln>
        </p:spPr>
        <p:txBody>
          <a:bodyPr anchor="ctr"/>
          <a:lstStyle/>
          <a:p>
            <a:pPr algn="ctr" rtl="0"/>
            <a:fld id="{401CF334-2D5C-4859-84A6-CA7E6E43FAEB}" type="slidenum">
              <a:rPr lang="en-US" altLang="ja-JP" noProof="0" smtClean="0"/>
              <a:pPr algn="ctr" rtl="0"/>
              <a:t>42</a:t>
            </a:fld>
            <a:endParaRPr lang="ja-JP" altLang="en-US" noProof="0" dirty="0"/>
          </a:p>
        </p:txBody>
      </p:sp>
      <p:sp>
        <p:nvSpPr>
          <p:cNvPr id="5" name="タイトル 2"/>
          <p:cNvSpPr txBox="1">
            <a:spLocks/>
          </p:cNvSpPr>
          <p:nvPr/>
        </p:nvSpPr>
        <p:spPr>
          <a:xfrm>
            <a:off x="1820487" y="101291"/>
            <a:ext cx="7238173" cy="748596"/>
          </a:xfrm>
          <a:prstGeom prst="rect">
            <a:avLst/>
          </a:prstGeom>
        </p:spPr>
        <p:txBody>
          <a:bodyPr vert="horz" lIns="0" rIns="0" bIns="0" rtlCol="0" anchor="b">
            <a:noAutofit/>
          </a:bodyPr>
          <a:lstStyle>
            <a:lvl1pPr algn="l" rtl="0" eaLnBrk="1" latinLnBrk="0" hangingPunct="1">
              <a:lnSpc>
                <a:spcPct val="80000"/>
              </a:lnSpc>
              <a:spcBef>
                <a:spcPct val="0"/>
              </a:spcBef>
              <a:buNone/>
              <a:defRPr kumimoji="1" sz="5000" b="0" kern="1200">
                <a:ln>
                  <a:noFill/>
                </a:ln>
                <a:solidFill>
                  <a:schemeClr val="tx2"/>
                </a:solidFill>
                <a:effectLst/>
                <a:latin typeface="Meiryo UI" panose="020B0604030504040204" pitchFamily="50" charset="-128"/>
                <a:ea typeface="Meiryo UI" panose="020B0604030504040204" pitchFamily="50" charset="-128"/>
                <a:cs typeface="+mj-cs"/>
              </a:defRPr>
            </a:lvl1pPr>
          </a:lstStyle>
          <a:p>
            <a:pPr algn="ctr"/>
            <a:r>
              <a:rPr lang="ja-JP" altLang="en-US" sz="2800" b="1" dirty="0">
                <a:solidFill>
                  <a:schemeClr val="accent2">
                    <a:lumMod val="50000"/>
                  </a:schemeClr>
                </a:solidFill>
              </a:rPr>
              <a:t>「高齢者虐待の背景・要因とその予防策を知ろう」</a:t>
            </a:r>
            <a:endParaRPr lang="en-US" altLang="ja-JP" sz="2800" b="1" dirty="0">
              <a:solidFill>
                <a:schemeClr val="accent2">
                  <a:lumMod val="50000"/>
                </a:schemeClr>
              </a:solidFill>
            </a:endParaRPr>
          </a:p>
          <a:p>
            <a:pPr algn="ctr"/>
            <a:r>
              <a:rPr lang="ja-JP" altLang="en-US" sz="2800" b="1" dirty="0">
                <a:solidFill>
                  <a:schemeClr val="accent2">
                    <a:lumMod val="50000"/>
                  </a:schemeClr>
                </a:solidFill>
              </a:rPr>
              <a:t>予防策について意見交換をしてみましょう。</a:t>
            </a:r>
            <a:endParaRPr lang="ja-JP" altLang="en-US" sz="2800" dirty="0"/>
          </a:p>
        </p:txBody>
      </p:sp>
      <p:sp>
        <p:nvSpPr>
          <p:cNvPr id="4" name="円形吹き出し 3"/>
          <p:cNvSpPr/>
          <p:nvPr/>
        </p:nvSpPr>
        <p:spPr>
          <a:xfrm>
            <a:off x="78659" y="95723"/>
            <a:ext cx="1741828" cy="721291"/>
          </a:xfrm>
          <a:prstGeom prst="wedgeEllipseCallout">
            <a:avLst>
              <a:gd name="adj1" fmla="val 50272"/>
              <a:gd name="adj2" fmla="val 551"/>
            </a:avLst>
          </a:prstGeom>
          <a:ln w="28575">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b="1" dirty="0">
                <a:solidFill>
                  <a:schemeClr val="accent2">
                    <a:lumMod val="50000"/>
                  </a:schemeClr>
                </a:solidFill>
                <a:latin typeface="+mn-ea"/>
              </a:rPr>
              <a:t>小冊子</a:t>
            </a:r>
            <a:endParaRPr kumimoji="1" lang="en-US" altLang="ja-JP" sz="2000" b="1" dirty="0">
              <a:solidFill>
                <a:schemeClr val="accent2">
                  <a:lumMod val="50000"/>
                </a:schemeClr>
              </a:solidFill>
              <a:latin typeface="+mn-ea"/>
            </a:endParaRPr>
          </a:p>
          <a:p>
            <a:pPr algn="ctr"/>
            <a:r>
              <a:rPr kumimoji="1" lang="ja-JP" altLang="en-US" sz="2000" b="1" dirty="0">
                <a:solidFill>
                  <a:schemeClr val="accent2">
                    <a:lumMod val="50000"/>
                  </a:schemeClr>
                </a:solidFill>
                <a:latin typeface="+mn-ea"/>
              </a:rPr>
              <a:t>Ｐ</a:t>
            </a:r>
            <a:r>
              <a:rPr kumimoji="1" lang="en-US" altLang="ja-JP" sz="2000" b="1" dirty="0">
                <a:solidFill>
                  <a:schemeClr val="accent2">
                    <a:lumMod val="50000"/>
                  </a:schemeClr>
                </a:solidFill>
                <a:latin typeface="+mn-ea"/>
              </a:rPr>
              <a:t>11</a:t>
            </a:r>
            <a:r>
              <a:rPr kumimoji="1" lang="ja-JP" altLang="en-US" sz="2000" b="1" dirty="0">
                <a:solidFill>
                  <a:schemeClr val="accent2">
                    <a:lumMod val="50000"/>
                  </a:schemeClr>
                </a:solidFill>
                <a:latin typeface="+mn-ea"/>
              </a:rPr>
              <a:t>～</a:t>
            </a:r>
            <a:r>
              <a:rPr kumimoji="1" lang="en-US" altLang="ja-JP" sz="2000" b="1" dirty="0">
                <a:solidFill>
                  <a:schemeClr val="accent2">
                    <a:lumMod val="50000"/>
                  </a:schemeClr>
                </a:solidFill>
                <a:latin typeface="+mn-ea"/>
              </a:rPr>
              <a:t>12</a:t>
            </a:r>
          </a:p>
        </p:txBody>
      </p:sp>
    </p:spTree>
    <p:extLst>
      <p:ext uri="{BB962C8B-B14F-4D97-AF65-F5344CB8AC3E}">
        <p14:creationId xmlns:p14="http://schemas.microsoft.com/office/powerpoint/2010/main" val="299286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2595" y="253160"/>
            <a:ext cx="7001353" cy="549274"/>
          </a:xfrm>
        </p:spPr>
        <p:txBody>
          <a:bodyPr>
            <a:normAutofit fontScale="90000"/>
          </a:bodyPr>
          <a:lstStyle/>
          <a:p>
            <a:pPr algn="dist"/>
            <a:r>
              <a:rPr kumimoji="1" lang="ja-JP" altLang="en-US" b="1" u="sng" dirty="0">
                <a:latin typeface="メイリオ" panose="020B0604030504040204" pitchFamily="50" charset="-128"/>
                <a:ea typeface="メイリオ" panose="020B0604030504040204" pitchFamily="50" charset="-128"/>
              </a:rPr>
              <a:t>情報交換　虐待の予防策等</a:t>
            </a:r>
          </a:p>
        </p:txBody>
      </p:sp>
      <p:sp>
        <p:nvSpPr>
          <p:cNvPr id="3" name="コンテンツ プレースホルダー 2"/>
          <p:cNvSpPr>
            <a:spLocks noGrp="1"/>
          </p:cNvSpPr>
          <p:nvPr>
            <p:ph idx="1"/>
          </p:nvPr>
        </p:nvSpPr>
        <p:spPr>
          <a:xfrm>
            <a:off x="242595" y="985652"/>
            <a:ext cx="8696131" cy="5872348"/>
          </a:xfrm>
        </p:spPr>
        <p:txBody>
          <a:bodyPr>
            <a:normAutofit/>
          </a:bodyPr>
          <a:lstStyle/>
          <a:p>
            <a:r>
              <a:rPr kumimoji="1" lang="en-US" altLang="ja-JP" b="1" dirty="0">
                <a:latin typeface="メイリオ" panose="020B0604030504040204" pitchFamily="50" charset="-128"/>
                <a:ea typeface="メイリオ" panose="020B0604030504040204" pitchFamily="50" charset="-128"/>
              </a:rPr>
              <a:t>Q</a:t>
            </a:r>
            <a:r>
              <a:rPr kumimoji="1" lang="ja-JP" altLang="en-US" b="1" dirty="0">
                <a:latin typeface="メイリオ" panose="020B0604030504040204" pitchFamily="50" charset="-128"/>
                <a:ea typeface="メイリオ" panose="020B0604030504040204" pitchFamily="50" charset="-128"/>
              </a:rPr>
              <a:t>１　すでに</a:t>
            </a:r>
            <a:r>
              <a:rPr lang="ja-JP" altLang="en-US" b="1" dirty="0">
                <a:latin typeface="メイリオ" panose="020B0604030504040204" pitchFamily="50" charset="-128"/>
                <a:ea typeface="メイリオ" panose="020B0604030504040204" pitchFamily="50" charset="-128"/>
              </a:rPr>
              <a:t>取り組んでいること</a:t>
            </a:r>
            <a:r>
              <a:rPr lang="ja-JP" altLang="en-US" sz="1800" dirty="0">
                <a:solidFill>
                  <a:schemeClr val="bg1"/>
                </a:solidFill>
                <a:latin typeface="Meiryo UI" panose="020B0604030504040204" pitchFamily="50" charset="-128"/>
                <a:ea typeface="Meiryo UI" panose="020B0604030504040204" pitchFamily="50" charset="-128"/>
              </a:rPr>
              <a:t>定</a:t>
            </a:r>
            <a:endParaRPr lang="en-US" altLang="ja-JP" sz="1800" dirty="0">
              <a:solidFill>
                <a:schemeClr val="bg1"/>
              </a:solidFill>
              <a:latin typeface="Meiryo UI" panose="020B0604030504040204" pitchFamily="50" charset="-128"/>
              <a:ea typeface="Meiryo UI" panose="020B0604030504040204" pitchFamily="50" charset="-128"/>
            </a:endParaRPr>
          </a:p>
          <a:p>
            <a:endParaRPr lang="en-US" altLang="ja-JP" sz="1800" dirty="0">
              <a:solidFill>
                <a:srgbClr val="FF0000"/>
              </a:solidFill>
              <a:latin typeface="Meiryo UI" panose="020B0604030504040204" pitchFamily="50" charset="-128"/>
              <a:ea typeface="Meiryo UI" panose="020B0604030504040204" pitchFamily="50" charset="-128"/>
            </a:endParaRPr>
          </a:p>
          <a:p>
            <a:endParaRPr kumimoji="1" lang="en-US" altLang="ja-JP" sz="1800" dirty="0">
              <a:solidFill>
                <a:schemeClr val="bg1"/>
              </a:solidFill>
              <a:latin typeface="Meiryo UI" panose="020B0604030504040204" pitchFamily="50" charset="-128"/>
              <a:ea typeface="Meiryo UI" panose="020B0604030504040204" pitchFamily="50" charset="-128"/>
            </a:endParaRPr>
          </a:p>
          <a:p>
            <a:endParaRPr lang="en-US" altLang="ja-JP" sz="1800" dirty="0">
              <a:solidFill>
                <a:schemeClr val="bg1"/>
              </a:solidFill>
              <a:latin typeface="Meiryo UI" panose="020B0604030504040204" pitchFamily="50" charset="-128"/>
              <a:ea typeface="Meiryo UI" panose="020B0604030504040204" pitchFamily="50" charset="-128"/>
            </a:endParaRPr>
          </a:p>
          <a:p>
            <a:endParaRPr kumimoji="1" lang="en-US" altLang="ja-JP" sz="1800" dirty="0">
              <a:solidFill>
                <a:schemeClr val="bg1"/>
              </a:solidFill>
              <a:latin typeface="Meiryo UI" panose="020B0604030504040204" pitchFamily="50" charset="-128"/>
              <a:ea typeface="Meiryo UI" panose="020B0604030504040204" pitchFamily="50" charset="-128"/>
            </a:endParaRPr>
          </a:p>
          <a:p>
            <a:endParaRPr lang="en-US" altLang="ja-JP" sz="1800" dirty="0">
              <a:solidFill>
                <a:schemeClr val="bg1"/>
              </a:solidFill>
              <a:latin typeface="Meiryo UI" panose="020B0604030504040204" pitchFamily="50" charset="-128"/>
              <a:ea typeface="Meiryo UI" panose="020B0604030504040204" pitchFamily="50" charset="-128"/>
            </a:endParaRPr>
          </a:p>
          <a:p>
            <a:pPr marL="0" indent="0">
              <a:buNone/>
            </a:pPr>
            <a:endParaRPr kumimoji="1" lang="en-US" altLang="ja-JP" sz="1800" dirty="0">
              <a:solidFill>
                <a:schemeClr val="bg1"/>
              </a:solidFill>
              <a:latin typeface="Meiryo UI" panose="020B0604030504040204" pitchFamily="50" charset="-128"/>
              <a:ea typeface="Meiryo UI" panose="020B0604030504040204" pitchFamily="50" charset="-128"/>
            </a:endParaRPr>
          </a:p>
          <a:p>
            <a:r>
              <a:rPr lang="en-US" altLang="ja-JP" b="1" dirty="0">
                <a:latin typeface="メイリオ" panose="020B0604030504040204" pitchFamily="50" charset="-128"/>
                <a:ea typeface="メイリオ" panose="020B0604030504040204" pitchFamily="50" charset="-128"/>
              </a:rPr>
              <a:t>Q</a:t>
            </a:r>
            <a:r>
              <a:rPr lang="ja-JP" altLang="en-US" b="1" dirty="0">
                <a:latin typeface="メイリオ" panose="020B0604030504040204" pitchFamily="50" charset="-128"/>
                <a:ea typeface="メイリオ" panose="020B0604030504040204" pitchFamily="50" charset="-128"/>
              </a:rPr>
              <a:t>２　取り組もうと考えている、</a:t>
            </a:r>
            <a:endParaRPr lang="en-US" altLang="ja-JP" b="1" dirty="0">
              <a:latin typeface="メイリオ" panose="020B0604030504040204" pitchFamily="50" charset="-128"/>
              <a:ea typeface="メイリオ" panose="020B0604030504040204" pitchFamily="50" charset="-128"/>
            </a:endParaRPr>
          </a:p>
          <a:p>
            <a:pPr marL="0" indent="0">
              <a:buNone/>
            </a:pPr>
            <a:r>
              <a:rPr lang="ja-JP" altLang="en-US" b="1" dirty="0">
                <a:latin typeface="メイリオ" panose="020B0604030504040204" pitchFamily="50" charset="-128"/>
                <a:ea typeface="メイリオ" panose="020B0604030504040204" pitchFamily="50" charset="-128"/>
              </a:rPr>
              <a:t>　　　　又は今日の話を聴いて考えたこと</a:t>
            </a:r>
            <a:endParaRPr lang="en-US" altLang="ja-JP" sz="1800" dirty="0">
              <a:solidFill>
                <a:schemeClr val="bg1"/>
              </a:solidFill>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89545001-3470-4D03-A9DB-0D1AF559A2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20355-5184-44CC-B514-84AE92D778F4}" type="slidenum">
              <a:rPr kumimoji="1" lang="ja-JP" altLang="en-US" sz="1100" b="0" i="0" u="none" strike="noStrike" kern="1200" cap="none" spc="0" normalizeH="0" baseline="0" noProof="0" smtClean="0">
                <a:ln>
                  <a:noFill/>
                </a:ln>
                <a:solidFill>
                  <a:schemeClr val="tx1"/>
                </a:solidFill>
                <a:effectLst/>
                <a:uLnTx/>
                <a:uFillTx/>
                <a:latin typeface="ＭＳ 明朝" panose="02020609040205080304" pitchFamily="17" charset="-128"/>
                <a:ea typeface="ＭＳ 明朝" panose="02020609040205080304" pitchFamily="17" charset="-128"/>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1" lang="ja-JP" altLang="en-US" sz="11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2786044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598932" y="1695387"/>
            <a:ext cx="7946136" cy="2387600"/>
          </a:xfrm>
        </p:spPr>
        <p:txBody>
          <a:bodyPr/>
          <a:lstStyle/>
          <a:p>
            <a:pPr algn="ctr"/>
            <a:r>
              <a:rPr lang="ja-JP" altLang="en-US" b="1" dirty="0">
                <a:latin typeface="メイリオ" panose="020B0604030504040204" pitchFamily="50" charset="-128"/>
                <a:ea typeface="メイリオ" panose="020B0604030504040204" pitchFamily="50" charset="-128"/>
              </a:rPr>
              <a:t>内部研修実施に向けて</a:t>
            </a:r>
          </a:p>
        </p:txBody>
      </p:sp>
      <p:sp>
        <p:nvSpPr>
          <p:cNvPr id="2" name="スライド番号プレースホルダー 1">
            <a:extLst>
              <a:ext uri="{FF2B5EF4-FFF2-40B4-BE49-F238E27FC236}">
                <a16:creationId xmlns:a16="http://schemas.microsoft.com/office/drawing/2014/main" id="{C253EBF9-BECE-45F4-977A-3029436F4136}"/>
              </a:ext>
            </a:extLst>
          </p:cNvPr>
          <p:cNvSpPr>
            <a:spLocks noGrp="1"/>
          </p:cNvSpPr>
          <p:nvPr>
            <p:ph type="sldNum" sz="quarter" idx="12"/>
          </p:nvPr>
        </p:nvSpPr>
        <p:spPr/>
        <p:txBody>
          <a:bodyPr/>
          <a:lstStyle/>
          <a:p>
            <a:pPr rtl="0"/>
            <a:fld id="{401CF334-2D5C-4859-84A6-CA7E6E43FAEB}" type="slidenum">
              <a:rPr lang="en-US" altLang="ja-JP" noProof="0" smtClean="0"/>
              <a:t>44</a:t>
            </a:fld>
            <a:endParaRPr lang="ja-JP" altLang="en-US" noProof="0" dirty="0"/>
          </a:p>
        </p:txBody>
      </p:sp>
    </p:spTree>
    <p:extLst>
      <p:ext uri="{BB962C8B-B14F-4D97-AF65-F5344CB8AC3E}">
        <p14:creationId xmlns:p14="http://schemas.microsoft.com/office/powerpoint/2010/main" val="260182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idx="4294967295"/>
          </p:nvPr>
        </p:nvSpPr>
        <p:spPr>
          <a:xfrm>
            <a:off x="146050" y="481013"/>
            <a:ext cx="8574088" cy="1069975"/>
          </a:xfrm>
        </p:spPr>
        <p:txBody>
          <a:bodyPr/>
          <a:lstStyle/>
          <a:p>
            <a:pPr algn="l"/>
            <a:r>
              <a:rPr lang="ja-JP" altLang="en-US" sz="4000" b="1" dirty="0">
                <a:latin typeface="メイリオ" panose="020B0604030504040204" pitchFamily="50" charset="-128"/>
                <a:ea typeface="メイリオ" panose="020B0604030504040204" pitchFamily="50" charset="-128"/>
              </a:rPr>
              <a:t>「不適切なケア」を放置せず、</a:t>
            </a:r>
            <a:r>
              <a:rPr lang="en-US" altLang="ja-JP" sz="4000" b="1" dirty="0">
                <a:latin typeface="メイリオ" panose="020B0604030504040204" pitchFamily="50" charset="-128"/>
                <a:ea typeface="メイリオ" panose="020B0604030504040204" pitchFamily="50" charset="-128"/>
              </a:rPr>
              <a:t/>
            </a:r>
            <a:br>
              <a:rPr lang="en-US" altLang="ja-JP" sz="4000" b="1" dirty="0">
                <a:latin typeface="メイリオ" panose="020B0604030504040204" pitchFamily="50" charset="-128"/>
                <a:ea typeface="メイリオ" panose="020B0604030504040204" pitchFamily="50" charset="-128"/>
              </a:rPr>
            </a:br>
            <a:r>
              <a:rPr lang="ja-JP" altLang="en-US" sz="4000" b="1" dirty="0">
                <a:latin typeface="メイリオ" panose="020B0604030504040204" pitchFamily="50" charset="-128"/>
                <a:ea typeface="メイリオ" panose="020B0604030504040204" pitchFamily="50" charset="-128"/>
              </a:rPr>
              <a:t>　身体拘束・行動抑制を防止する</a:t>
            </a:r>
          </a:p>
        </p:txBody>
      </p:sp>
      <p:sp>
        <p:nvSpPr>
          <p:cNvPr id="182275" name="Rectangle 3"/>
          <p:cNvSpPr>
            <a:spLocks noGrp="1" noChangeArrowheads="1"/>
          </p:cNvSpPr>
          <p:nvPr>
            <p:ph type="body" idx="4294967295"/>
          </p:nvPr>
        </p:nvSpPr>
        <p:spPr>
          <a:xfrm>
            <a:off x="931863" y="1476375"/>
            <a:ext cx="8229600" cy="4238625"/>
          </a:xfrm>
        </p:spPr>
        <p:txBody>
          <a:bodyPr/>
          <a:lstStyle/>
          <a:p>
            <a:pPr>
              <a:buFont typeface="Wingdings" panose="05000000000000000000" pitchFamily="2" charset="2"/>
              <a:buNone/>
            </a:pPr>
            <a:endParaRPr lang="en-US" altLang="ja-JP"/>
          </a:p>
          <a:p>
            <a:pPr>
              <a:buFont typeface="Wingdings" panose="05000000000000000000" pitchFamily="2" charset="2"/>
              <a:buNone/>
            </a:pPr>
            <a:endParaRPr lang="en-US" altLang="ja-JP"/>
          </a:p>
          <a:p>
            <a:endParaRPr lang="en-US" altLang="ja-JP"/>
          </a:p>
        </p:txBody>
      </p:sp>
      <p:sp>
        <p:nvSpPr>
          <p:cNvPr id="8196" name="AutoShape 4"/>
          <p:cNvSpPr>
            <a:spLocks noChangeArrowheads="1"/>
          </p:cNvSpPr>
          <p:nvPr/>
        </p:nvSpPr>
        <p:spPr bwMode="auto">
          <a:xfrm>
            <a:off x="1457325" y="1585913"/>
            <a:ext cx="6408738" cy="4032250"/>
          </a:xfrm>
          <a:prstGeom prst="triangle">
            <a:avLst>
              <a:gd name="adj" fmla="val 50000"/>
            </a:avLst>
          </a:prstGeom>
          <a:solidFill>
            <a:schemeClr val="accent3">
              <a:lumMod val="60000"/>
              <a:lumOff val="40000"/>
            </a:schemeClr>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Arial" charset="0"/>
              <a:ea typeface="ＭＳ Ｐゴシック" panose="020B0600070205080204" pitchFamily="50" charset="-128"/>
              <a:cs typeface="+mn-cs"/>
            </a:endParaRPr>
          </a:p>
        </p:txBody>
      </p:sp>
      <p:sp>
        <p:nvSpPr>
          <p:cNvPr id="182277" name="Line 5"/>
          <p:cNvSpPr>
            <a:spLocks noChangeShapeType="1"/>
          </p:cNvSpPr>
          <p:nvPr/>
        </p:nvSpPr>
        <p:spPr bwMode="auto">
          <a:xfrm>
            <a:off x="1835150" y="2492375"/>
            <a:ext cx="5545138"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2278" name="Line 7"/>
          <p:cNvSpPr>
            <a:spLocks noChangeShapeType="1"/>
          </p:cNvSpPr>
          <p:nvPr/>
        </p:nvSpPr>
        <p:spPr bwMode="auto">
          <a:xfrm>
            <a:off x="1547813" y="4221163"/>
            <a:ext cx="66960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2279" name="Line 9"/>
          <p:cNvSpPr>
            <a:spLocks noChangeShapeType="1"/>
          </p:cNvSpPr>
          <p:nvPr/>
        </p:nvSpPr>
        <p:spPr bwMode="auto">
          <a:xfrm flipH="1">
            <a:off x="4716462" y="1928811"/>
            <a:ext cx="599249" cy="203201"/>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2280" name="Rectangle 10"/>
          <p:cNvSpPr>
            <a:spLocks noChangeArrowheads="1"/>
          </p:cNvSpPr>
          <p:nvPr/>
        </p:nvSpPr>
        <p:spPr bwMode="auto">
          <a:xfrm>
            <a:off x="5315711" y="1692276"/>
            <a:ext cx="165576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顕在化した身体拘束</a:t>
            </a:r>
          </a:p>
        </p:txBody>
      </p:sp>
      <p:sp>
        <p:nvSpPr>
          <p:cNvPr id="182281" name="Rectangle 11"/>
          <p:cNvSpPr>
            <a:spLocks noChangeArrowheads="1"/>
          </p:cNvSpPr>
          <p:nvPr/>
        </p:nvSpPr>
        <p:spPr bwMode="auto">
          <a:xfrm>
            <a:off x="5046663" y="2805113"/>
            <a:ext cx="18716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非意図的行動抑制</a:t>
            </a:r>
          </a:p>
        </p:txBody>
      </p:sp>
      <p:sp>
        <p:nvSpPr>
          <p:cNvPr id="182282" name="Rectangle 12"/>
          <p:cNvSpPr>
            <a:spLocks noChangeArrowheads="1"/>
          </p:cNvSpPr>
          <p:nvPr/>
        </p:nvSpPr>
        <p:spPr bwMode="auto">
          <a:xfrm>
            <a:off x="1547813" y="2791461"/>
            <a:ext cx="15843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意図的行動抑制</a:t>
            </a:r>
          </a:p>
        </p:txBody>
      </p:sp>
      <p:sp>
        <p:nvSpPr>
          <p:cNvPr id="182283" name="Rectangle 13"/>
          <p:cNvSpPr>
            <a:spLocks noChangeArrowheads="1"/>
          </p:cNvSpPr>
          <p:nvPr/>
        </p:nvSpPr>
        <p:spPr bwMode="auto">
          <a:xfrm>
            <a:off x="395288" y="3414713"/>
            <a:ext cx="38385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「緊急やむを得ない場合以外」の</a:t>
            </a:r>
            <a:endParaRPr kumimoji="1" lang="en-US" altLang="ja-JP" sz="14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身体拘束</a:t>
            </a:r>
          </a:p>
        </p:txBody>
      </p:sp>
      <p:sp>
        <p:nvSpPr>
          <p:cNvPr id="182284" name="Rectangle 14"/>
          <p:cNvSpPr>
            <a:spLocks noChangeArrowheads="1"/>
          </p:cNvSpPr>
          <p:nvPr/>
        </p:nvSpPr>
        <p:spPr bwMode="auto">
          <a:xfrm>
            <a:off x="3731386" y="4802188"/>
            <a:ext cx="31686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3333FF"/>
                </a:solidFill>
                <a:effectLst/>
                <a:uLnTx/>
                <a:uFillTx/>
                <a:latin typeface="メイリオ" panose="020B0604030504040204" pitchFamily="50" charset="-128"/>
                <a:ea typeface="メイリオ" panose="020B0604030504040204" pitchFamily="50" charset="-128"/>
                <a:cs typeface="+mn-cs"/>
              </a:rPr>
              <a:t>不適切なケア</a:t>
            </a:r>
          </a:p>
        </p:txBody>
      </p:sp>
      <p:sp>
        <p:nvSpPr>
          <p:cNvPr id="182285" name="Line 16"/>
          <p:cNvSpPr>
            <a:spLocks noChangeShapeType="1"/>
          </p:cNvSpPr>
          <p:nvPr/>
        </p:nvSpPr>
        <p:spPr bwMode="auto">
          <a:xfrm flipH="1" flipV="1">
            <a:off x="4716463" y="3729038"/>
            <a:ext cx="1947862" cy="13176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2286" name="Rectangle 17"/>
          <p:cNvSpPr>
            <a:spLocks noChangeArrowheads="1"/>
          </p:cNvSpPr>
          <p:nvPr/>
        </p:nvSpPr>
        <p:spPr bwMode="auto">
          <a:xfrm>
            <a:off x="6664325" y="3708400"/>
            <a:ext cx="1727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グレーゾーン</a:t>
            </a:r>
          </a:p>
        </p:txBody>
      </p:sp>
      <p:sp>
        <p:nvSpPr>
          <p:cNvPr id="18" name="角丸四角形 20"/>
          <p:cNvSpPr/>
          <p:nvPr/>
        </p:nvSpPr>
        <p:spPr>
          <a:xfrm>
            <a:off x="146050" y="4437063"/>
            <a:ext cx="3182366" cy="9874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メイリオ" panose="020B0604030504040204" pitchFamily="50" charset="-128"/>
              </a:rPr>
              <a:t>「このくらいいいだろう」を</a:t>
            </a:r>
            <a:endParaRPr kumimoji="1" lang="en-US" altLang="ja-JP" sz="2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メイリオ" panose="020B0604030504040204" pitchFamily="50" charset="-128"/>
              </a:rPr>
              <a:t>放置することは、虐待を生む</a:t>
            </a:r>
            <a:endParaRPr kumimoji="1" lang="en-US" altLang="ja-JP" sz="2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メイリオ" panose="020B0604030504040204" pitchFamily="50" charset="-128"/>
              </a:rPr>
              <a:t>ことにつながりかねない</a:t>
            </a:r>
          </a:p>
        </p:txBody>
      </p:sp>
      <p:sp>
        <p:nvSpPr>
          <p:cNvPr id="19" name="上下矢印 19"/>
          <p:cNvSpPr/>
          <p:nvPr/>
        </p:nvSpPr>
        <p:spPr>
          <a:xfrm>
            <a:off x="4381500" y="2493963"/>
            <a:ext cx="284163" cy="1698625"/>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82289" name="Rectangle 15"/>
          <p:cNvSpPr>
            <a:spLocks noChangeArrowheads="1"/>
          </p:cNvSpPr>
          <p:nvPr/>
        </p:nvSpPr>
        <p:spPr bwMode="auto">
          <a:xfrm>
            <a:off x="373063" y="6350000"/>
            <a:ext cx="8423275"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認知症介護研究・研修仙台センター</a:t>
            </a: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介護現場のための高齢者虐待防止教育システム</a:t>
            </a: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教材</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「施設・事業所における高齢者虐待防止学習テキスト」</a:t>
            </a: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2009</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年、</a:t>
            </a: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p.13</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より引用し、一部改変</a:t>
            </a:r>
          </a:p>
        </p:txBody>
      </p:sp>
      <p:sp>
        <p:nvSpPr>
          <p:cNvPr id="182290" name="テキスト ボックス 1"/>
          <p:cNvSpPr txBox="1">
            <a:spLocks noChangeArrowheads="1"/>
          </p:cNvSpPr>
          <p:nvPr/>
        </p:nvSpPr>
        <p:spPr bwMode="auto">
          <a:xfrm>
            <a:off x="146050" y="5656263"/>
            <a:ext cx="8926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（柴尾慶次氏（特別養護老人ホーム　フィオ－レ南海施設長）が作成した資料（２００３）をもとに作成）</a:t>
            </a:r>
            <a:endParaRPr kumimoji="1" lang="en-US" altLang="ja-JP" sz="12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82291" name="スライド番号プレースホルダー 2"/>
          <p:cNvSpPr>
            <a:spLocks noGrp="1"/>
          </p:cNvSpPr>
          <p:nvPr>
            <p:ph type="sldNum" sz="quarter" idx="12"/>
          </p:nvPr>
        </p:nvSpPr>
        <p:spPr bwMode="auto">
          <a:xfrm>
            <a:off x="7780211" y="6417578"/>
            <a:ext cx="927354"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0F9DB14-11BB-4103-A31F-0198D50731BA}" type="slidenum">
              <a:rPr kumimoji="1" lang="en-US" altLang="ja-JP" sz="1100" i="0" u="none" strike="noStrike" kern="1200" cap="none" spc="0" normalizeH="0" baseline="0" noProof="0" smtClean="0">
                <a:ln>
                  <a:noFill/>
                </a:ln>
                <a:effectLst/>
                <a:uLnTx/>
                <a:uFillTx/>
                <a:latin typeface="ＭＳ 明朝" panose="02020609040205080304" pitchFamily="17" charset="-128"/>
                <a:ea typeface="ＭＳ 明朝" panose="02020609040205080304" pitchFamily="17" charset="-128"/>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1" lang="ja-JP" altLang="en-US" sz="1100"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837299727"/>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3250" name="Picture 3"/>
          <p:cNvPicPr>
            <a:picLocks noGrp="1" noChangeAspect="1" noChangeArrowheads="1"/>
          </p:cNvPicPr>
          <p:nvPr>
            <p:ph idx="4294967295"/>
          </p:nvPr>
        </p:nvPicPr>
        <p:blipFill>
          <a:blip r:embed="rId3">
            <a:lum bright="10000"/>
            <a:extLst>
              <a:ext uri="{28A0092B-C50C-407E-A947-70E740481C1C}">
                <a14:useLocalDpi xmlns:a14="http://schemas.microsoft.com/office/drawing/2010/main" val="0"/>
              </a:ext>
            </a:extLst>
          </a:blip>
          <a:srcRect/>
          <a:stretch>
            <a:fillRect/>
          </a:stretch>
        </p:blipFill>
        <p:spPr>
          <a:xfrm>
            <a:off x="252156" y="1353344"/>
            <a:ext cx="8639686" cy="4916488"/>
          </a:xfrm>
          <a:noFill/>
        </p:spPr>
      </p:pic>
      <p:sp>
        <p:nvSpPr>
          <p:cNvPr id="53251" name="Rectangle 15"/>
          <p:cNvSpPr>
            <a:spLocks noChangeArrowheads="1"/>
          </p:cNvSpPr>
          <p:nvPr/>
        </p:nvSpPr>
        <p:spPr bwMode="auto">
          <a:xfrm>
            <a:off x="438150" y="6015038"/>
            <a:ext cx="6911975" cy="928687"/>
          </a:xfrm>
          <a:prstGeom prst="rect">
            <a:avLst/>
          </a:prstGeom>
          <a:solidFill>
            <a:srgbClr val="FFFFFF">
              <a:alpha val="0"/>
            </a:srgbClr>
          </a:solidFill>
          <a:ln w="9525" algn="ctr">
            <a:noFill/>
            <a:miter lim="800000"/>
            <a:headEnd/>
            <a:tailEnd/>
          </a:ln>
        </p:spPr>
        <p:txBody>
          <a:bodyPr wrap="none"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「高齢者虐待を考える　養介護施設従事者等による高齢者虐待防止のための事例集」</a:t>
            </a: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認知症介護研究・研修（仙台・東京・大府）センター）より）</a:t>
            </a:r>
            <a:endPar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7587" name="タイトル 1">
            <a:extLst>
              <a:ext uri="{FF2B5EF4-FFF2-40B4-BE49-F238E27FC236}">
                <a16:creationId xmlns:a16="http://schemas.microsoft.com/office/drawing/2014/main" id="{536F9436-C24F-44C8-B081-AF70BF12A1CA}"/>
              </a:ext>
            </a:extLst>
          </p:cNvPr>
          <p:cNvSpPr>
            <a:spLocks noGrp="1"/>
          </p:cNvSpPr>
          <p:nvPr>
            <p:ph type="title"/>
          </p:nvPr>
        </p:nvSpPr>
        <p:spPr>
          <a:xfrm>
            <a:off x="360362" y="206375"/>
            <a:ext cx="8423275" cy="1077913"/>
          </a:xfrm>
        </p:spPr>
        <p:txBody>
          <a:bodyPr>
            <a:noAutofit/>
          </a:bodyPr>
          <a:lstStyle/>
          <a:p>
            <a:pPr eaLnBrk="1" fontAlgn="auto" hangingPunct="1">
              <a:lnSpc>
                <a:spcPts val="4500"/>
              </a:lnSpc>
              <a:spcAft>
                <a:spcPts val="0"/>
              </a:spcAft>
              <a:defRPr/>
            </a:pPr>
            <a:r>
              <a:rPr lang="ja-JP" altLang="en-US" sz="3600" b="1" dirty="0">
                <a:solidFill>
                  <a:schemeClr val="bg1">
                    <a:lumMod val="65000"/>
                  </a:schemeClr>
                </a:solidFill>
                <a:latin typeface="+mj-ea"/>
              </a:rPr>
              <a:t>再掲）</a:t>
            </a:r>
            <a:r>
              <a:rPr lang="ja-JP" altLang="en-US" sz="3600" dirty="0">
                <a:solidFill>
                  <a:schemeClr val="tx1">
                    <a:lumMod val="75000"/>
                    <a:lumOff val="25000"/>
                  </a:schemeClr>
                </a:solidFill>
                <a:latin typeface="+mj-ea"/>
              </a:rPr>
              <a:t>養介護施設従事者等による</a:t>
            </a:r>
            <a:r>
              <a:rPr lang="en-US" altLang="ja-JP" sz="3600" dirty="0">
                <a:solidFill>
                  <a:schemeClr val="tx1">
                    <a:lumMod val="75000"/>
                    <a:lumOff val="25000"/>
                  </a:schemeClr>
                </a:solidFill>
                <a:latin typeface="+mj-ea"/>
              </a:rPr>
              <a:t/>
            </a:r>
            <a:br>
              <a:rPr lang="en-US" altLang="ja-JP" sz="3600" dirty="0">
                <a:solidFill>
                  <a:schemeClr val="tx1">
                    <a:lumMod val="75000"/>
                    <a:lumOff val="25000"/>
                  </a:schemeClr>
                </a:solidFill>
                <a:latin typeface="+mj-ea"/>
              </a:rPr>
            </a:br>
            <a:r>
              <a:rPr lang="ja-JP" altLang="en-US" sz="3600" dirty="0">
                <a:solidFill>
                  <a:schemeClr val="tx1">
                    <a:lumMod val="75000"/>
                    <a:lumOff val="25000"/>
                  </a:schemeClr>
                </a:solidFill>
                <a:latin typeface="+mj-ea"/>
              </a:rPr>
              <a:t>高齢者虐待の背景要因</a:t>
            </a:r>
          </a:p>
        </p:txBody>
      </p:sp>
      <p:sp>
        <p:nvSpPr>
          <p:cNvPr id="53253" name="スライド番号プレースホルダー 2"/>
          <p:cNvSpPr>
            <a:spLocks noGrp="1" noChangeArrowheads="1"/>
          </p:cNvSpPr>
          <p:nvPr>
            <p:ph type="sldNum" sz="quarter" idx="12"/>
          </p:nvPr>
        </p:nvSpPr>
        <p:spPr bwMode="auto">
          <a:xfrm>
            <a:off x="6530975" y="63817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9882610-BE65-4638-982B-5A57737470B4}" type="slidenum">
              <a:rPr kumimoji="1" lang="en-US" altLang="ja-JP" sz="1100" b="0" i="0" u="none" strike="noStrike" kern="1200" cap="none" spc="0" normalizeH="0" baseline="0" noProof="0" smtClean="0">
                <a:ln>
                  <a:noFill/>
                </a:ln>
                <a:solidFill>
                  <a:prstClr val="black"/>
                </a:solidFill>
                <a:effectLst/>
                <a:uLnTx/>
                <a:uFillTx/>
                <a:latin typeface="ＭＳ 明朝" panose="02020609040205080304" pitchFamily="17" charset="-128"/>
                <a:ea typeface="ＭＳ 明朝" panose="02020609040205080304" pitchFamily="17" charset="-128"/>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1" lang="en-US" altLang="ja-JP"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5544105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テキスト ボックス 135"/>
          <p:cNvSpPr txBox="1">
            <a:spLocks noChangeArrowheads="1"/>
          </p:cNvSpPr>
          <p:nvPr/>
        </p:nvSpPr>
        <p:spPr bwMode="auto">
          <a:xfrm>
            <a:off x="3492502" y="2339975"/>
            <a:ext cx="3744913" cy="1570038"/>
          </a:xfrm>
          <a:prstGeom prst="rect">
            <a:avLst/>
          </a:prstGeom>
          <a:solidFill>
            <a:srgbClr val="FEFDC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＜介護保険の</a:t>
            </a:r>
            <a:r>
              <a:rPr kumimoji="1" lang="ja-JP" altLang="en-US" sz="16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チーム</a:t>
            </a:r>
            <a:r>
              <a:rPr kumimoji="1" lang="ja-JP"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endParaRPr kumimoji="1" lang="en-US" altLang="ja-JP"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情報共有の不足</a:t>
            </a:r>
            <a:endParaRPr kumimoji="1" lang="en-US" altLang="ja-JP"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a:t>
            </a:r>
            <a:r>
              <a:rPr kumimoji="1" lang="ja-JP"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コミュニケーションの不足</a:t>
            </a:r>
            <a:endParaRPr kumimoji="1" lang="en-US" altLang="ja-JP"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アセスメント不足</a:t>
            </a:r>
            <a:endParaRPr kumimoji="1" lang="en-US" altLang="ja-JP"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チームメンバーの不足（医療連携等）</a:t>
            </a:r>
            <a:endParaRPr kumimoji="1" lang="en-US" altLang="ja-JP"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利用者・家族との不適切な関係</a:t>
            </a:r>
          </a:p>
        </p:txBody>
      </p:sp>
      <p:sp>
        <p:nvSpPr>
          <p:cNvPr id="460803" name="テキスト ボックス 85"/>
          <p:cNvSpPr txBox="1">
            <a:spLocks noChangeArrowheads="1"/>
          </p:cNvSpPr>
          <p:nvPr/>
        </p:nvSpPr>
        <p:spPr bwMode="auto">
          <a:xfrm>
            <a:off x="2124075" y="252415"/>
            <a:ext cx="2592388" cy="1323975"/>
          </a:xfrm>
          <a:prstGeom prst="rect">
            <a:avLst/>
          </a:prstGeom>
          <a:solidFill>
            <a:srgbClr val="FEFDCD"/>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＜世帯＞</a:t>
            </a:r>
            <a:endParaRPr kumimoji="1" lang="en-US" altLang="ja-JP"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頼れる家族の不在</a:t>
            </a:r>
            <a:endParaRPr kumimoji="1" lang="en-US" altLang="ja-JP"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家族からの虐待</a:t>
            </a:r>
            <a:endParaRPr kumimoji="1" lang="en-US" altLang="ja-JP"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不適切なケアの要求</a:t>
            </a:r>
            <a:endParaRPr kumimoji="1" lang="en-US" altLang="ja-JP"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経済的困窮</a:t>
            </a:r>
          </a:p>
        </p:txBody>
      </p:sp>
      <p:sp>
        <p:nvSpPr>
          <p:cNvPr id="102" name="フレーム 101"/>
          <p:cNvSpPr/>
          <p:nvPr/>
        </p:nvSpPr>
        <p:spPr>
          <a:xfrm>
            <a:off x="2232025" y="4572000"/>
            <a:ext cx="4103688" cy="1944688"/>
          </a:xfrm>
          <a:prstGeom prst="fram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60805" name="テキスト ボックス 102"/>
          <p:cNvSpPr txBox="1">
            <a:spLocks noChangeArrowheads="1"/>
          </p:cNvSpPr>
          <p:nvPr/>
        </p:nvSpPr>
        <p:spPr bwMode="auto">
          <a:xfrm>
            <a:off x="4032252" y="4789490"/>
            <a:ext cx="4392613" cy="1844675"/>
          </a:xfrm>
          <a:prstGeom prst="rect">
            <a:avLst/>
          </a:prstGeom>
          <a:solidFill>
            <a:srgbClr val="FEFDCD"/>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＜組織＞</a:t>
            </a:r>
            <a:endParaRPr kumimoji="1" lang="en-US" altLang="ja-JP" sz="16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虐待に関する認識不足</a:t>
            </a:r>
            <a:endParaRPr kumimoji="1" lang="en-US" altLang="ja-JP"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職員を支える体制の不足（研修受講、相談等）　</a:t>
            </a:r>
            <a:endParaRPr kumimoji="1" lang="en-US" altLang="ja-JP"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報告・連絡・相談の課題</a:t>
            </a:r>
            <a:endParaRPr kumimoji="1" lang="en-US" altLang="ja-JP"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苦情対応体制の課題</a:t>
            </a:r>
            <a:endParaRPr kumimoji="1" lang="en-US" altLang="ja-JP"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組織としての理念とその共有の課題</a:t>
            </a:r>
            <a:endParaRPr kumimoji="1" lang="en-US" altLang="ja-JP"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組織風土の課題　　</a:t>
            </a:r>
            <a:endPar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nvGrpSpPr>
          <p:cNvPr id="460806" name="グループ化 88"/>
          <p:cNvGrpSpPr>
            <a:grpSpLocks/>
          </p:cNvGrpSpPr>
          <p:nvPr/>
        </p:nvGrpSpPr>
        <p:grpSpPr bwMode="auto">
          <a:xfrm>
            <a:off x="506413" y="1077915"/>
            <a:ext cx="2197100" cy="2486025"/>
            <a:chOff x="1390980" y="1954143"/>
            <a:chExt cx="1434298" cy="1824537"/>
          </a:xfrm>
        </p:grpSpPr>
        <p:sp>
          <p:nvSpPr>
            <p:cNvPr id="87" name="直角三角形 86"/>
            <p:cNvSpPr/>
            <p:nvPr/>
          </p:nvSpPr>
          <p:spPr>
            <a:xfrm rot="8021653">
              <a:off x="1330429" y="2014694"/>
              <a:ext cx="1555400" cy="1434298"/>
            </a:xfrm>
            <a:prstGeom prst="rtTriangle">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8" name="正方形/長方形 87"/>
            <p:cNvSpPr/>
            <p:nvPr/>
          </p:nvSpPr>
          <p:spPr>
            <a:xfrm>
              <a:off x="1504978" y="2698638"/>
              <a:ext cx="1223920" cy="1080042"/>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460807" name="スライド番号プレースホルダ 5"/>
          <p:cNvSpPr txBox="1">
            <a:spLocks noGrp="1"/>
          </p:cNvSpPr>
          <p:nvPr/>
        </p:nvSpPr>
        <p:spPr bwMode="auto">
          <a:xfrm>
            <a:off x="8180387" y="6491293"/>
            <a:ext cx="74771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B987C0F-EDAD-49E6-ABF2-A25B48400ED5}" type="slidenum">
              <a:rPr kumimoji="1" lang="en-US" altLang="ja-JP" sz="11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1" lang="en-US" altLang="ja-JP" sz="1100" b="0" i="0" u="none" strike="noStrike" kern="120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endParaRPr>
          </a:p>
        </p:txBody>
      </p:sp>
      <p:sp>
        <p:nvSpPr>
          <p:cNvPr id="460808" name="テキスト ボックス 70"/>
          <p:cNvSpPr txBox="1">
            <a:spLocks noChangeArrowheads="1"/>
          </p:cNvSpPr>
          <p:nvPr/>
        </p:nvSpPr>
        <p:spPr bwMode="auto">
          <a:xfrm>
            <a:off x="1258890" y="2555875"/>
            <a:ext cx="1368425" cy="585788"/>
          </a:xfrm>
          <a:prstGeom prst="rect">
            <a:avLst/>
          </a:prstGeom>
          <a:solidFill>
            <a:srgbClr val="FEFDCD"/>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＜本人＞</a:t>
            </a:r>
            <a:endParaRPr kumimoji="1" lang="en-US" altLang="ja-JP"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ＢＰＳＤ等</a:t>
            </a:r>
            <a:endParaRPr kumimoji="1" lang="en-US" altLang="ja-JP"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nvGrpSpPr>
          <p:cNvPr id="460809" name="グループ化 81"/>
          <p:cNvGrpSpPr>
            <a:grpSpLocks/>
          </p:cNvGrpSpPr>
          <p:nvPr/>
        </p:nvGrpSpPr>
        <p:grpSpPr bwMode="auto">
          <a:xfrm>
            <a:off x="684215" y="2413000"/>
            <a:ext cx="574675" cy="1377950"/>
            <a:chOff x="1979712" y="1412776"/>
            <a:chExt cx="576064" cy="1378769"/>
          </a:xfrm>
        </p:grpSpPr>
        <p:grpSp>
          <p:nvGrpSpPr>
            <p:cNvPr id="460881" name="Group 4"/>
            <p:cNvGrpSpPr>
              <a:grpSpLocks/>
            </p:cNvGrpSpPr>
            <p:nvPr/>
          </p:nvGrpSpPr>
          <p:grpSpPr bwMode="auto">
            <a:xfrm>
              <a:off x="1979712" y="1412776"/>
              <a:ext cx="576064" cy="1378769"/>
              <a:chOff x="4277" y="2541"/>
              <a:chExt cx="299" cy="750"/>
            </a:xfrm>
          </p:grpSpPr>
          <p:grpSp>
            <p:nvGrpSpPr>
              <p:cNvPr id="460883" name="Group 5"/>
              <p:cNvGrpSpPr>
                <a:grpSpLocks noChangeAspect="1"/>
              </p:cNvGrpSpPr>
              <p:nvPr/>
            </p:nvGrpSpPr>
            <p:grpSpPr bwMode="auto">
              <a:xfrm>
                <a:off x="4277" y="2541"/>
                <a:ext cx="299" cy="750"/>
                <a:chOff x="433" y="2604"/>
                <a:chExt cx="475" cy="1191"/>
              </a:xfrm>
            </p:grpSpPr>
            <p:sp>
              <p:nvSpPr>
                <p:cNvPr id="460885" name="AutoShape 6"/>
                <p:cNvSpPr>
                  <a:spLocks noChangeAspect="1" noChangeArrowheads="1"/>
                </p:cNvSpPr>
                <p:nvPr/>
              </p:nvSpPr>
              <p:spPr bwMode="auto">
                <a:xfrm rot="1656797">
                  <a:off x="433" y="2876"/>
                  <a:ext cx="104" cy="420"/>
                </a:xfrm>
                <a:prstGeom prst="roundRect">
                  <a:avLst>
                    <a:gd name="adj" fmla="val 50000"/>
                  </a:avLst>
                </a:prstGeom>
                <a:solidFill>
                  <a:srgbClr val="3366FF"/>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60886" name="Oval 7"/>
                <p:cNvSpPr>
                  <a:spLocks noChangeAspect="1" noChangeArrowheads="1"/>
                </p:cNvSpPr>
                <p:nvPr/>
              </p:nvSpPr>
              <p:spPr bwMode="auto">
                <a:xfrm>
                  <a:off x="533" y="2604"/>
                  <a:ext cx="261" cy="269"/>
                </a:xfrm>
                <a:prstGeom prst="ellipse">
                  <a:avLst/>
                </a:prstGeom>
                <a:solidFill>
                  <a:srgbClr val="3366FF"/>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60887" name="AutoShape 8"/>
                <p:cNvSpPr>
                  <a:spLocks noChangeAspect="1" noChangeArrowheads="1"/>
                </p:cNvSpPr>
                <p:nvPr/>
              </p:nvSpPr>
              <p:spPr bwMode="auto">
                <a:xfrm>
                  <a:off x="529" y="2880"/>
                  <a:ext cx="277" cy="506"/>
                </a:xfrm>
                <a:prstGeom prst="roundRect">
                  <a:avLst>
                    <a:gd name="adj" fmla="val 11231"/>
                  </a:avLst>
                </a:prstGeom>
                <a:solidFill>
                  <a:srgbClr val="3366FF"/>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vert="eaVert"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60888" name="AutoShape 9"/>
                <p:cNvSpPr>
                  <a:spLocks noChangeAspect="1" noChangeArrowheads="1"/>
                </p:cNvSpPr>
                <p:nvPr/>
              </p:nvSpPr>
              <p:spPr bwMode="auto">
                <a:xfrm rot="19943203" flipH="1">
                  <a:off x="804" y="2876"/>
                  <a:ext cx="104" cy="420"/>
                </a:xfrm>
                <a:prstGeom prst="roundRect">
                  <a:avLst>
                    <a:gd name="adj" fmla="val 50000"/>
                  </a:avLst>
                </a:prstGeom>
                <a:solidFill>
                  <a:srgbClr val="3366FF"/>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60889" name="AutoShape 10"/>
                <p:cNvSpPr>
                  <a:spLocks noChangeAspect="1" noChangeArrowheads="1"/>
                </p:cNvSpPr>
                <p:nvPr/>
              </p:nvSpPr>
              <p:spPr bwMode="auto">
                <a:xfrm>
                  <a:off x="529" y="3289"/>
                  <a:ext cx="134" cy="506"/>
                </a:xfrm>
                <a:prstGeom prst="roundRect">
                  <a:avLst>
                    <a:gd name="adj" fmla="val 30995"/>
                  </a:avLst>
                </a:prstGeom>
                <a:solidFill>
                  <a:srgbClr val="3366FF"/>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60890" name="AutoShape 11"/>
                <p:cNvSpPr>
                  <a:spLocks noChangeAspect="1" noChangeArrowheads="1"/>
                </p:cNvSpPr>
                <p:nvPr/>
              </p:nvSpPr>
              <p:spPr bwMode="auto">
                <a:xfrm>
                  <a:off x="670" y="3289"/>
                  <a:ext cx="135" cy="506"/>
                </a:xfrm>
                <a:prstGeom prst="roundRect">
                  <a:avLst>
                    <a:gd name="adj" fmla="val 30995"/>
                  </a:avLst>
                </a:prstGeom>
                <a:solidFill>
                  <a:srgbClr val="3366FF"/>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60891" name="Rectangle 12"/>
                <p:cNvSpPr>
                  <a:spLocks noChangeAspect="1" noChangeArrowheads="1"/>
                </p:cNvSpPr>
                <p:nvPr/>
              </p:nvSpPr>
              <p:spPr bwMode="auto">
                <a:xfrm>
                  <a:off x="542" y="3291"/>
                  <a:ext cx="261" cy="63"/>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sp>
            <p:nvSpPr>
              <p:cNvPr id="460884" name="Text Box 13"/>
              <p:cNvSpPr txBox="1">
                <a:spLocks noChangeArrowheads="1"/>
              </p:cNvSpPr>
              <p:nvPr/>
            </p:nvSpPr>
            <p:spPr bwMode="auto">
              <a:xfrm>
                <a:off x="4335" y="2713"/>
                <a:ext cx="210"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sp>
          <p:nvSpPr>
            <p:cNvPr id="460882" name="テキスト ボックス 67"/>
            <p:cNvSpPr txBox="1">
              <a:spLocks noChangeArrowheads="1"/>
            </p:cNvSpPr>
            <p:nvPr/>
          </p:nvSpPr>
          <p:spPr bwMode="auto">
            <a:xfrm>
              <a:off x="2050604" y="1772816"/>
              <a:ext cx="462781"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本人</a:t>
              </a:r>
            </a:p>
          </p:txBody>
        </p:sp>
      </p:grpSp>
      <p:grpSp>
        <p:nvGrpSpPr>
          <p:cNvPr id="460810" name="グループ化 84"/>
          <p:cNvGrpSpPr>
            <a:grpSpLocks/>
          </p:cNvGrpSpPr>
          <p:nvPr/>
        </p:nvGrpSpPr>
        <p:grpSpPr bwMode="auto">
          <a:xfrm>
            <a:off x="971552" y="1044577"/>
            <a:ext cx="576263" cy="1223963"/>
            <a:chOff x="611560" y="764704"/>
            <a:chExt cx="576064" cy="1224136"/>
          </a:xfrm>
        </p:grpSpPr>
        <p:grpSp>
          <p:nvGrpSpPr>
            <p:cNvPr id="460870" name="Group 25"/>
            <p:cNvGrpSpPr>
              <a:grpSpLocks/>
            </p:cNvGrpSpPr>
            <p:nvPr/>
          </p:nvGrpSpPr>
          <p:grpSpPr bwMode="auto">
            <a:xfrm>
              <a:off x="611560" y="764704"/>
              <a:ext cx="576064" cy="1224136"/>
              <a:chOff x="4277" y="2541"/>
              <a:chExt cx="299" cy="750"/>
            </a:xfrm>
          </p:grpSpPr>
          <p:grpSp>
            <p:nvGrpSpPr>
              <p:cNvPr id="460872" name="Group 26"/>
              <p:cNvGrpSpPr>
                <a:grpSpLocks noChangeAspect="1"/>
              </p:cNvGrpSpPr>
              <p:nvPr/>
            </p:nvGrpSpPr>
            <p:grpSpPr bwMode="auto">
              <a:xfrm>
                <a:off x="4275" y="2534"/>
                <a:ext cx="297" cy="748"/>
                <a:chOff x="433" y="2604"/>
                <a:chExt cx="475" cy="1191"/>
              </a:xfrm>
            </p:grpSpPr>
            <p:sp>
              <p:nvSpPr>
                <p:cNvPr id="460874" name="AutoShape 27"/>
                <p:cNvSpPr>
                  <a:spLocks noChangeAspect="1" noChangeArrowheads="1"/>
                </p:cNvSpPr>
                <p:nvPr/>
              </p:nvSpPr>
              <p:spPr bwMode="auto">
                <a:xfrm rot="1656797">
                  <a:off x="432" y="2874"/>
                  <a:ext cx="105" cy="421"/>
                </a:xfrm>
                <a:prstGeom prst="roundRect">
                  <a:avLst>
                    <a:gd name="adj" fmla="val 50000"/>
                  </a:avLst>
                </a:prstGeom>
                <a:solidFill>
                  <a:srgbClr val="CC00CC"/>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60875" name="Oval 28"/>
                <p:cNvSpPr>
                  <a:spLocks noChangeAspect="1" noChangeArrowheads="1"/>
                </p:cNvSpPr>
                <p:nvPr/>
              </p:nvSpPr>
              <p:spPr bwMode="auto">
                <a:xfrm>
                  <a:off x="535" y="2604"/>
                  <a:ext cx="260" cy="268"/>
                </a:xfrm>
                <a:prstGeom prst="ellipse">
                  <a:avLst/>
                </a:prstGeom>
                <a:solidFill>
                  <a:srgbClr val="CC00CC"/>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60876" name="AutoShape 29"/>
                <p:cNvSpPr>
                  <a:spLocks noChangeAspect="1" noChangeArrowheads="1"/>
                </p:cNvSpPr>
                <p:nvPr/>
              </p:nvSpPr>
              <p:spPr bwMode="auto">
                <a:xfrm>
                  <a:off x="531" y="2882"/>
                  <a:ext cx="271" cy="506"/>
                </a:xfrm>
                <a:prstGeom prst="roundRect">
                  <a:avLst>
                    <a:gd name="adj" fmla="val 11231"/>
                  </a:avLst>
                </a:prstGeom>
                <a:solidFill>
                  <a:srgbClr val="CC00CC"/>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vert="eaVert"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60877" name="AutoShape 30"/>
                <p:cNvSpPr>
                  <a:spLocks noChangeAspect="1" noChangeArrowheads="1"/>
                </p:cNvSpPr>
                <p:nvPr/>
              </p:nvSpPr>
              <p:spPr bwMode="auto">
                <a:xfrm rot="19943203" flipH="1">
                  <a:off x="802" y="2874"/>
                  <a:ext cx="103" cy="421"/>
                </a:xfrm>
                <a:prstGeom prst="roundRect">
                  <a:avLst>
                    <a:gd name="adj" fmla="val 50000"/>
                  </a:avLst>
                </a:prstGeom>
                <a:solidFill>
                  <a:srgbClr val="CC00CC"/>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60878" name="AutoShape 31"/>
                <p:cNvSpPr>
                  <a:spLocks noChangeAspect="1" noChangeArrowheads="1"/>
                </p:cNvSpPr>
                <p:nvPr/>
              </p:nvSpPr>
              <p:spPr bwMode="auto">
                <a:xfrm>
                  <a:off x="531" y="3289"/>
                  <a:ext cx="132" cy="505"/>
                </a:xfrm>
                <a:prstGeom prst="roundRect">
                  <a:avLst>
                    <a:gd name="adj" fmla="val 30995"/>
                  </a:avLst>
                </a:prstGeom>
                <a:solidFill>
                  <a:srgbClr val="CC00CC"/>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60879" name="AutoShape 32"/>
                <p:cNvSpPr>
                  <a:spLocks noChangeAspect="1" noChangeArrowheads="1"/>
                </p:cNvSpPr>
                <p:nvPr/>
              </p:nvSpPr>
              <p:spPr bwMode="auto">
                <a:xfrm>
                  <a:off x="668" y="3289"/>
                  <a:ext cx="134" cy="505"/>
                </a:xfrm>
                <a:prstGeom prst="roundRect">
                  <a:avLst>
                    <a:gd name="adj" fmla="val 30995"/>
                  </a:avLst>
                </a:prstGeom>
                <a:solidFill>
                  <a:srgbClr val="CC00CC"/>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60880" name="Rectangle 33"/>
                <p:cNvSpPr>
                  <a:spLocks noChangeAspect="1" noChangeArrowheads="1"/>
                </p:cNvSpPr>
                <p:nvPr/>
              </p:nvSpPr>
              <p:spPr bwMode="auto">
                <a:xfrm>
                  <a:off x="542" y="3291"/>
                  <a:ext cx="261" cy="63"/>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sp>
            <p:nvSpPr>
              <p:cNvPr id="460873" name="Text Box 34"/>
              <p:cNvSpPr txBox="1">
                <a:spLocks noChangeArrowheads="1"/>
              </p:cNvSpPr>
              <p:nvPr/>
            </p:nvSpPr>
            <p:spPr bwMode="auto">
              <a:xfrm>
                <a:off x="4335" y="2713"/>
                <a:ext cx="210"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sp>
          <p:nvSpPr>
            <p:cNvPr id="460871" name="テキスト ボックス 83"/>
            <p:cNvSpPr txBox="1">
              <a:spLocks noChangeArrowheads="1"/>
            </p:cNvSpPr>
            <p:nvPr/>
          </p:nvSpPr>
          <p:spPr bwMode="auto">
            <a:xfrm>
              <a:off x="649871" y="1056746"/>
              <a:ext cx="492273"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家族</a:t>
              </a:r>
            </a:p>
          </p:txBody>
        </p:sp>
      </p:grpSp>
      <p:sp>
        <p:nvSpPr>
          <p:cNvPr id="460811" name="AutoShape 24"/>
          <p:cNvSpPr>
            <a:spLocks noChangeArrowheads="1"/>
          </p:cNvSpPr>
          <p:nvPr/>
        </p:nvSpPr>
        <p:spPr bwMode="auto">
          <a:xfrm rot="1651901">
            <a:off x="1314450" y="3479800"/>
            <a:ext cx="2249488" cy="795338"/>
          </a:xfrm>
          <a:prstGeom prst="leftArrow">
            <a:avLst>
              <a:gd name="adj1" fmla="val 54769"/>
              <a:gd name="adj2" fmla="val 32264"/>
            </a:avLst>
          </a:prstGeom>
          <a:solidFill>
            <a:srgbClr val="00FF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虐 待</a:t>
            </a:r>
          </a:p>
        </p:txBody>
      </p:sp>
      <p:sp>
        <p:nvSpPr>
          <p:cNvPr id="105" name="ドーナツ 104"/>
          <p:cNvSpPr/>
          <p:nvPr/>
        </p:nvSpPr>
        <p:spPr>
          <a:xfrm>
            <a:off x="2843213" y="1836738"/>
            <a:ext cx="4610100" cy="2519362"/>
          </a:xfrm>
          <a:prstGeom prst="donut">
            <a:avLst>
              <a:gd name="adj" fmla="val 637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60813" name="テキスト ボックス 69"/>
          <p:cNvSpPr txBox="1">
            <a:spLocks noChangeArrowheads="1"/>
          </p:cNvSpPr>
          <p:nvPr/>
        </p:nvSpPr>
        <p:spPr bwMode="auto">
          <a:xfrm>
            <a:off x="1511302" y="4500565"/>
            <a:ext cx="2016125" cy="1323975"/>
          </a:xfrm>
          <a:prstGeom prst="rect">
            <a:avLst/>
          </a:prstGeom>
          <a:solidFill>
            <a:srgbClr val="FEFDCD"/>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＜職員個人＞</a:t>
            </a:r>
            <a:endParaRPr kumimoji="1" lang="en-US" altLang="ja-JP"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虐待・認知症ケアの</a:t>
            </a:r>
            <a:endParaRPr kumimoji="1" lang="en-US" altLang="ja-JP"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知識や技術の不足 </a:t>
            </a:r>
            <a:endParaRPr kumimoji="1" lang="en-US" altLang="ja-JP"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a:t>
            </a:r>
            <a:r>
              <a:rPr kumimoji="1" lang="ja-JP"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倫理の課題</a:t>
            </a:r>
            <a:endParaRPr kumimoji="1" lang="en-US" altLang="ja-JP"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ストレスマネジメント</a:t>
            </a: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nvGrpSpPr>
          <p:cNvPr id="460814" name="グループ化 82"/>
          <p:cNvGrpSpPr>
            <a:grpSpLocks/>
          </p:cNvGrpSpPr>
          <p:nvPr/>
        </p:nvGrpSpPr>
        <p:grpSpPr bwMode="auto">
          <a:xfrm>
            <a:off x="2997202" y="3063877"/>
            <a:ext cx="574675" cy="1368425"/>
            <a:chOff x="2627784" y="4365104"/>
            <a:chExt cx="576064" cy="1368152"/>
          </a:xfrm>
        </p:grpSpPr>
        <p:grpSp>
          <p:nvGrpSpPr>
            <p:cNvPr id="460859" name="Group 14"/>
            <p:cNvGrpSpPr>
              <a:grpSpLocks/>
            </p:cNvGrpSpPr>
            <p:nvPr/>
          </p:nvGrpSpPr>
          <p:grpSpPr bwMode="auto">
            <a:xfrm>
              <a:off x="2627784" y="4365104"/>
              <a:ext cx="576064" cy="1368152"/>
              <a:chOff x="4277" y="2541"/>
              <a:chExt cx="299" cy="750"/>
            </a:xfrm>
          </p:grpSpPr>
          <p:grpSp>
            <p:nvGrpSpPr>
              <p:cNvPr id="460861" name="Group 15"/>
              <p:cNvGrpSpPr>
                <a:grpSpLocks noChangeAspect="1"/>
              </p:cNvGrpSpPr>
              <p:nvPr/>
            </p:nvGrpSpPr>
            <p:grpSpPr bwMode="auto">
              <a:xfrm>
                <a:off x="4277" y="2541"/>
                <a:ext cx="299" cy="750"/>
                <a:chOff x="433" y="2604"/>
                <a:chExt cx="475" cy="1191"/>
              </a:xfrm>
            </p:grpSpPr>
            <p:sp>
              <p:nvSpPr>
                <p:cNvPr id="460863" name="AutoShape 16"/>
                <p:cNvSpPr>
                  <a:spLocks noChangeAspect="1" noChangeArrowheads="1"/>
                </p:cNvSpPr>
                <p:nvPr/>
              </p:nvSpPr>
              <p:spPr bwMode="auto">
                <a:xfrm rot="1656797">
                  <a:off x="433" y="2875"/>
                  <a:ext cx="104" cy="420"/>
                </a:xfrm>
                <a:prstGeom prst="roundRect">
                  <a:avLst>
                    <a:gd name="adj" fmla="val 50000"/>
                  </a:avLst>
                </a:prstGeom>
                <a:solidFill>
                  <a:srgbClr val="FF99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60864" name="AutoShape 18"/>
                <p:cNvSpPr>
                  <a:spLocks noChangeAspect="1" noChangeArrowheads="1"/>
                </p:cNvSpPr>
                <p:nvPr/>
              </p:nvSpPr>
              <p:spPr bwMode="auto">
                <a:xfrm>
                  <a:off x="529" y="2880"/>
                  <a:ext cx="277" cy="506"/>
                </a:xfrm>
                <a:prstGeom prst="roundRect">
                  <a:avLst>
                    <a:gd name="adj" fmla="val 11231"/>
                  </a:avLst>
                </a:prstGeom>
                <a:solidFill>
                  <a:srgbClr val="FF99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vert="eaVert"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60865" name="AutoShape 19"/>
                <p:cNvSpPr>
                  <a:spLocks noChangeAspect="1" noChangeArrowheads="1"/>
                </p:cNvSpPr>
                <p:nvPr/>
              </p:nvSpPr>
              <p:spPr bwMode="auto">
                <a:xfrm rot="19943203" flipH="1">
                  <a:off x="804" y="2875"/>
                  <a:ext cx="104" cy="420"/>
                </a:xfrm>
                <a:prstGeom prst="roundRect">
                  <a:avLst>
                    <a:gd name="adj" fmla="val 50000"/>
                  </a:avLst>
                </a:prstGeom>
                <a:solidFill>
                  <a:srgbClr val="FF99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60866" name="AutoShape 20"/>
                <p:cNvSpPr>
                  <a:spLocks noChangeAspect="1" noChangeArrowheads="1"/>
                </p:cNvSpPr>
                <p:nvPr/>
              </p:nvSpPr>
              <p:spPr bwMode="auto">
                <a:xfrm>
                  <a:off x="529" y="3289"/>
                  <a:ext cx="134" cy="506"/>
                </a:xfrm>
                <a:prstGeom prst="roundRect">
                  <a:avLst>
                    <a:gd name="adj" fmla="val 30995"/>
                  </a:avLst>
                </a:prstGeom>
                <a:solidFill>
                  <a:srgbClr val="FF99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60867" name="AutoShape 21"/>
                <p:cNvSpPr>
                  <a:spLocks noChangeAspect="1" noChangeArrowheads="1"/>
                </p:cNvSpPr>
                <p:nvPr/>
              </p:nvSpPr>
              <p:spPr bwMode="auto">
                <a:xfrm>
                  <a:off x="669" y="3289"/>
                  <a:ext cx="134" cy="506"/>
                </a:xfrm>
                <a:prstGeom prst="roundRect">
                  <a:avLst>
                    <a:gd name="adj" fmla="val 30995"/>
                  </a:avLst>
                </a:prstGeom>
                <a:solidFill>
                  <a:srgbClr val="FF99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60868" name="Rectangle 22"/>
                <p:cNvSpPr>
                  <a:spLocks noChangeAspect="1" noChangeArrowheads="1"/>
                </p:cNvSpPr>
                <p:nvPr/>
              </p:nvSpPr>
              <p:spPr bwMode="auto">
                <a:xfrm>
                  <a:off x="542" y="3291"/>
                  <a:ext cx="261" cy="63"/>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60869" name="Oval 17"/>
                <p:cNvSpPr>
                  <a:spLocks noChangeAspect="1" noChangeArrowheads="1"/>
                </p:cNvSpPr>
                <p:nvPr/>
              </p:nvSpPr>
              <p:spPr bwMode="auto">
                <a:xfrm>
                  <a:off x="533" y="2604"/>
                  <a:ext cx="261" cy="269"/>
                </a:xfrm>
                <a:prstGeom prst="ellipse">
                  <a:avLst/>
                </a:prstGeom>
                <a:solidFill>
                  <a:srgbClr val="FF99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sp>
            <p:nvSpPr>
              <p:cNvPr id="460862" name="Text Box 23"/>
              <p:cNvSpPr txBox="1">
                <a:spLocks noChangeArrowheads="1"/>
              </p:cNvSpPr>
              <p:nvPr/>
            </p:nvSpPr>
            <p:spPr bwMode="auto">
              <a:xfrm>
                <a:off x="4335" y="2713"/>
                <a:ext cx="210"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sp>
          <p:nvSpPr>
            <p:cNvPr id="460860" name="テキスト ボックス 68"/>
            <p:cNvSpPr txBox="1">
              <a:spLocks noChangeArrowheads="1"/>
            </p:cNvSpPr>
            <p:nvPr/>
          </p:nvSpPr>
          <p:spPr bwMode="auto">
            <a:xfrm>
              <a:off x="2698676" y="4725144"/>
              <a:ext cx="462781"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従事者</a:t>
              </a:r>
            </a:p>
          </p:txBody>
        </p:sp>
      </p:grpSp>
      <p:grpSp>
        <p:nvGrpSpPr>
          <p:cNvPr id="460815" name="Group 25"/>
          <p:cNvGrpSpPr>
            <a:grpSpLocks/>
          </p:cNvGrpSpPr>
          <p:nvPr/>
        </p:nvGrpSpPr>
        <p:grpSpPr bwMode="auto">
          <a:xfrm>
            <a:off x="6732590" y="1620838"/>
            <a:ext cx="376237" cy="863600"/>
            <a:chOff x="4277" y="2541"/>
            <a:chExt cx="299" cy="750"/>
          </a:xfrm>
        </p:grpSpPr>
        <p:grpSp>
          <p:nvGrpSpPr>
            <p:cNvPr id="460850" name="Group 26"/>
            <p:cNvGrpSpPr>
              <a:grpSpLocks noChangeAspect="1"/>
            </p:cNvGrpSpPr>
            <p:nvPr/>
          </p:nvGrpSpPr>
          <p:grpSpPr bwMode="auto">
            <a:xfrm>
              <a:off x="4277" y="2541"/>
              <a:ext cx="299" cy="750"/>
              <a:chOff x="433" y="2604"/>
              <a:chExt cx="475" cy="1191"/>
            </a:xfrm>
          </p:grpSpPr>
          <p:sp>
            <p:nvSpPr>
              <p:cNvPr id="460852" name="AutoShape 27"/>
              <p:cNvSpPr>
                <a:spLocks noChangeAspect="1" noChangeArrowheads="1"/>
              </p:cNvSpPr>
              <p:nvPr/>
            </p:nvSpPr>
            <p:spPr bwMode="auto">
              <a:xfrm rot="1656797">
                <a:off x="433" y="2875"/>
                <a:ext cx="104" cy="420"/>
              </a:xfrm>
              <a:prstGeom prst="roundRect">
                <a:avLst>
                  <a:gd name="adj" fmla="val 50000"/>
                </a:avLst>
              </a:prstGeom>
              <a:solidFill>
                <a:srgbClr val="00FF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60853" name="Oval 28"/>
              <p:cNvSpPr>
                <a:spLocks noChangeAspect="1" noChangeArrowheads="1"/>
              </p:cNvSpPr>
              <p:nvPr/>
            </p:nvSpPr>
            <p:spPr bwMode="auto">
              <a:xfrm>
                <a:off x="533" y="2604"/>
                <a:ext cx="261" cy="269"/>
              </a:xfrm>
              <a:prstGeom prst="ellipse">
                <a:avLst/>
              </a:prstGeom>
              <a:solidFill>
                <a:srgbClr val="00FF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60854" name="AutoShape 29"/>
              <p:cNvSpPr>
                <a:spLocks noChangeAspect="1" noChangeArrowheads="1"/>
              </p:cNvSpPr>
              <p:nvPr/>
            </p:nvSpPr>
            <p:spPr bwMode="auto">
              <a:xfrm>
                <a:off x="529" y="2880"/>
                <a:ext cx="275" cy="506"/>
              </a:xfrm>
              <a:prstGeom prst="roundRect">
                <a:avLst>
                  <a:gd name="adj" fmla="val 11231"/>
                </a:avLst>
              </a:prstGeom>
              <a:solidFill>
                <a:srgbClr val="00FF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vert="eaVert"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60855" name="AutoShape 30"/>
              <p:cNvSpPr>
                <a:spLocks noChangeAspect="1" noChangeArrowheads="1"/>
              </p:cNvSpPr>
              <p:nvPr/>
            </p:nvSpPr>
            <p:spPr bwMode="auto">
              <a:xfrm rot="19943203" flipH="1">
                <a:off x="804" y="2875"/>
                <a:ext cx="104" cy="420"/>
              </a:xfrm>
              <a:prstGeom prst="roundRect">
                <a:avLst>
                  <a:gd name="adj" fmla="val 50000"/>
                </a:avLst>
              </a:prstGeom>
              <a:solidFill>
                <a:srgbClr val="00FF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60856" name="AutoShape 31"/>
              <p:cNvSpPr>
                <a:spLocks noChangeAspect="1" noChangeArrowheads="1"/>
              </p:cNvSpPr>
              <p:nvPr/>
            </p:nvSpPr>
            <p:spPr bwMode="auto">
              <a:xfrm>
                <a:off x="529" y="3289"/>
                <a:ext cx="134" cy="506"/>
              </a:xfrm>
              <a:prstGeom prst="roundRect">
                <a:avLst>
                  <a:gd name="adj" fmla="val 30995"/>
                </a:avLst>
              </a:prstGeom>
              <a:solidFill>
                <a:srgbClr val="00FF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60857" name="AutoShape 32"/>
              <p:cNvSpPr>
                <a:spLocks noChangeAspect="1" noChangeArrowheads="1"/>
              </p:cNvSpPr>
              <p:nvPr/>
            </p:nvSpPr>
            <p:spPr bwMode="auto">
              <a:xfrm>
                <a:off x="669" y="3289"/>
                <a:ext cx="134" cy="506"/>
              </a:xfrm>
              <a:prstGeom prst="roundRect">
                <a:avLst>
                  <a:gd name="adj" fmla="val 30995"/>
                </a:avLst>
              </a:prstGeom>
              <a:solidFill>
                <a:srgbClr val="00FF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60858" name="Rectangle 33"/>
              <p:cNvSpPr>
                <a:spLocks noChangeAspect="1" noChangeArrowheads="1"/>
              </p:cNvSpPr>
              <p:nvPr/>
            </p:nvSpPr>
            <p:spPr bwMode="auto">
              <a:xfrm>
                <a:off x="542" y="3291"/>
                <a:ext cx="261" cy="63"/>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sp>
          <p:nvSpPr>
            <p:cNvPr id="460851" name="Text Box 34"/>
            <p:cNvSpPr txBox="1">
              <a:spLocks noChangeArrowheads="1"/>
            </p:cNvSpPr>
            <p:nvPr/>
          </p:nvSpPr>
          <p:spPr bwMode="auto">
            <a:xfrm>
              <a:off x="4335" y="2713"/>
              <a:ext cx="210"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grpSp>
        <p:nvGrpSpPr>
          <p:cNvPr id="460816" name="グループ化 89"/>
          <p:cNvGrpSpPr>
            <a:grpSpLocks/>
          </p:cNvGrpSpPr>
          <p:nvPr/>
        </p:nvGrpSpPr>
        <p:grpSpPr bwMode="auto">
          <a:xfrm>
            <a:off x="3492502" y="4864102"/>
            <a:ext cx="576263" cy="1439863"/>
            <a:chOff x="2627784" y="4365104"/>
            <a:chExt cx="576064" cy="1439812"/>
          </a:xfrm>
        </p:grpSpPr>
        <p:grpSp>
          <p:nvGrpSpPr>
            <p:cNvPr id="460839" name="Group 14"/>
            <p:cNvGrpSpPr>
              <a:grpSpLocks/>
            </p:cNvGrpSpPr>
            <p:nvPr/>
          </p:nvGrpSpPr>
          <p:grpSpPr bwMode="auto">
            <a:xfrm>
              <a:off x="2627784" y="4365104"/>
              <a:ext cx="576064" cy="1368152"/>
              <a:chOff x="4277" y="2541"/>
              <a:chExt cx="299" cy="750"/>
            </a:xfrm>
          </p:grpSpPr>
          <p:grpSp>
            <p:nvGrpSpPr>
              <p:cNvPr id="460841" name="Group 15"/>
              <p:cNvGrpSpPr>
                <a:grpSpLocks noChangeAspect="1"/>
              </p:cNvGrpSpPr>
              <p:nvPr/>
            </p:nvGrpSpPr>
            <p:grpSpPr bwMode="auto">
              <a:xfrm>
                <a:off x="4277" y="2541"/>
                <a:ext cx="299" cy="750"/>
                <a:chOff x="433" y="2604"/>
                <a:chExt cx="475" cy="1191"/>
              </a:xfrm>
            </p:grpSpPr>
            <p:sp>
              <p:nvSpPr>
                <p:cNvPr id="460843" name="AutoShape 16"/>
                <p:cNvSpPr>
                  <a:spLocks noChangeAspect="1" noChangeArrowheads="1"/>
                </p:cNvSpPr>
                <p:nvPr/>
              </p:nvSpPr>
              <p:spPr bwMode="auto">
                <a:xfrm rot="1656797">
                  <a:off x="433" y="2875"/>
                  <a:ext cx="103" cy="420"/>
                </a:xfrm>
                <a:prstGeom prst="roundRect">
                  <a:avLst>
                    <a:gd name="adj" fmla="val 50000"/>
                  </a:avLst>
                </a:prstGeom>
                <a:solidFill>
                  <a:srgbClr val="FF99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60844" name="Oval 17"/>
                <p:cNvSpPr>
                  <a:spLocks noChangeAspect="1" noChangeArrowheads="1"/>
                </p:cNvSpPr>
                <p:nvPr/>
              </p:nvSpPr>
              <p:spPr bwMode="auto">
                <a:xfrm>
                  <a:off x="532" y="2604"/>
                  <a:ext cx="262" cy="269"/>
                </a:xfrm>
                <a:prstGeom prst="ellipse">
                  <a:avLst/>
                </a:prstGeom>
                <a:solidFill>
                  <a:srgbClr val="FF99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60845" name="AutoShape 18"/>
                <p:cNvSpPr>
                  <a:spLocks noChangeAspect="1" noChangeArrowheads="1"/>
                </p:cNvSpPr>
                <p:nvPr/>
              </p:nvSpPr>
              <p:spPr bwMode="auto">
                <a:xfrm>
                  <a:off x="529" y="2880"/>
                  <a:ext cx="276" cy="506"/>
                </a:xfrm>
                <a:prstGeom prst="roundRect">
                  <a:avLst>
                    <a:gd name="adj" fmla="val 11231"/>
                  </a:avLst>
                </a:prstGeom>
                <a:solidFill>
                  <a:srgbClr val="FF99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vert="eaVert"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60846" name="AutoShape 19"/>
                <p:cNvSpPr>
                  <a:spLocks noChangeAspect="1" noChangeArrowheads="1"/>
                </p:cNvSpPr>
                <p:nvPr/>
              </p:nvSpPr>
              <p:spPr bwMode="auto">
                <a:xfrm rot="19943203" flipH="1">
                  <a:off x="805" y="2875"/>
                  <a:ext cx="103" cy="420"/>
                </a:xfrm>
                <a:prstGeom prst="roundRect">
                  <a:avLst>
                    <a:gd name="adj" fmla="val 50000"/>
                  </a:avLst>
                </a:prstGeom>
                <a:solidFill>
                  <a:srgbClr val="FF99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60847" name="AutoShape 20"/>
                <p:cNvSpPr>
                  <a:spLocks noChangeAspect="1" noChangeArrowheads="1"/>
                </p:cNvSpPr>
                <p:nvPr/>
              </p:nvSpPr>
              <p:spPr bwMode="auto">
                <a:xfrm>
                  <a:off x="529" y="3291"/>
                  <a:ext cx="136" cy="506"/>
                </a:xfrm>
                <a:prstGeom prst="roundRect">
                  <a:avLst>
                    <a:gd name="adj" fmla="val 30995"/>
                  </a:avLst>
                </a:prstGeom>
                <a:solidFill>
                  <a:srgbClr val="FF99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60848" name="AutoShape 21"/>
                <p:cNvSpPr>
                  <a:spLocks noChangeAspect="1" noChangeArrowheads="1"/>
                </p:cNvSpPr>
                <p:nvPr/>
              </p:nvSpPr>
              <p:spPr bwMode="auto">
                <a:xfrm>
                  <a:off x="669" y="3291"/>
                  <a:ext cx="136" cy="506"/>
                </a:xfrm>
                <a:prstGeom prst="roundRect">
                  <a:avLst>
                    <a:gd name="adj" fmla="val 30995"/>
                  </a:avLst>
                </a:prstGeom>
                <a:solidFill>
                  <a:srgbClr val="FF99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60849" name="Rectangle 22"/>
                <p:cNvSpPr>
                  <a:spLocks noChangeAspect="1" noChangeArrowheads="1"/>
                </p:cNvSpPr>
                <p:nvPr/>
              </p:nvSpPr>
              <p:spPr bwMode="auto">
                <a:xfrm>
                  <a:off x="542" y="3291"/>
                  <a:ext cx="261" cy="63"/>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sp>
            <p:nvSpPr>
              <p:cNvPr id="460842" name="Text Box 23"/>
              <p:cNvSpPr txBox="1">
                <a:spLocks noChangeArrowheads="1"/>
              </p:cNvSpPr>
              <p:nvPr/>
            </p:nvSpPr>
            <p:spPr bwMode="auto">
              <a:xfrm>
                <a:off x="4335" y="2713"/>
                <a:ext cx="210"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sp>
          <p:nvSpPr>
            <p:cNvPr id="460840" name="テキスト ボックス 91"/>
            <p:cNvSpPr txBox="1">
              <a:spLocks noChangeArrowheads="1"/>
            </p:cNvSpPr>
            <p:nvPr/>
          </p:nvSpPr>
          <p:spPr bwMode="auto">
            <a:xfrm>
              <a:off x="2699951" y="4724796"/>
              <a:ext cx="461506"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管理者等</a:t>
              </a:r>
            </a:p>
          </p:txBody>
        </p:sp>
      </p:grpSp>
      <p:grpSp>
        <p:nvGrpSpPr>
          <p:cNvPr id="460817" name="Group 25"/>
          <p:cNvGrpSpPr>
            <a:grpSpLocks/>
          </p:cNvGrpSpPr>
          <p:nvPr/>
        </p:nvGrpSpPr>
        <p:grpSpPr bwMode="auto">
          <a:xfrm>
            <a:off x="6877050" y="3276600"/>
            <a:ext cx="376238" cy="863600"/>
            <a:chOff x="4277" y="2541"/>
            <a:chExt cx="299" cy="750"/>
          </a:xfrm>
        </p:grpSpPr>
        <p:grpSp>
          <p:nvGrpSpPr>
            <p:cNvPr id="460830" name="Group 26"/>
            <p:cNvGrpSpPr>
              <a:grpSpLocks noChangeAspect="1"/>
            </p:cNvGrpSpPr>
            <p:nvPr/>
          </p:nvGrpSpPr>
          <p:grpSpPr bwMode="auto">
            <a:xfrm>
              <a:off x="4277" y="2541"/>
              <a:ext cx="299" cy="750"/>
              <a:chOff x="433" y="2604"/>
              <a:chExt cx="475" cy="1191"/>
            </a:xfrm>
          </p:grpSpPr>
          <p:sp>
            <p:nvSpPr>
              <p:cNvPr id="460832" name="AutoShape 27"/>
              <p:cNvSpPr>
                <a:spLocks noChangeAspect="1" noChangeArrowheads="1"/>
              </p:cNvSpPr>
              <p:nvPr/>
            </p:nvSpPr>
            <p:spPr bwMode="auto">
              <a:xfrm rot="1656797">
                <a:off x="433" y="2875"/>
                <a:ext cx="104" cy="420"/>
              </a:xfrm>
              <a:prstGeom prst="roundRect">
                <a:avLst>
                  <a:gd name="adj" fmla="val 50000"/>
                </a:avLst>
              </a:prstGeom>
              <a:solidFill>
                <a:srgbClr val="00FF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60833" name="Oval 28"/>
              <p:cNvSpPr>
                <a:spLocks noChangeAspect="1" noChangeArrowheads="1"/>
              </p:cNvSpPr>
              <p:nvPr/>
            </p:nvSpPr>
            <p:spPr bwMode="auto">
              <a:xfrm>
                <a:off x="533" y="2604"/>
                <a:ext cx="261" cy="269"/>
              </a:xfrm>
              <a:prstGeom prst="ellipse">
                <a:avLst/>
              </a:prstGeom>
              <a:solidFill>
                <a:srgbClr val="00FF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60834" name="AutoShape 29"/>
              <p:cNvSpPr>
                <a:spLocks noChangeAspect="1" noChangeArrowheads="1"/>
              </p:cNvSpPr>
              <p:nvPr/>
            </p:nvSpPr>
            <p:spPr bwMode="auto">
              <a:xfrm>
                <a:off x="529" y="2880"/>
                <a:ext cx="275" cy="506"/>
              </a:xfrm>
              <a:prstGeom prst="roundRect">
                <a:avLst>
                  <a:gd name="adj" fmla="val 11231"/>
                </a:avLst>
              </a:prstGeom>
              <a:solidFill>
                <a:srgbClr val="00FF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vert="eaVert"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60835" name="AutoShape 30"/>
              <p:cNvSpPr>
                <a:spLocks noChangeAspect="1" noChangeArrowheads="1"/>
              </p:cNvSpPr>
              <p:nvPr/>
            </p:nvSpPr>
            <p:spPr bwMode="auto">
              <a:xfrm rot="19943203" flipH="1">
                <a:off x="804" y="2875"/>
                <a:ext cx="104" cy="420"/>
              </a:xfrm>
              <a:prstGeom prst="roundRect">
                <a:avLst>
                  <a:gd name="adj" fmla="val 50000"/>
                </a:avLst>
              </a:prstGeom>
              <a:solidFill>
                <a:srgbClr val="00FF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60836" name="AutoShape 31"/>
              <p:cNvSpPr>
                <a:spLocks noChangeAspect="1" noChangeArrowheads="1"/>
              </p:cNvSpPr>
              <p:nvPr/>
            </p:nvSpPr>
            <p:spPr bwMode="auto">
              <a:xfrm>
                <a:off x="529" y="3289"/>
                <a:ext cx="134" cy="506"/>
              </a:xfrm>
              <a:prstGeom prst="roundRect">
                <a:avLst>
                  <a:gd name="adj" fmla="val 30995"/>
                </a:avLst>
              </a:prstGeom>
              <a:solidFill>
                <a:srgbClr val="00FF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60837" name="AutoShape 32"/>
              <p:cNvSpPr>
                <a:spLocks noChangeAspect="1" noChangeArrowheads="1"/>
              </p:cNvSpPr>
              <p:nvPr/>
            </p:nvSpPr>
            <p:spPr bwMode="auto">
              <a:xfrm>
                <a:off x="669" y="3289"/>
                <a:ext cx="134" cy="506"/>
              </a:xfrm>
              <a:prstGeom prst="roundRect">
                <a:avLst>
                  <a:gd name="adj" fmla="val 30995"/>
                </a:avLst>
              </a:prstGeom>
              <a:solidFill>
                <a:srgbClr val="00FF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60838" name="Rectangle 33"/>
              <p:cNvSpPr>
                <a:spLocks noChangeAspect="1" noChangeArrowheads="1"/>
              </p:cNvSpPr>
              <p:nvPr/>
            </p:nvSpPr>
            <p:spPr bwMode="auto">
              <a:xfrm>
                <a:off x="542" y="3291"/>
                <a:ext cx="261" cy="63"/>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sp>
          <p:nvSpPr>
            <p:cNvPr id="460831" name="Text Box 34"/>
            <p:cNvSpPr txBox="1">
              <a:spLocks noChangeArrowheads="1"/>
            </p:cNvSpPr>
            <p:nvPr/>
          </p:nvSpPr>
          <p:spPr bwMode="auto">
            <a:xfrm>
              <a:off x="4335" y="2713"/>
              <a:ext cx="210"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grpSp>
        <p:nvGrpSpPr>
          <p:cNvPr id="460818" name="Group 25"/>
          <p:cNvGrpSpPr>
            <a:grpSpLocks/>
          </p:cNvGrpSpPr>
          <p:nvPr/>
        </p:nvGrpSpPr>
        <p:grpSpPr bwMode="auto">
          <a:xfrm>
            <a:off x="5003800" y="1260475"/>
            <a:ext cx="376238" cy="863600"/>
            <a:chOff x="4277" y="2541"/>
            <a:chExt cx="299" cy="750"/>
          </a:xfrm>
        </p:grpSpPr>
        <p:grpSp>
          <p:nvGrpSpPr>
            <p:cNvPr id="460821" name="Group 26"/>
            <p:cNvGrpSpPr>
              <a:grpSpLocks noChangeAspect="1"/>
            </p:cNvGrpSpPr>
            <p:nvPr/>
          </p:nvGrpSpPr>
          <p:grpSpPr bwMode="auto">
            <a:xfrm>
              <a:off x="4277" y="2541"/>
              <a:ext cx="299" cy="750"/>
              <a:chOff x="433" y="2604"/>
              <a:chExt cx="475" cy="1191"/>
            </a:xfrm>
          </p:grpSpPr>
          <p:sp>
            <p:nvSpPr>
              <p:cNvPr id="460823" name="AutoShape 27"/>
              <p:cNvSpPr>
                <a:spLocks noChangeAspect="1" noChangeArrowheads="1"/>
              </p:cNvSpPr>
              <p:nvPr/>
            </p:nvSpPr>
            <p:spPr bwMode="auto">
              <a:xfrm rot="1656797">
                <a:off x="433" y="2875"/>
                <a:ext cx="104" cy="420"/>
              </a:xfrm>
              <a:prstGeom prst="roundRect">
                <a:avLst>
                  <a:gd name="adj" fmla="val 50000"/>
                </a:avLst>
              </a:prstGeom>
              <a:solidFill>
                <a:srgbClr val="00FF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60824" name="Oval 28"/>
              <p:cNvSpPr>
                <a:spLocks noChangeAspect="1" noChangeArrowheads="1"/>
              </p:cNvSpPr>
              <p:nvPr/>
            </p:nvSpPr>
            <p:spPr bwMode="auto">
              <a:xfrm>
                <a:off x="533" y="2604"/>
                <a:ext cx="261" cy="269"/>
              </a:xfrm>
              <a:prstGeom prst="ellipse">
                <a:avLst/>
              </a:prstGeom>
              <a:solidFill>
                <a:srgbClr val="00FF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60825" name="AutoShape 29"/>
              <p:cNvSpPr>
                <a:spLocks noChangeAspect="1" noChangeArrowheads="1"/>
              </p:cNvSpPr>
              <p:nvPr/>
            </p:nvSpPr>
            <p:spPr bwMode="auto">
              <a:xfrm>
                <a:off x="529" y="2880"/>
                <a:ext cx="275" cy="506"/>
              </a:xfrm>
              <a:prstGeom prst="roundRect">
                <a:avLst>
                  <a:gd name="adj" fmla="val 11231"/>
                </a:avLst>
              </a:prstGeom>
              <a:solidFill>
                <a:srgbClr val="00FF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vert="eaVert"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60826" name="AutoShape 30"/>
              <p:cNvSpPr>
                <a:spLocks noChangeAspect="1" noChangeArrowheads="1"/>
              </p:cNvSpPr>
              <p:nvPr/>
            </p:nvSpPr>
            <p:spPr bwMode="auto">
              <a:xfrm rot="19943203" flipH="1">
                <a:off x="804" y="2875"/>
                <a:ext cx="104" cy="420"/>
              </a:xfrm>
              <a:prstGeom prst="roundRect">
                <a:avLst>
                  <a:gd name="adj" fmla="val 50000"/>
                </a:avLst>
              </a:prstGeom>
              <a:solidFill>
                <a:srgbClr val="00FF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60827" name="AutoShape 31"/>
              <p:cNvSpPr>
                <a:spLocks noChangeAspect="1" noChangeArrowheads="1"/>
              </p:cNvSpPr>
              <p:nvPr/>
            </p:nvSpPr>
            <p:spPr bwMode="auto">
              <a:xfrm>
                <a:off x="529" y="3289"/>
                <a:ext cx="134" cy="506"/>
              </a:xfrm>
              <a:prstGeom prst="roundRect">
                <a:avLst>
                  <a:gd name="adj" fmla="val 30995"/>
                </a:avLst>
              </a:prstGeom>
              <a:solidFill>
                <a:srgbClr val="00FF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60828" name="AutoShape 32"/>
              <p:cNvSpPr>
                <a:spLocks noChangeAspect="1" noChangeArrowheads="1"/>
              </p:cNvSpPr>
              <p:nvPr/>
            </p:nvSpPr>
            <p:spPr bwMode="auto">
              <a:xfrm>
                <a:off x="669" y="3289"/>
                <a:ext cx="134" cy="506"/>
              </a:xfrm>
              <a:prstGeom prst="roundRect">
                <a:avLst>
                  <a:gd name="adj" fmla="val 30995"/>
                </a:avLst>
              </a:prstGeom>
              <a:solidFill>
                <a:srgbClr val="00FF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60829" name="Rectangle 33"/>
              <p:cNvSpPr>
                <a:spLocks noChangeAspect="1" noChangeArrowheads="1"/>
              </p:cNvSpPr>
              <p:nvPr/>
            </p:nvSpPr>
            <p:spPr bwMode="auto">
              <a:xfrm>
                <a:off x="542" y="3291"/>
                <a:ext cx="261" cy="63"/>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sp>
          <p:nvSpPr>
            <p:cNvPr id="460822" name="Text Box 34"/>
            <p:cNvSpPr txBox="1">
              <a:spLocks noChangeArrowheads="1"/>
            </p:cNvSpPr>
            <p:nvPr/>
          </p:nvSpPr>
          <p:spPr bwMode="auto">
            <a:xfrm>
              <a:off x="4335" y="2713"/>
              <a:ext cx="210"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sp>
        <p:nvSpPr>
          <p:cNvPr id="92" name="左矢印 91"/>
          <p:cNvSpPr/>
          <p:nvPr/>
        </p:nvSpPr>
        <p:spPr>
          <a:xfrm>
            <a:off x="7524750" y="1189038"/>
            <a:ext cx="1403350" cy="3816350"/>
          </a:xfrm>
          <a:prstGeom prst="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保険者</a:t>
            </a:r>
          </a:p>
        </p:txBody>
      </p:sp>
      <p:sp>
        <p:nvSpPr>
          <p:cNvPr id="460820" name="テキスト ボックス 70"/>
          <p:cNvSpPr txBox="1">
            <a:spLocks noChangeArrowheads="1"/>
          </p:cNvSpPr>
          <p:nvPr/>
        </p:nvSpPr>
        <p:spPr bwMode="auto">
          <a:xfrm>
            <a:off x="7775577" y="2484438"/>
            <a:ext cx="1368425" cy="1077912"/>
          </a:xfrm>
          <a:prstGeom prst="rect">
            <a:avLst/>
          </a:prstGeom>
          <a:solidFill>
            <a:srgbClr val="FEFDCD"/>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＜保険者＞</a:t>
            </a:r>
            <a:endParaRPr kumimoji="1" lang="en-US" altLang="ja-JP"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研修機会の提供や集団指導の不足</a:t>
            </a:r>
            <a:endParaRPr kumimoji="1" lang="en-US" altLang="ja-JP"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7092450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866266"/>
          </a:xfrm>
        </p:spPr>
        <p:style>
          <a:lnRef idx="0">
            <a:schemeClr val="accent1"/>
          </a:lnRef>
          <a:fillRef idx="3">
            <a:schemeClr val="accent1"/>
          </a:fillRef>
          <a:effectRef idx="3">
            <a:schemeClr val="accent1"/>
          </a:effectRef>
          <a:fontRef idx="minor">
            <a:schemeClr val="lt1"/>
          </a:fontRef>
        </p:style>
        <p:txBody>
          <a:bodyPr anchor="b">
            <a:normAutofit fontScale="90000"/>
          </a:bodyPr>
          <a:lstStyle/>
          <a:p>
            <a:pPr algn="ctr"/>
            <a:r>
              <a:rPr lang="ja-JP" altLang="en-US" b="1" dirty="0">
                <a:latin typeface="メイリオ" panose="020B0604030504040204" pitchFamily="50" charset="-128"/>
                <a:ea typeface="メイリオ" panose="020B0604030504040204" pitchFamily="50" charset="-128"/>
              </a:rPr>
              <a:t>身体拘束廃止の実現に向けて</a:t>
            </a:r>
            <a:endParaRPr kumimoji="1" lang="ja-JP" altLang="en-US" b="1" dirty="0">
              <a:latin typeface="メイリオ" panose="020B0604030504040204" pitchFamily="50" charset="-128"/>
              <a:ea typeface="メイリオ" panose="020B0604030504040204" pitchFamily="50" charset="-128"/>
            </a:endParaRPr>
          </a:p>
        </p:txBody>
      </p:sp>
      <p:graphicFrame>
        <p:nvGraphicFramePr>
          <p:cNvPr id="4" name="コンテンツ プレースホルダー 3"/>
          <p:cNvGraphicFramePr>
            <a:graphicFrameLocks noGrp="1"/>
          </p:cNvGraphicFramePr>
          <p:nvPr>
            <p:ph idx="1"/>
          </p:nvPr>
        </p:nvGraphicFramePr>
        <p:xfrm>
          <a:off x="268224" y="1438656"/>
          <a:ext cx="8717280" cy="5047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テキスト ボックス 4"/>
          <p:cNvSpPr txBox="1"/>
          <p:nvPr/>
        </p:nvSpPr>
        <p:spPr>
          <a:xfrm>
            <a:off x="9292" y="6599179"/>
            <a:ext cx="8927444" cy="261610"/>
          </a:xfrm>
          <a:prstGeom prst="rect">
            <a:avLst/>
          </a:prstGeom>
          <a:noFill/>
        </p:spPr>
        <p:txBody>
          <a:bodyPr wrap="none" rtlCol="0">
            <a:spAutoFit/>
          </a:bodyPr>
          <a:lstStyle/>
          <a:p>
            <a:r>
              <a:rPr lang="ja-JP" altLang="en-US" sz="1100" dirty="0">
                <a:latin typeface="Meiryo UI" panose="020B0604030504040204" pitchFamily="50" charset="-128"/>
                <a:ea typeface="Meiryo UI" panose="020B0604030504040204" pitchFamily="50" charset="-128"/>
              </a:rPr>
              <a:t>「介護保険施設における身体拘束廃止の啓発・推進事業報告書」 </a:t>
            </a:r>
            <a:r>
              <a:rPr lang="en-US" altLang="ja-JP" sz="1100" dirty="0">
                <a:latin typeface="Meiryo UI" panose="020B0604030504040204" pitchFamily="50" charset="-128"/>
                <a:ea typeface="Meiryo UI" panose="020B0604030504040204" pitchFamily="50" charset="-128"/>
              </a:rPr>
              <a:t>H17</a:t>
            </a:r>
            <a:r>
              <a:rPr lang="ja-JP" altLang="en-US" sz="1100" dirty="0">
                <a:latin typeface="Meiryo UI" panose="020B0604030504040204" pitchFamily="50" charset="-128"/>
                <a:ea typeface="Meiryo UI" panose="020B0604030504040204" pitchFamily="50" charset="-128"/>
              </a:rPr>
              <a:t>社会福祉法人東北福祉会 認知症介護研究・研修仙台センターより一部改変</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a:xfrm>
            <a:off x="8000301" y="6234054"/>
            <a:ext cx="762000" cy="365125"/>
          </a:xfrm>
        </p:spPr>
        <p:txBody>
          <a:bodyPr/>
          <a:lstStyle/>
          <a:p>
            <a:fld id="{E471A51E-BA6E-4329-B1B2-9735972CCAB6}" type="slidenum">
              <a:rPr kumimoji="1" lang="ja-JP" altLang="en-US" smtClean="0"/>
              <a:t>48</a:t>
            </a:fld>
            <a:endParaRPr kumimoji="1" lang="ja-JP" altLang="en-US" dirty="0"/>
          </a:p>
        </p:txBody>
      </p:sp>
    </p:spTree>
    <p:extLst>
      <p:ext uri="{BB962C8B-B14F-4D97-AF65-F5344CB8AC3E}">
        <p14:creationId xmlns:p14="http://schemas.microsoft.com/office/powerpoint/2010/main" val="410957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866266"/>
          </a:xfrm>
        </p:spPr>
        <p:style>
          <a:lnRef idx="0">
            <a:schemeClr val="accent1"/>
          </a:lnRef>
          <a:fillRef idx="3">
            <a:schemeClr val="accent1"/>
          </a:fillRef>
          <a:effectRef idx="3">
            <a:schemeClr val="accent1"/>
          </a:effectRef>
          <a:fontRef idx="minor">
            <a:schemeClr val="lt1"/>
          </a:fontRef>
        </p:style>
        <p:txBody>
          <a:bodyPr anchor="b">
            <a:normAutofit/>
          </a:bodyPr>
          <a:lstStyle/>
          <a:p>
            <a:r>
              <a:rPr lang="ja-JP" altLang="en-US" b="1" dirty="0">
                <a:latin typeface="メイリオ" panose="020B0604030504040204" pitchFamily="50" charset="-128"/>
                <a:ea typeface="メイリオ" panose="020B0604030504040204" pitchFamily="50" charset="-128"/>
              </a:rPr>
              <a:t> 内部研修（例）</a:t>
            </a:r>
            <a:endParaRPr kumimoji="1" lang="ja-JP" altLang="en-US" b="1" dirty="0">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628650" y="1656080"/>
            <a:ext cx="8108950" cy="5201919"/>
          </a:xfrm>
        </p:spPr>
        <p:txBody>
          <a:bodyPr>
            <a:normAutofit lnSpcReduction="10000"/>
          </a:bodyPr>
          <a:lstStyle/>
          <a:p>
            <a:pPr>
              <a:lnSpc>
                <a:spcPct val="100000"/>
              </a:lnSpc>
            </a:pPr>
            <a:r>
              <a:rPr kumimoji="1" lang="ja-JP" altLang="en-US" sz="3200" dirty="0">
                <a:latin typeface="Meiryo UI" panose="020B0604030504040204" pitchFamily="50" charset="-128"/>
                <a:ea typeface="Meiryo UI" panose="020B0604030504040204" pitchFamily="50" charset="-128"/>
              </a:rPr>
              <a:t>「不適切ケア</a:t>
            </a:r>
            <a:r>
              <a:rPr lang="ja-JP" altLang="en-US" sz="3200" dirty="0">
                <a:latin typeface="Meiryo UI" panose="020B0604030504040204" pitchFamily="50" charset="-128"/>
                <a:ea typeface="Meiryo UI" panose="020B0604030504040204" pitchFamily="50" charset="-128"/>
              </a:rPr>
              <a:t>」</a:t>
            </a:r>
            <a:r>
              <a:rPr kumimoji="1" lang="ja-JP" altLang="en-US" sz="3200" dirty="0">
                <a:latin typeface="Meiryo UI" panose="020B0604030504040204" pitchFamily="50" charset="-128"/>
                <a:ea typeface="Meiryo UI" panose="020B0604030504040204" pitchFamily="50" charset="-128"/>
              </a:rPr>
              <a:t>と思われることや「身体拘束」、ケアをしていて</a:t>
            </a:r>
            <a:r>
              <a:rPr kumimoji="1" lang="ja-JP" altLang="en-US" sz="3200" b="1" dirty="0">
                <a:solidFill>
                  <a:srgbClr val="FF0000"/>
                </a:solidFill>
                <a:latin typeface="Meiryo UI" panose="020B0604030504040204" pitchFamily="50" charset="-128"/>
                <a:ea typeface="Meiryo UI" panose="020B0604030504040204" pitchFamily="50" charset="-128"/>
              </a:rPr>
              <a:t>違和感、嫌だなと思ったケアなど　一つひとつを取り上げて</a:t>
            </a:r>
            <a:r>
              <a:rPr kumimoji="1" lang="ja-JP" altLang="en-US" sz="3200" dirty="0">
                <a:latin typeface="Meiryo UI" panose="020B0604030504040204" pitchFamily="50" charset="-128"/>
                <a:ea typeface="Meiryo UI" panose="020B0604030504040204" pitchFamily="50" charset="-128"/>
              </a:rPr>
              <a:t>、「なぜ起きたのか」　「改善するためには何ができるか」「いつから始めるか」などを</a:t>
            </a:r>
            <a:r>
              <a:rPr kumimoji="1" lang="ja-JP" altLang="en-US" sz="3200" b="1" dirty="0">
                <a:solidFill>
                  <a:srgbClr val="FF0000"/>
                </a:solidFill>
                <a:latin typeface="Meiryo UI" panose="020B0604030504040204" pitchFamily="50" charset="-128"/>
                <a:ea typeface="Meiryo UI" panose="020B0604030504040204" pitchFamily="50" charset="-128"/>
              </a:rPr>
              <a:t>話し合う（場）をつくり、活用する</a:t>
            </a:r>
            <a:endParaRPr kumimoji="1" lang="en-US" altLang="ja-JP" sz="3200" b="1" dirty="0">
              <a:solidFill>
                <a:srgbClr val="FF0000"/>
              </a:solidFill>
              <a:latin typeface="Meiryo UI" panose="020B0604030504040204" pitchFamily="50" charset="-128"/>
              <a:ea typeface="Meiryo UI" panose="020B0604030504040204" pitchFamily="50" charset="-128"/>
            </a:endParaRPr>
          </a:p>
          <a:p>
            <a:pPr>
              <a:lnSpc>
                <a:spcPct val="100000"/>
              </a:lnSpc>
            </a:pPr>
            <a:endParaRPr kumimoji="1" lang="en-US" altLang="ja-JP" sz="800" dirty="0">
              <a:latin typeface="Meiryo UI" panose="020B0604030504040204" pitchFamily="50" charset="-128"/>
              <a:ea typeface="Meiryo UI" panose="020B0604030504040204" pitchFamily="50" charset="-128"/>
            </a:endParaRPr>
          </a:p>
          <a:p>
            <a:pPr>
              <a:lnSpc>
                <a:spcPct val="100000"/>
              </a:lnSpc>
            </a:pPr>
            <a:r>
              <a:rPr lang="ja-JP" altLang="en-US" sz="3200" b="1" dirty="0">
                <a:solidFill>
                  <a:srgbClr val="FF0000"/>
                </a:solidFill>
                <a:latin typeface="Meiryo UI" panose="020B0604030504040204" pitchFamily="50" charset="-128"/>
                <a:ea typeface="Meiryo UI" panose="020B0604030504040204" pitchFamily="50" charset="-128"/>
              </a:rPr>
              <a:t>「ひもとき</a:t>
            </a:r>
            <a:r>
              <a:rPr kumimoji="1" lang="ja-JP" altLang="en-US" sz="3200" b="1" dirty="0">
                <a:solidFill>
                  <a:srgbClr val="FF0000"/>
                </a:solidFill>
                <a:latin typeface="Meiryo UI" panose="020B0604030504040204" pitchFamily="50" charset="-128"/>
                <a:ea typeface="Meiryo UI" panose="020B0604030504040204" pitchFamily="50" charset="-128"/>
              </a:rPr>
              <a:t>シート」の活用</a:t>
            </a:r>
            <a:r>
              <a:rPr kumimoji="1" lang="ja-JP" altLang="en-US" sz="3200" dirty="0">
                <a:latin typeface="Meiryo UI" panose="020B0604030504040204" pitchFamily="50" charset="-128"/>
                <a:ea typeface="Meiryo UI" panose="020B0604030504040204" pitchFamily="50" charset="-128"/>
              </a:rPr>
              <a:t>（援助者が感じる課題の評価、背景・要因分析、本人理解に基づく課題解決策の検討）</a:t>
            </a:r>
            <a:endParaRPr kumimoji="1" lang="en-US" altLang="ja-JP" sz="3200" dirty="0">
              <a:latin typeface="Meiryo UI" panose="020B0604030504040204" pitchFamily="50" charset="-128"/>
              <a:ea typeface="Meiryo UI" panose="020B0604030504040204" pitchFamily="50" charset="-128"/>
            </a:endParaRPr>
          </a:p>
          <a:p>
            <a:pPr>
              <a:lnSpc>
                <a:spcPct val="100000"/>
              </a:lnSpc>
            </a:pPr>
            <a:endParaRPr kumimoji="1" lang="en-US" altLang="ja-JP" sz="800" dirty="0">
              <a:latin typeface="Meiryo UI" panose="020B0604030504040204" pitchFamily="50" charset="-128"/>
              <a:ea typeface="Meiryo UI" panose="020B0604030504040204" pitchFamily="50" charset="-128"/>
            </a:endParaRPr>
          </a:p>
          <a:p>
            <a:pPr>
              <a:lnSpc>
                <a:spcPct val="100000"/>
              </a:lnSpc>
            </a:pPr>
            <a:r>
              <a:rPr kumimoji="1" lang="ja-JP" altLang="en-US" sz="3200" b="1" dirty="0">
                <a:solidFill>
                  <a:srgbClr val="FF0000"/>
                </a:solidFill>
                <a:latin typeface="Meiryo UI" panose="020B0604030504040204" pitchFamily="50" charset="-128"/>
                <a:ea typeface="Meiryo UI" panose="020B0604030504040204" pitchFamily="50" charset="-128"/>
              </a:rPr>
              <a:t>怒り</a:t>
            </a:r>
            <a:r>
              <a:rPr kumimoji="1" lang="ja-JP" altLang="en-US" sz="3200" dirty="0">
                <a:latin typeface="Meiryo UI" panose="020B0604030504040204" pitchFamily="50" charset="-128"/>
                <a:ea typeface="Meiryo UI" panose="020B0604030504040204" pitchFamily="50" charset="-128"/>
              </a:rPr>
              <a:t>や感情の</a:t>
            </a:r>
            <a:r>
              <a:rPr kumimoji="1" lang="ja-JP" altLang="en-US" sz="3200" b="1" dirty="0">
                <a:solidFill>
                  <a:srgbClr val="FF0000"/>
                </a:solidFill>
                <a:latin typeface="Meiryo UI" panose="020B0604030504040204" pitchFamily="50" charset="-128"/>
                <a:ea typeface="Meiryo UI" panose="020B0604030504040204" pitchFamily="50" charset="-128"/>
              </a:rPr>
              <a:t>コントロール</a:t>
            </a:r>
            <a:r>
              <a:rPr kumimoji="1" lang="ja-JP" altLang="en-US" sz="3200" dirty="0">
                <a:latin typeface="Meiryo UI" panose="020B0604030504040204" pitchFamily="50" charset="-128"/>
                <a:ea typeface="Meiryo UI" panose="020B0604030504040204" pitchFamily="50" charset="-128"/>
              </a:rPr>
              <a:t>を身につける　　など</a:t>
            </a:r>
            <a:endParaRPr kumimoji="1" lang="en-US" altLang="ja-JP" sz="3200" dirty="0">
              <a:latin typeface="Meiryo UI" panose="020B0604030504040204" pitchFamily="50" charset="-128"/>
              <a:ea typeface="Meiryo UI" panose="020B0604030504040204" pitchFamily="50" charset="-128"/>
            </a:endParaRPr>
          </a:p>
          <a:p>
            <a:pPr lvl="1">
              <a:lnSpc>
                <a:spcPct val="100000"/>
              </a:lnSpc>
            </a:pPr>
            <a:r>
              <a:rPr lang="ja-JP" altLang="en-US" sz="1900" dirty="0">
                <a:latin typeface="メイリオ" panose="020B0604030504040204" pitchFamily="50" charset="-128"/>
                <a:ea typeface="メイリオ" panose="020B0604030504040204" pitchFamily="50" charset="-128"/>
              </a:rPr>
              <a:t>アンガーマネジメント </a:t>
            </a:r>
            <a:r>
              <a:rPr lang="en-US" altLang="ja-JP" sz="1900">
                <a:latin typeface="メイリオ" panose="020B0604030504040204" pitchFamily="50" charset="-128"/>
                <a:ea typeface="メイリオ" panose="020B0604030504040204" pitchFamily="50" charset="-128"/>
              </a:rPr>
              <a:t>/ </a:t>
            </a:r>
            <a:r>
              <a:rPr lang="ja-JP" altLang="en-US" sz="1900">
                <a:latin typeface="メイリオ" panose="020B0604030504040204" pitchFamily="50" charset="-128"/>
                <a:ea typeface="メイリオ" panose="020B0604030504040204" pitchFamily="50" charset="-128"/>
              </a:rPr>
              <a:t>ストレスケア</a:t>
            </a:r>
            <a:endParaRPr kumimoji="1" lang="en-US" altLang="ja-JP" sz="1900" dirty="0">
              <a:latin typeface="メイリオ" panose="020B0604030504040204" pitchFamily="50" charset="-128"/>
              <a:ea typeface="メイリオ" panose="020B0604030504040204" pitchFamily="50" charset="-128"/>
            </a:endParaRPr>
          </a:p>
          <a:p>
            <a:pPr>
              <a:lnSpc>
                <a:spcPct val="100000"/>
              </a:lnSpc>
            </a:pPr>
            <a:endParaRPr kumimoji="1" lang="ja-JP" altLang="en-US" sz="3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E471A51E-BA6E-4329-B1B2-9735972CCAB6}" type="slidenum">
              <a:rPr kumimoji="1" lang="ja-JP" altLang="en-US" smtClean="0"/>
              <a:t>49</a:t>
            </a:fld>
            <a:endParaRPr kumimoji="1" lang="ja-JP" altLang="en-US"/>
          </a:p>
        </p:txBody>
      </p:sp>
    </p:spTree>
    <p:extLst>
      <p:ext uri="{BB962C8B-B14F-4D97-AF65-F5344CB8AC3E}">
        <p14:creationId xmlns:p14="http://schemas.microsoft.com/office/powerpoint/2010/main" val="124498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439108316"/>
              </p:ext>
            </p:extLst>
          </p:nvPr>
        </p:nvGraphicFramePr>
        <p:xfrm>
          <a:off x="183765" y="870044"/>
          <a:ext cx="8358188" cy="5212080"/>
        </p:xfrm>
        <a:graphic>
          <a:graphicData uri="http://schemas.openxmlformats.org/drawingml/2006/table">
            <a:tbl>
              <a:tblPr firstRow="1" bandRow="1">
                <a:tableStyleId>{5C22544A-7EE6-4342-B048-85BDC9FD1C3A}</a:tableStyleId>
              </a:tblPr>
              <a:tblGrid>
                <a:gridCol w="1446786">
                  <a:extLst>
                    <a:ext uri="{9D8B030D-6E8A-4147-A177-3AD203B41FA5}">
                      <a16:colId xmlns:a16="http://schemas.microsoft.com/office/drawing/2014/main" val="20000"/>
                    </a:ext>
                  </a:extLst>
                </a:gridCol>
                <a:gridCol w="2923082">
                  <a:extLst>
                    <a:ext uri="{9D8B030D-6E8A-4147-A177-3AD203B41FA5}">
                      <a16:colId xmlns:a16="http://schemas.microsoft.com/office/drawing/2014/main" val="20001"/>
                    </a:ext>
                  </a:extLst>
                </a:gridCol>
                <a:gridCol w="3988320">
                  <a:extLst>
                    <a:ext uri="{9D8B030D-6E8A-4147-A177-3AD203B41FA5}">
                      <a16:colId xmlns:a16="http://schemas.microsoft.com/office/drawing/2014/main" val="20002"/>
                    </a:ext>
                  </a:extLst>
                </a:gridCol>
              </a:tblGrid>
              <a:tr h="292612">
                <a:tc>
                  <a:txBody>
                    <a:bodyPr/>
                    <a:lstStyle/>
                    <a:p>
                      <a:pPr algn="ctr"/>
                      <a:r>
                        <a:rPr kumimoji="1" lang="ja-JP" altLang="en-US" sz="1800" b="1" dirty="0">
                          <a:latin typeface="メイリオ" panose="020B0604030504040204" pitchFamily="50" charset="-128"/>
                          <a:ea typeface="メイリオ" panose="020B0604030504040204" pitchFamily="50" charset="-128"/>
                        </a:rPr>
                        <a:t>ページ</a:t>
                      </a:r>
                    </a:p>
                  </a:txBody>
                  <a:tcPr anchor="ctr"/>
                </a:tc>
                <a:tc>
                  <a:txBody>
                    <a:bodyPr/>
                    <a:lstStyle/>
                    <a:p>
                      <a:pPr algn="ctr"/>
                      <a:r>
                        <a:rPr kumimoji="1" lang="ja-JP" altLang="en-US" sz="1800" b="1" dirty="0">
                          <a:latin typeface="メイリオ" panose="020B0604030504040204" pitchFamily="50" charset="-128"/>
                          <a:ea typeface="メイリオ" panose="020B0604030504040204" pitchFamily="50" charset="-128"/>
                        </a:rPr>
                        <a:t>タイトル</a:t>
                      </a:r>
                    </a:p>
                  </a:txBody>
                  <a:tcPr anchor="ctr"/>
                </a:tc>
                <a:tc>
                  <a:txBody>
                    <a:bodyPr/>
                    <a:lstStyle/>
                    <a:p>
                      <a:pPr algn="ctr"/>
                      <a:r>
                        <a:rPr kumimoji="1" lang="ja-JP" altLang="en-US" sz="1800" b="1" dirty="0">
                          <a:latin typeface="メイリオ" panose="020B0604030504040204" pitchFamily="50" charset="-128"/>
                          <a:ea typeface="メイリオ" panose="020B0604030504040204" pitchFamily="50" charset="-128"/>
                        </a:rPr>
                        <a:t>内　容・意　図</a:t>
                      </a:r>
                    </a:p>
                  </a:txBody>
                  <a:tcPr anchor="ctr"/>
                </a:tc>
                <a:extLst>
                  <a:ext uri="{0D108BD9-81ED-4DB2-BD59-A6C34878D82A}">
                    <a16:rowId xmlns:a16="http://schemas.microsoft.com/office/drawing/2014/main" val="10000"/>
                  </a:ext>
                </a:extLst>
              </a:tr>
              <a:tr h="638028">
                <a:tc>
                  <a:txBody>
                    <a:bodyPr/>
                    <a:lstStyle/>
                    <a:p>
                      <a:pPr algn="ctr"/>
                      <a:r>
                        <a:rPr kumimoji="1" lang="en-US" altLang="ja-JP" sz="1800" dirty="0">
                          <a:latin typeface="メイリオ" panose="020B0604030504040204" pitchFamily="50" charset="-128"/>
                          <a:ea typeface="メイリオ" panose="020B0604030504040204" pitchFamily="50" charset="-128"/>
                        </a:rPr>
                        <a:t>1</a:t>
                      </a:r>
                      <a:r>
                        <a:rPr kumimoji="1" lang="ja-JP" altLang="en-US" sz="1800" dirty="0">
                          <a:latin typeface="メイリオ" panose="020B0604030504040204" pitchFamily="50" charset="-128"/>
                          <a:ea typeface="メイリオ" panose="020B0604030504040204" pitchFamily="50" charset="-128"/>
                        </a:rPr>
                        <a:t>～</a:t>
                      </a:r>
                      <a:r>
                        <a:rPr kumimoji="1" lang="en-US" altLang="ja-JP" sz="1800" dirty="0">
                          <a:latin typeface="メイリオ" panose="020B0604030504040204" pitchFamily="50" charset="-128"/>
                          <a:ea typeface="メイリオ" panose="020B0604030504040204" pitchFamily="50" charset="-128"/>
                        </a:rPr>
                        <a:t>2</a:t>
                      </a:r>
                    </a:p>
                    <a:p>
                      <a:pPr algn="ctr"/>
                      <a:r>
                        <a:rPr kumimoji="1" lang="ja-JP" altLang="en-US" sz="1800" b="1" i="1" dirty="0">
                          <a:solidFill>
                            <a:srgbClr val="7030A0"/>
                          </a:solidFill>
                          <a:latin typeface="メイリオ" panose="020B0604030504040204" pitchFamily="50" charset="-128"/>
                          <a:ea typeface="メイリオ" panose="020B0604030504040204" pitchFamily="50" charset="-128"/>
                        </a:rPr>
                        <a:t>事 例</a:t>
                      </a:r>
                      <a:r>
                        <a:rPr kumimoji="1" lang="ja-JP" altLang="en-US" sz="1800" dirty="0">
                          <a:latin typeface="メイリオ" panose="020B0604030504040204" pitchFamily="50" charset="-128"/>
                          <a:ea typeface="メイリオ" panose="020B0604030504040204" pitchFamily="50" charset="-128"/>
                        </a:rPr>
                        <a:t>　</a:t>
                      </a:r>
                    </a:p>
                  </a:txBody>
                  <a:tcPr anchor="ctr">
                    <a:solidFill>
                      <a:schemeClr val="accent4">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600" dirty="0">
                          <a:latin typeface="メイリオ" panose="020B0604030504040204" pitchFamily="50" charset="-128"/>
                          <a:ea typeface="メイリオ" panose="020B0604030504040204" pitchFamily="50" charset="-128"/>
                        </a:rPr>
                        <a:t>なぜ、高齢者虐待防止に取り組む必要があるの？</a:t>
                      </a:r>
                      <a:endParaRPr lang="en-US" altLang="ja-JP" sz="1600" dirty="0">
                        <a:latin typeface="メイリオ" panose="020B0604030504040204" pitchFamily="50" charset="-128"/>
                        <a:ea typeface="メイリオ" panose="020B0604030504040204" pitchFamily="50" charset="-128"/>
                      </a:endParaRPr>
                    </a:p>
                  </a:txBody>
                  <a:tcPr anchor="ctr">
                    <a:solidFill>
                      <a:schemeClr val="accent4">
                        <a:lumMod val="20000"/>
                        <a:lumOff val="80000"/>
                      </a:schemeClr>
                    </a:solidFill>
                  </a:tcPr>
                </a:tc>
                <a:tc>
                  <a:txBody>
                    <a:bodyPr/>
                    <a:lstStyle/>
                    <a:p>
                      <a:r>
                        <a:rPr kumimoji="1" lang="ja-JP" altLang="en-US" sz="1600" b="1" u="sng" dirty="0">
                          <a:solidFill>
                            <a:srgbClr val="7030A0"/>
                          </a:solidFill>
                          <a:latin typeface="メイリオ" panose="020B0604030504040204" pitchFamily="50" charset="-128"/>
                          <a:ea typeface="メイリオ" panose="020B0604030504040204" pitchFamily="50" charset="-128"/>
                        </a:rPr>
                        <a:t>職員個人</a:t>
                      </a:r>
                      <a:r>
                        <a:rPr kumimoji="1" lang="ja-JP" altLang="en-US" sz="1600" u="sng" dirty="0">
                          <a:latin typeface="メイリオ" panose="020B0604030504040204" pitchFamily="50" charset="-128"/>
                          <a:ea typeface="メイリオ" panose="020B0604030504040204" pitchFamily="50" charset="-128"/>
                        </a:rPr>
                        <a:t>が</a:t>
                      </a:r>
                      <a:r>
                        <a:rPr kumimoji="1" lang="ja-JP" altLang="en-US" sz="1600" b="1" dirty="0">
                          <a:solidFill>
                            <a:srgbClr val="7030A0"/>
                          </a:solidFill>
                          <a:latin typeface="メイリオ" panose="020B0604030504040204" pitchFamily="50" charset="-128"/>
                          <a:ea typeface="メイリオ" panose="020B0604030504040204" pitchFamily="50" charset="-128"/>
                        </a:rPr>
                        <a:t>虐待に気づく</a:t>
                      </a:r>
                      <a:r>
                        <a:rPr kumimoji="1" lang="ja-JP" altLang="en-US" sz="1600" dirty="0">
                          <a:latin typeface="メイリオ" panose="020B0604030504040204" pitchFamily="50" charset="-128"/>
                          <a:ea typeface="メイリオ" panose="020B0604030504040204" pitchFamily="50" charset="-128"/>
                        </a:rPr>
                        <a:t>事例</a:t>
                      </a:r>
                    </a:p>
                  </a:txBody>
                  <a:tcPr anchor="ctr">
                    <a:solidFill>
                      <a:schemeClr val="accent4">
                        <a:lumMod val="20000"/>
                        <a:lumOff val="80000"/>
                      </a:schemeClr>
                    </a:solidFill>
                  </a:tcPr>
                </a:tc>
                <a:extLst>
                  <a:ext uri="{0D108BD9-81ED-4DB2-BD59-A6C34878D82A}">
                    <a16:rowId xmlns:a16="http://schemas.microsoft.com/office/drawing/2014/main" val="10001"/>
                  </a:ext>
                </a:extLst>
              </a:tr>
              <a:tr h="638028">
                <a:tc>
                  <a:txBody>
                    <a:bodyPr/>
                    <a:lstStyle/>
                    <a:p>
                      <a:pPr algn="ctr"/>
                      <a:r>
                        <a:rPr kumimoji="1" lang="en-US" altLang="ja-JP" sz="1800" dirty="0">
                          <a:latin typeface="メイリオ" panose="020B0604030504040204" pitchFamily="50" charset="-128"/>
                          <a:ea typeface="メイリオ" panose="020B0604030504040204" pitchFamily="50" charset="-128"/>
                        </a:rPr>
                        <a:t>3</a:t>
                      </a:r>
                      <a:r>
                        <a:rPr kumimoji="1" lang="ja-JP" altLang="en-US" sz="1800" dirty="0">
                          <a:latin typeface="メイリオ" panose="020B0604030504040204" pitchFamily="50" charset="-128"/>
                          <a:ea typeface="メイリオ" panose="020B0604030504040204" pitchFamily="50" charset="-128"/>
                        </a:rPr>
                        <a:t>～</a:t>
                      </a:r>
                      <a:r>
                        <a:rPr kumimoji="1" lang="en-US" altLang="ja-JP" sz="1800" dirty="0">
                          <a:latin typeface="メイリオ" panose="020B0604030504040204" pitchFamily="50" charset="-128"/>
                          <a:ea typeface="メイリオ" panose="020B0604030504040204" pitchFamily="50" charset="-128"/>
                        </a:rPr>
                        <a:t>4</a:t>
                      </a:r>
                    </a:p>
                    <a:p>
                      <a:pPr algn="ctr"/>
                      <a:r>
                        <a:rPr kumimoji="1" lang="ja-JP" altLang="en-US" sz="1800" b="1" i="1" dirty="0">
                          <a:solidFill>
                            <a:srgbClr val="0070C0"/>
                          </a:solidFill>
                          <a:latin typeface="メイリオ" panose="020B0604030504040204" pitchFamily="50" charset="-128"/>
                          <a:ea typeface="メイリオ" panose="020B0604030504040204" pitchFamily="50" charset="-128"/>
                        </a:rPr>
                        <a:t>   関連情報</a:t>
                      </a:r>
                    </a:p>
                  </a:txBody>
                  <a:tcPr anchor="ctr">
                    <a:solidFill>
                      <a:schemeClr val="accent1">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600" dirty="0">
                          <a:latin typeface="メイリオ" panose="020B0604030504040204" pitchFamily="50" charset="-128"/>
                          <a:ea typeface="メイリオ" panose="020B0604030504040204" pitchFamily="50" charset="-128"/>
                        </a:rPr>
                        <a:t>高齢者</a:t>
                      </a:r>
                      <a:r>
                        <a:rPr lang="ja-JP" altLang="en-US" sz="1600" b="1" dirty="0">
                          <a:solidFill>
                            <a:srgbClr val="0070C0"/>
                          </a:solidFill>
                          <a:latin typeface="メイリオ" panose="020B0604030504040204" pitchFamily="50" charset="-128"/>
                          <a:ea typeface="メイリオ" panose="020B0604030504040204" pitchFamily="50" charset="-128"/>
                        </a:rPr>
                        <a:t>虐待の考え方</a:t>
                      </a:r>
                      <a:r>
                        <a:rPr lang="ja-JP" altLang="en-US" sz="1600" dirty="0">
                          <a:latin typeface="メイリオ" panose="020B0604030504040204" pitchFamily="50" charset="-128"/>
                          <a:ea typeface="メイリオ" panose="020B0604030504040204" pitchFamily="50" charset="-128"/>
                        </a:rPr>
                        <a:t>と</a:t>
                      </a:r>
                      <a:r>
                        <a:rPr lang="ja-JP" altLang="en-US" sz="1600" b="1" dirty="0">
                          <a:solidFill>
                            <a:srgbClr val="0070C0"/>
                          </a:solidFill>
                          <a:latin typeface="メイリオ" panose="020B0604030504040204" pitchFamily="50" charset="-128"/>
                          <a:ea typeface="メイリオ" panose="020B0604030504040204" pitchFamily="50" charset="-128"/>
                        </a:rPr>
                        <a:t>具体例</a:t>
                      </a:r>
                      <a:r>
                        <a:rPr lang="ja-JP" altLang="en-US" sz="1600" dirty="0">
                          <a:latin typeface="メイリオ" panose="020B0604030504040204" pitchFamily="50" charset="-128"/>
                          <a:ea typeface="メイリオ" panose="020B0604030504040204" pitchFamily="50" charset="-128"/>
                        </a:rPr>
                        <a:t>を知ろう</a:t>
                      </a:r>
                      <a:endParaRPr lang="en-US" altLang="ja-JP" sz="1600" dirty="0">
                        <a:latin typeface="メイリオ" panose="020B0604030504040204" pitchFamily="50" charset="-128"/>
                        <a:ea typeface="メイリオ" panose="020B0604030504040204" pitchFamily="50" charset="-128"/>
                      </a:endParaRPr>
                    </a:p>
                  </a:txBody>
                  <a:tcPr anchor="ctr">
                    <a:solidFill>
                      <a:schemeClr val="accent1">
                        <a:lumMod val="20000"/>
                        <a:lumOff val="80000"/>
                      </a:schemeClr>
                    </a:solidFill>
                  </a:tcPr>
                </a:tc>
                <a:tc>
                  <a:txBody>
                    <a:bodyPr/>
                    <a:lstStyle/>
                    <a:p>
                      <a:r>
                        <a:rPr kumimoji="1" lang="ja-JP" altLang="en-US" sz="1600" dirty="0">
                          <a:latin typeface="メイリオ" panose="020B0604030504040204" pitchFamily="50" charset="-128"/>
                          <a:ea typeface="メイリオ" panose="020B0604030504040204" pitchFamily="50" charset="-128"/>
                        </a:rPr>
                        <a:t>法律に定義された高齢者虐待の捉え方、類型・具体例を理解</a:t>
                      </a:r>
                    </a:p>
                  </a:txBody>
                  <a:tcPr anchor="ctr">
                    <a:solidFill>
                      <a:schemeClr val="accent1">
                        <a:lumMod val="20000"/>
                        <a:lumOff val="80000"/>
                      </a:schemeClr>
                    </a:solidFill>
                  </a:tcPr>
                </a:tc>
                <a:extLst>
                  <a:ext uri="{0D108BD9-81ED-4DB2-BD59-A6C34878D82A}">
                    <a16:rowId xmlns:a16="http://schemas.microsoft.com/office/drawing/2014/main" val="10002"/>
                  </a:ext>
                </a:extLst>
              </a:tr>
              <a:tr h="638028">
                <a:tc>
                  <a:txBody>
                    <a:bodyPr/>
                    <a:lstStyle/>
                    <a:p>
                      <a:pPr algn="ctr"/>
                      <a:r>
                        <a:rPr kumimoji="1" lang="en-US" altLang="ja-JP" sz="1800" dirty="0">
                          <a:latin typeface="メイリオ" panose="020B0604030504040204" pitchFamily="50" charset="-128"/>
                          <a:ea typeface="メイリオ" panose="020B0604030504040204" pitchFamily="50" charset="-128"/>
                        </a:rPr>
                        <a:t>5</a:t>
                      </a:r>
                      <a:r>
                        <a:rPr kumimoji="1" lang="ja-JP" altLang="en-US" sz="1800" dirty="0">
                          <a:latin typeface="メイリオ" panose="020B0604030504040204" pitchFamily="50" charset="-128"/>
                          <a:ea typeface="メイリオ" panose="020B0604030504040204" pitchFamily="50" charset="-128"/>
                        </a:rPr>
                        <a:t>～</a:t>
                      </a:r>
                      <a:r>
                        <a:rPr kumimoji="1" lang="en-US" altLang="ja-JP" sz="1800" dirty="0">
                          <a:latin typeface="メイリオ" panose="020B0604030504040204" pitchFamily="50" charset="-128"/>
                          <a:ea typeface="メイリオ" panose="020B0604030504040204" pitchFamily="50" charset="-128"/>
                        </a:rPr>
                        <a:t>6</a:t>
                      </a:r>
                    </a:p>
                    <a:p>
                      <a:pPr algn="ctr"/>
                      <a:r>
                        <a:rPr kumimoji="1" lang="ja-JP" altLang="en-US" sz="1800" b="1" i="1" dirty="0">
                          <a:solidFill>
                            <a:srgbClr val="7030A0"/>
                          </a:solidFill>
                          <a:latin typeface="メイリオ" panose="020B0604030504040204" pitchFamily="50" charset="-128"/>
                          <a:ea typeface="メイリオ" panose="020B0604030504040204" pitchFamily="50" charset="-128"/>
                        </a:rPr>
                        <a:t>事 例</a:t>
                      </a:r>
                      <a:endParaRPr kumimoji="1" lang="ja-JP" altLang="en-US" sz="1800" b="1" dirty="0">
                        <a:solidFill>
                          <a:srgbClr val="7030A0"/>
                        </a:solidFill>
                        <a:latin typeface="メイリオ" panose="020B0604030504040204" pitchFamily="50" charset="-128"/>
                        <a:ea typeface="メイリオ" panose="020B0604030504040204" pitchFamily="50" charset="-128"/>
                      </a:endParaRPr>
                    </a:p>
                  </a:txBody>
                  <a:tcPr anchor="ctr">
                    <a:solidFill>
                      <a:schemeClr val="accent4">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600" dirty="0">
                          <a:latin typeface="メイリオ" panose="020B0604030504040204" pitchFamily="50" charset="-128"/>
                          <a:ea typeface="メイリオ" panose="020B0604030504040204" pitchFamily="50" charset="-128"/>
                        </a:rPr>
                        <a:t>なぜ、高齢者虐待が起きるの？</a:t>
                      </a:r>
                      <a:endParaRPr lang="en-US" altLang="ja-JP" sz="1600" dirty="0">
                        <a:latin typeface="メイリオ" panose="020B0604030504040204" pitchFamily="50" charset="-128"/>
                        <a:ea typeface="メイリオ" panose="020B0604030504040204" pitchFamily="50" charset="-128"/>
                      </a:endParaRPr>
                    </a:p>
                  </a:txBody>
                  <a:tcPr anchor="ctr">
                    <a:solidFill>
                      <a:schemeClr val="accent4">
                        <a:lumMod val="20000"/>
                        <a:lumOff val="80000"/>
                      </a:schemeClr>
                    </a:solidFill>
                  </a:tcPr>
                </a:tc>
                <a:tc>
                  <a:txBody>
                    <a:bodyPr/>
                    <a:lstStyle/>
                    <a:p>
                      <a:r>
                        <a:rPr kumimoji="1" lang="ja-JP" altLang="en-US" sz="1600" b="1" u="sng" dirty="0">
                          <a:solidFill>
                            <a:srgbClr val="7030A0"/>
                          </a:solidFill>
                          <a:latin typeface="メイリオ" panose="020B0604030504040204" pitchFamily="50" charset="-128"/>
                          <a:ea typeface="メイリオ" panose="020B0604030504040204" pitchFamily="50" charset="-128"/>
                        </a:rPr>
                        <a:t>リーダー職員</a:t>
                      </a:r>
                      <a:r>
                        <a:rPr kumimoji="1" lang="ja-JP" altLang="en-US" sz="1600" u="sng" dirty="0">
                          <a:latin typeface="メイリオ" panose="020B0604030504040204" pitchFamily="50" charset="-128"/>
                          <a:ea typeface="メイリオ" panose="020B0604030504040204" pitchFamily="50" charset="-128"/>
                        </a:rPr>
                        <a:t>が</a:t>
                      </a:r>
                      <a:r>
                        <a:rPr kumimoji="1" lang="ja-JP" altLang="en-US" sz="1600" dirty="0">
                          <a:latin typeface="メイリオ" panose="020B0604030504040204" pitchFamily="50" charset="-128"/>
                          <a:ea typeface="メイリオ" panose="020B0604030504040204" pitchFamily="50" charset="-128"/>
                        </a:rPr>
                        <a:t>、適切なケアの提供について、</a:t>
                      </a:r>
                      <a:r>
                        <a:rPr kumimoji="1" lang="ja-JP" altLang="en-US" sz="1600" b="1" dirty="0">
                          <a:solidFill>
                            <a:srgbClr val="7030A0"/>
                          </a:solidFill>
                          <a:latin typeface="メイリオ" panose="020B0604030504040204" pitchFamily="50" charset="-128"/>
                          <a:ea typeface="メイリオ" panose="020B0604030504040204" pitchFamily="50" charset="-128"/>
                        </a:rPr>
                        <a:t>チームで話し合える体制を整える必要性に気づく</a:t>
                      </a:r>
                      <a:r>
                        <a:rPr kumimoji="1" lang="ja-JP" altLang="en-US" sz="1600" dirty="0">
                          <a:latin typeface="メイリオ" panose="020B0604030504040204" pitchFamily="50" charset="-128"/>
                          <a:ea typeface="メイリオ" panose="020B0604030504040204" pitchFamily="50" charset="-128"/>
                        </a:rPr>
                        <a:t>事例</a:t>
                      </a:r>
                    </a:p>
                  </a:txBody>
                  <a:tcPr anchor="ctr">
                    <a:solidFill>
                      <a:schemeClr val="accent4">
                        <a:lumMod val="20000"/>
                        <a:lumOff val="80000"/>
                      </a:schemeClr>
                    </a:solidFill>
                  </a:tcPr>
                </a:tc>
                <a:extLst>
                  <a:ext uri="{0D108BD9-81ED-4DB2-BD59-A6C34878D82A}">
                    <a16:rowId xmlns:a16="http://schemas.microsoft.com/office/drawing/2014/main" val="10003"/>
                  </a:ext>
                </a:extLst>
              </a:tr>
              <a:tr h="638028">
                <a:tc>
                  <a:txBody>
                    <a:bodyPr/>
                    <a:lstStyle/>
                    <a:p>
                      <a:pPr algn="ctr"/>
                      <a:r>
                        <a:rPr kumimoji="1" lang="en-US" altLang="ja-JP" sz="1800" dirty="0">
                          <a:latin typeface="メイリオ" panose="020B0604030504040204" pitchFamily="50" charset="-128"/>
                          <a:ea typeface="メイリオ" panose="020B0604030504040204" pitchFamily="50" charset="-128"/>
                        </a:rPr>
                        <a:t>7</a:t>
                      </a:r>
                      <a:r>
                        <a:rPr kumimoji="1" lang="ja-JP" altLang="en-US" sz="1800" dirty="0">
                          <a:latin typeface="メイリオ" panose="020B0604030504040204" pitchFamily="50" charset="-128"/>
                          <a:ea typeface="メイリオ" panose="020B0604030504040204" pitchFamily="50" charset="-128"/>
                        </a:rPr>
                        <a:t>～</a:t>
                      </a:r>
                      <a:r>
                        <a:rPr kumimoji="1" lang="en-US" altLang="ja-JP" sz="1800" dirty="0">
                          <a:latin typeface="メイリオ" panose="020B0604030504040204" pitchFamily="50" charset="-128"/>
                          <a:ea typeface="メイリオ" panose="020B0604030504040204" pitchFamily="50" charset="-128"/>
                        </a:rPr>
                        <a:t>8</a:t>
                      </a:r>
                    </a:p>
                    <a:p>
                      <a:pPr algn="ctr"/>
                      <a:r>
                        <a:rPr kumimoji="1" lang="ja-JP" altLang="en-US" sz="1800" b="1" i="1" dirty="0">
                          <a:solidFill>
                            <a:srgbClr val="7030A0"/>
                          </a:solidFill>
                          <a:latin typeface="メイリオ" panose="020B0604030504040204" pitchFamily="50" charset="-128"/>
                          <a:ea typeface="メイリオ" panose="020B0604030504040204" pitchFamily="50" charset="-128"/>
                        </a:rPr>
                        <a:t>事 例</a:t>
                      </a:r>
                      <a:endParaRPr kumimoji="1" lang="ja-JP" altLang="en-US" sz="1800" b="1" dirty="0">
                        <a:solidFill>
                          <a:srgbClr val="7030A0"/>
                        </a:solidFill>
                        <a:latin typeface="メイリオ" panose="020B0604030504040204" pitchFamily="50" charset="-128"/>
                        <a:ea typeface="メイリオ" panose="020B0604030504040204" pitchFamily="50" charset="-128"/>
                      </a:endParaRPr>
                    </a:p>
                  </a:txBody>
                  <a:tcPr anchor="ctr">
                    <a:solidFill>
                      <a:schemeClr val="accent4">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600" dirty="0">
                          <a:latin typeface="メイリオ" panose="020B0604030504040204" pitchFamily="50" charset="-128"/>
                          <a:ea typeface="メイリオ" panose="020B0604030504040204" pitchFamily="50" charset="-128"/>
                        </a:rPr>
                        <a:t>虐待防止に必要な体制整備を考えよう</a:t>
                      </a:r>
                      <a:endParaRPr kumimoji="1" lang="ja-JP" altLang="en-US" sz="1600" dirty="0">
                        <a:latin typeface="メイリオ" panose="020B0604030504040204" pitchFamily="50" charset="-128"/>
                        <a:ea typeface="メイリオ" panose="020B0604030504040204" pitchFamily="50" charset="-128"/>
                      </a:endParaRPr>
                    </a:p>
                  </a:txBody>
                  <a:tcPr anchor="ctr">
                    <a:solidFill>
                      <a:schemeClr val="accent4">
                        <a:lumMod val="20000"/>
                        <a:lumOff val="80000"/>
                      </a:schemeClr>
                    </a:solidFill>
                  </a:tcPr>
                </a:tc>
                <a:tc>
                  <a:txBody>
                    <a:bodyPr/>
                    <a:lstStyle/>
                    <a:p>
                      <a:r>
                        <a:rPr kumimoji="1" lang="ja-JP" altLang="en-US" sz="1600" b="1" u="sng" dirty="0">
                          <a:solidFill>
                            <a:srgbClr val="7030A0"/>
                          </a:solidFill>
                          <a:latin typeface="メイリオ" panose="020B0604030504040204" pitchFamily="50" charset="-128"/>
                          <a:ea typeface="メイリオ" panose="020B0604030504040204" pitchFamily="50" charset="-128"/>
                        </a:rPr>
                        <a:t>施設長</a:t>
                      </a:r>
                      <a:r>
                        <a:rPr kumimoji="1" lang="ja-JP" altLang="en-US" sz="1600" u="sng" dirty="0">
                          <a:latin typeface="メイリオ" panose="020B0604030504040204" pitchFamily="50" charset="-128"/>
                          <a:ea typeface="メイリオ" panose="020B0604030504040204" pitchFamily="50" charset="-128"/>
                        </a:rPr>
                        <a:t>が</a:t>
                      </a:r>
                      <a:r>
                        <a:rPr kumimoji="1" lang="ja-JP" altLang="en-US" sz="1600" dirty="0">
                          <a:latin typeface="メイリオ" panose="020B0604030504040204" pitchFamily="50" charset="-128"/>
                          <a:ea typeface="メイリオ" panose="020B0604030504040204" pitchFamily="50" charset="-128"/>
                        </a:rPr>
                        <a:t>、リーダー職員の業務だけでなく</a:t>
                      </a:r>
                      <a:r>
                        <a:rPr kumimoji="1" lang="ja-JP" altLang="en-US" sz="1600" b="1" dirty="0">
                          <a:solidFill>
                            <a:srgbClr val="7030A0"/>
                          </a:solidFill>
                          <a:latin typeface="メイリオ" panose="020B0604030504040204" pitchFamily="50" charset="-128"/>
                          <a:ea typeface="メイリオ" panose="020B0604030504040204" pitchFamily="50" charset="-128"/>
                        </a:rPr>
                        <a:t>組織体制や理念の実現に取組んでいく必要性に気づく</a:t>
                      </a:r>
                      <a:r>
                        <a:rPr kumimoji="1" lang="ja-JP" altLang="en-US" sz="1600" dirty="0">
                          <a:latin typeface="メイリオ" panose="020B0604030504040204" pitchFamily="50" charset="-128"/>
                          <a:ea typeface="メイリオ" panose="020B0604030504040204" pitchFamily="50" charset="-128"/>
                        </a:rPr>
                        <a:t>事例</a:t>
                      </a:r>
                    </a:p>
                  </a:txBody>
                  <a:tcPr anchor="ctr">
                    <a:solidFill>
                      <a:schemeClr val="accent4">
                        <a:lumMod val="20000"/>
                        <a:lumOff val="80000"/>
                      </a:schemeClr>
                    </a:solidFill>
                  </a:tcPr>
                </a:tc>
                <a:extLst>
                  <a:ext uri="{0D108BD9-81ED-4DB2-BD59-A6C34878D82A}">
                    <a16:rowId xmlns:a16="http://schemas.microsoft.com/office/drawing/2014/main" val="10004"/>
                  </a:ext>
                </a:extLst>
              </a:tr>
              <a:tr h="638028">
                <a:tc>
                  <a:txBody>
                    <a:bodyPr/>
                    <a:lstStyle/>
                    <a:p>
                      <a:pPr algn="ctr"/>
                      <a:r>
                        <a:rPr kumimoji="1" lang="en-US" altLang="ja-JP" sz="1800" dirty="0">
                          <a:latin typeface="メイリオ" panose="020B0604030504040204" pitchFamily="50" charset="-128"/>
                          <a:ea typeface="メイリオ" panose="020B0604030504040204" pitchFamily="50" charset="-128"/>
                        </a:rPr>
                        <a:t>9</a:t>
                      </a:r>
                      <a:r>
                        <a:rPr kumimoji="1" lang="ja-JP" altLang="en-US" sz="1800" dirty="0">
                          <a:latin typeface="メイリオ" panose="020B0604030504040204" pitchFamily="50" charset="-128"/>
                          <a:ea typeface="メイリオ" panose="020B0604030504040204" pitchFamily="50" charset="-128"/>
                        </a:rPr>
                        <a:t>～</a:t>
                      </a:r>
                      <a:r>
                        <a:rPr kumimoji="1" lang="en-US" altLang="ja-JP" sz="1800" dirty="0">
                          <a:latin typeface="メイリオ" panose="020B0604030504040204" pitchFamily="50" charset="-128"/>
                          <a:ea typeface="メイリオ" panose="020B0604030504040204" pitchFamily="50" charset="-128"/>
                        </a:rPr>
                        <a:t>10</a:t>
                      </a:r>
                    </a:p>
                    <a:p>
                      <a:pPr algn="ctr"/>
                      <a:r>
                        <a:rPr kumimoji="1" lang="ja-JP" altLang="en-US" sz="1800" b="1" i="1" dirty="0">
                          <a:solidFill>
                            <a:srgbClr val="0070C0"/>
                          </a:solidFill>
                          <a:latin typeface="メイリオ" panose="020B0604030504040204" pitchFamily="50" charset="-128"/>
                          <a:ea typeface="メイリオ" panose="020B0604030504040204" pitchFamily="50" charset="-128"/>
                        </a:rPr>
                        <a:t>   関連情報</a:t>
                      </a:r>
                      <a:endParaRPr kumimoji="1" lang="ja-JP" altLang="en-US" sz="1800" b="1" dirty="0">
                        <a:solidFill>
                          <a:srgbClr val="0070C0"/>
                        </a:solidFill>
                        <a:latin typeface="メイリオ" panose="020B0604030504040204" pitchFamily="50" charset="-128"/>
                        <a:ea typeface="メイリオ" panose="020B0604030504040204" pitchFamily="50" charset="-128"/>
                      </a:endParaRPr>
                    </a:p>
                  </a:txBody>
                  <a:tcPr anchor="ctr">
                    <a:solidFill>
                      <a:schemeClr val="accent1">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600" dirty="0">
                          <a:latin typeface="メイリオ" panose="020B0604030504040204" pitchFamily="50" charset="-128"/>
                          <a:ea typeface="メイリオ" panose="020B0604030504040204" pitchFamily="50" charset="-128"/>
                        </a:rPr>
                        <a:t>高齢者</a:t>
                      </a:r>
                      <a:r>
                        <a:rPr lang="ja-JP" altLang="en-US" sz="1600" b="1" dirty="0">
                          <a:solidFill>
                            <a:srgbClr val="0070C0"/>
                          </a:solidFill>
                          <a:latin typeface="メイリオ" panose="020B0604030504040204" pitchFamily="50" charset="-128"/>
                          <a:ea typeface="メイリオ" panose="020B0604030504040204" pitchFamily="50" charset="-128"/>
                        </a:rPr>
                        <a:t>虐待の背景・要因</a:t>
                      </a:r>
                      <a:r>
                        <a:rPr lang="ja-JP" altLang="en-US" sz="1600" dirty="0">
                          <a:latin typeface="メイリオ" panose="020B0604030504040204" pitchFamily="50" charset="-128"/>
                          <a:ea typeface="メイリオ" panose="020B0604030504040204" pitchFamily="50" charset="-128"/>
                        </a:rPr>
                        <a:t>と、その予防策を知ろう</a:t>
                      </a:r>
                      <a:endParaRPr lang="en-US" altLang="ja-JP" sz="1600" dirty="0">
                        <a:latin typeface="メイリオ" panose="020B0604030504040204" pitchFamily="50" charset="-128"/>
                        <a:ea typeface="メイリオ" panose="020B0604030504040204" pitchFamily="50" charset="-128"/>
                      </a:endParaRPr>
                    </a:p>
                  </a:txBody>
                  <a:tcPr anchor="ctr">
                    <a:solidFill>
                      <a:schemeClr val="accent1">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rPr>
                        <a:t>自施設等の状況を確認して、不足している部分への取組み方を考える</a:t>
                      </a:r>
                    </a:p>
                  </a:txBody>
                  <a:tcPr anchor="ctr">
                    <a:solidFill>
                      <a:schemeClr val="accent1">
                        <a:lumMod val="20000"/>
                        <a:lumOff val="80000"/>
                      </a:schemeClr>
                    </a:solidFill>
                  </a:tcPr>
                </a:tc>
                <a:extLst>
                  <a:ext uri="{0D108BD9-81ED-4DB2-BD59-A6C34878D82A}">
                    <a16:rowId xmlns:a16="http://schemas.microsoft.com/office/drawing/2014/main" val="10005"/>
                  </a:ext>
                </a:extLst>
              </a:tr>
              <a:tr h="638028">
                <a:tc>
                  <a:txBody>
                    <a:bodyPr/>
                    <a:lstStyle/>
                    <a:p>
                      <a:pPr algn="ctr"/>
                      <a:r>
                        <a:rPr kumimoji="1" lang="en-US" altLang="ja-JP" sz="1800" dirty="0">
                          <a:latin typeface="メイリオ" panose="020B0604030504040204" pitchFamily="50" charset="-128"/>
                          <a:ea typeface="メイリオ" panose="020B0604030504040204" pitchFamily="50" charset="-128"/>
                        </a:rPr>
                        <a:t>11</a:t>
                      </a:r>
                      <a:r>
                        <a:rPr kumimoji="1" lang="ja-JP" altLang="en-US" sz="1800" dirty="0">
                          <a:latin typeface="メイリオ" panose="020B0604030504040204" pitchFamily="50" charset="-128"/>
                          <a:ea typeface="メイリオ" panose="020B0604030504040204" pitchFamily="50" charset="-128"/>
                        </a:rPr>
                        <a:t>～</a:t>
                      </a:r>
                      <a:r>
                        <a:rPr kumimoji="1" lang="en-US" altLang="ja-JP" sz="1800" dirty="0">
                          <a:latin typeface="メイリオ" panose="020B0604030504040204" pitchFamily="50" charset="-128"/>
                          <a:ea typeface="メイリオ" panose="020B0604030504040204" pitchFamily="50" charset="-128"/>
                        </a:rPr>
                        <a:t>12</a:t>
                      </a:r>
                    </a:p>
                    <a:p>
                      <a:pPr algn="ctr"/>
                      <a:r>
                        <a:rPr kumimoji="1" lang="ja-JP" altLang="en-US" sz="1800" b="1" i="1" dirty="0">
                          <a:solidFill>
                            <a:srgbClr val="0070C0"/>
                          </a:solidFill>
                          <a:latin typeface="メイリオ" panose="020B0604030504040204" pitchFamily="50" charset="-128"/>
                          <a:ea typeface="メイリオ" panose="020B0604030504040204" pitchFamily="50" charset="-128"/>
                        </a:rPr>
                        <a:t>   関連情報</a:t>
                      </a:r>
                      <a:endParaRPr kumimoji="1" lang="ja-JP" altLang="en-US" sz="1800" b="1" dirty="0">
                        <a:solidFill>
                          <a:srgbClr val="0070C0"/>
                        </a:solidFill>
                        <a:latin typeface="メイリオ" panose="020B0604030504040204" pitchFamily="50" charset="-128"/>
                        <a:ea typeface="メイリオ" panose="020B0604030504040204" pitchFamily="50" charset="-128"/>
                      </a:endParaRPr>
                    </a:p>
                  </a:txBody>
                  <a:tcPr anchor="ctr">
                    <a:solidFill>
                      <a:schemeClr val="accent1">
                        <a:lumMod val="20000"/>
                        <a:lumOff val="80000"/>
                      </a:schemeClr>
                    </a:solidFill>
                  </a:tcPr>
                </a:tc>
                <a:tc>
                  <a:txBody>
                    <a:bodyPr/>
                    <a:lstStyle/>
                    <a:p>
                      <a:r>
                        <a:rPr kumimoji="1" lang="ja-JP" altLang="en-US" sz="1600" dirty="0">
                          <a:latin typeface="メイリオ" panose="020B0604030504040204" pitchFamily="50" charset="-128"/>
                          <a:ea typeface="メイリオ" panose="020B0604030504040204" pitchFamily="50" charset="-128"/>
                        </a:rPr>
                        <a:t>虐待防止の</a:t>
                      </a:r>
                      <a:r>
                        <a:rPr kumimoji="1" lang="ja-JP" altLang="en-US" sz="1600" b="1" dirty="0">
                          <a:solidFill>
                            <a:srgbClr val="0070C0"/>
                          </a:solidFill>
                          <a:latin typeface="メイリオ" panose="020B0604030504040204" pitchFamily="50" charset="-128"/>
                          <a:ea typeface="メイリオ" panose="020B0604030504040204" pitchFamily="50" charset="-128"/>
                        </a:rPr>
                        <a:t>取組み例</a:t>
                      </a:r>
                      <a:r>
                        <a:rPr kumimoji="1" lang="ja-JP" altLang="en-US" sz="1600" dirty="0">
                          <a:latin typeface="メイリオ" panose="020B0604030504040204" pitchFamily="50" charset="-128"/>
                          <a:ea typeface="メイリオ" panose="020B0604030504040204" pitchFamily="50" charset="-128"/>
                        </a:rPr>
                        <a:t>を知ろう</a:t>
                      </a:r>
                    </a:p>
                  </a:txBody>
                  <a:tcPr anchor="ctr">
                    <a:solidFill>
                      <a:schemeClr val="accent1">
                        <a:lumMod val="20000"/>
                        <a:lumOff val="80000"/>
                      </a:schemeClr>
                    </a:solidFill>
                  </a:tcPr>
                </a:tc>
                <a:tc>
                  <a:txBody>
                    <a:bodyPr/>
                    <a:lstStyle/>
                    <a:p>
                      <a:r>
                        <a:rPr kumimoji="1" lang="ja-JP" altLang="en-US" sz="1600" dirty="0">
                          <a:latin typeface="メイリオ" panose="020B0604030504040204" pitchFamily="50" charset="-128"/>
                          <a:ea typeface="メイリオ" panose="020B0604030504040204" pitchFamily="50" charset="-128"/>
                        </a:rPr>
                        <a:t>施設等で取組まれている実践例</a:t>
                      </a:r>
                    </a:p>
                  </a:txBody>
                  <a:tcPr anchor="ctr">
                    <a:solidFill>
                      <a:schemeClr val="accent1">
                        <a:lumMod val="20000"/>
                        <a:lumOff val="80000"/>
                      </a:schemeClr>
                    </a:solidFill>
                  </a:tcPr>
                </a:tc>
                <a:extLst>
                  <a:ext uri="{0D108BD9-81ED-4DB2-BD59-A6C34878D82A}">
                    <a16:rowId xmlns:a16="http://schemas.microsoft.com/office/drawing/2014/main" val="10006"/>
                  </a:ext>
                </a:extLst>
              </a:tr>
              <a:tr h="638028">
                <a:tc>
                  <a:txBody>
                    <a:bodyPr/>
                    <a:lstStyle/>
                    <a:p>
                      <a:pPr algn="ctr"/>
                      <a:r>
                        <a:rPr kumimoji="1" lang="en-US" altLang="ja-JP" sz="1800" dirty="0">
                          <a:latin typeface="メイリオ" panose="020B0604030504040204" pitchFamily="50" charset="-128"/>
                          <a:ea typeface="メイリオ" panose="020B0604030504040204" pitchFamily="50" charset="-128"/>
                        </a:rPr>
                        <a:t>13</a:t>
                      </a:r>
                      <a:r>
                        <a:rPr kumimoji="1" lang="ja-JP" altLang="en-US" sz="1800" dirty="0">
                          <a:latin typeface="メイリオ" panose="020B0604030504040204" pitchFamily="50" charset="-128"/>
                          <a:ea typeface="メイリオ" panose="020B0604030504040204" pitchFamily="50" charset="-128"/>
                        </a:rPr>
                        <a:t>～</a:t>
                      </a:r>
                      <a:r>
                        <a:rPr kumimoji="1" lang="en-US" altLang="ja-JP" sz="1800" dirty="0">
                          <a:latin typeface="メイリオ" panose="020B0604030504040204" pitchFamily="50" charset="-128"/>
                          <a:ea typeface="メイリオ" panose="020B0604030504040204" pitchFamily="50" charset="-128"/>
                        </a:rPr>
                        <a:t>14</a:t>
                      </a:r>
                    </a:p>
                    <a:p>
                      <a:pPr algn="ctr"/>
                      <a:r>
                        <a:rPr kumimoji="1" lang="ja-JP" altLang="en-US" sz="1800" b="1" i="1" dirty="0">
                          <a:solidFill>
                            <a:srgbClr val="7030A0"/>
                          </a:solidFill>
                          <a:latin typeface="メイリオ" panose="020B0604030504040204" pitchFamily="50" charset="-128"/>
                          <a:ea typeface="メイリオ" panose="020B0604030504040204" pitchFamily="50" charset="-128"/>
                        </a:rPr>
                        <a:t>事 例</a:t>
                      </a:r>
                    </a:p>
                  </a:txBody>
                  <a:tcPr anchor="ctr">
                    <a:solidFill>
                      <a:schemeClr val="accent4">
                        <a:lumMod val="20000"/>
                        <a:lumOff val="80000"/>
                      </a:schemeClr>
                    </a:solidFill>
                  </a:tcPr>
                </a:tc>
                <a:tc>
                  <a:txBody>
                    <a:bodyPr/>
                    <a:lstStyle/>
                    <a:p>
                      <a:r>
                        <a:rPr kumimoji="1" lang="ja-JP" altLang="en-US" sz="1600" dirty="0">
                          <a:latin typeface="メイリオ" panose="020B0604030504040204" pitchFamily="50" charset="-128"/>
                          <a:ea typeface="メイリオ" panose="020B0604030504040204" pitchFamily="50" charset="-128"/>
                        </a:rPr>
                        <a:t>もしも、虐待に気づいたら？</a:t>
                      </a:r>
                    </a:p>
                  </a:txBody>
                  <a:tcPr anchor="ctr">
                    <a:solidFill>
                      <a:schemeClr val="accent4">
                        <a:lumMod val="20000"/>
                        <a:lumOff val="80000"/>
                      </a:schemeClr>
                    </a:solidFill>
                  </a:tcPr>
                </a:tc>
                <a:tc>
                  <a:txBody>
                    <a:bodyPr/>
                    <a:lstStyle/>
                    <a:p>
                      <a:r>
                        <a:rPr kumimoji="1" lang="ja-JP" altLang="en-US" sz="1600" b="1" dirty="0">
                          <a:solidFill>
                            <a:srgbClr val="7030A0"/>
                          </a:solidFill>
                          <a:latin typeface="メイリオ" panose="020B0604030504040204" pitchFamily="50" charset="-128"/>
                          <a:ea typeface="メイリオ" panose="020B0604030504040204" pitchFamily="50" charset="-128"/>
                        </a:rPr>
                        <a:t>組織として虐待が起こったことを把握し再発防止に取組んでいく</a:t>
                      </a:r>
                    </a:p>
                  </a:txBody>
                  <a:tcPr anchor="ctr">
                    <a:solidFill>
                      <a:schemeClr val="accent4">
                        <a:lumMod val="20000"/>
                        <a:lumOff val="80000"/>
                      </a:schemeClr>
                    </a:solidFill>
                  </a:tcPr>
                </a:tc>
                <a:extLst>
                  <a:ext uri="{0D108BD9-81ED-4DB2-BD59-A6C34878D82A}">
                    <a16:rowId xmlns:a16="http://schemas.microsoft.com/office/drawing/2014/main" val="10007"/>
                  </a:ext>
                </a:extLst>
              </a:tr>
            </a:tbl>
          </a:graphicData>
        </a:graphic>
      </p:graphicFrame>
      <p:sp>
        <p:nvSpPr>
          <p:cNvPr id="5" name="左カーブ矢印 4"/>
          <p:cNvSpPr/>
          <p:nvPr/>
        </p:nvSpPr>
        <p:spPr>
          <a:xfrm>
            <a:off x="8598152" y="1390709"/>
            <a:ext cx="438912" cy="1024128"/>
          </a:xfrm>
          <a:prstGeom prst="curvedLeftArrow">
            <a:avLst>
              <a:gd name="adj1" fmla="val 36547"/>
              <a:gd name="adj2" fmla="val 93909"/>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7" name="左カーブ矢印 6"/>
          <p:cNvSpPr/>
          <p:nvPr/>
        </p:nvSpPr>
        <p:spPr>
          <a:xfrm>
            <a:off x="8594372" y="2942155"/>
            <a:ext cx="442691" cy="2093307"/>
          </a:xfrm>
          <a:prstGeom prst="curvedLeftArrow">
            <a:avLst>
              <a:gd name="adj1" fmla="val 48094"/>
              <a:gd name="adj2" fmla="val 120636"/>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3" name="下矢印 2"/>
          <p:cNvSpPr/>
          <p:nvPr/>
        </p:nvSpPr>
        <p:spPr>
          <a:xfrm>
            <a:off x="4301134" y="2915554"/>
            <a:ext cx="228290" cy="6145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下矢印 8"/>
          <p:cNvSpPr/>
          <p:nvPr/>
        </p:nvSpPr>
        <p:spPr>
          <a:xfrm>
            <a:off x="4257414" y="4136052"/>
            <a:ext cx="228290" cy="6145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テキスト ボックス 9"/>
          <p:cNvSpPr txBox="1"/>
          <p:nvPr/>
        </p:nvSpPr>
        <p:spPr>
          <a:xfrm>
            <a:off x="623789" y="6085697"/>
            <a:ext cx="7883144" cy="707886"/>
          </a:xfrm>
          <a:prstGeom prst="rect">
            <a:avLst/>
          </a:prstGeom>
          <a:noFill/>
        </p:spPr>
        <p:txBody>
          <a:bodyPr wrap="square" rtlCol="0" anchor="ctr">
            <a:spAutoFit/>
          </a:bodyPr>
          <a:lstStyle/>
          <a:p>
            <a:r>
              <a:rPr lang="ja-JP" altLang="en-US" sz="2000" b="1" dirty="0">
                <a:solidFill>
                  <a:srgbClr val="FF0000"/>
                </a:solidFill>
                <a:latin typeface="メイリオ" panose="020B0604030504040204" pitchFamily="50" charset="-128"/>
                <a:ea typeface="メイリオ" panose="020B0604030504040204" pitchFamily="50" charset="-128"/>
              </a:rPr>
              <a:t>職員個人の意識や姿勢の問題から、</a:t>
            </a:r>
            <a:endParaRPr lang="en-US" altLang="ja-JP" sz="2000" b="1" dirty="0">
              <a:solidFill>
                <a:srgbClr val="FF0000"/>
              </a:solidFill>
              <a:latin typeface="メイリオ" panose="020B0604030504040204" pitchFamily="50" charset="-128"/>
              <a:ea typeface="メイリオ" panose="020B0604030504040204" pitchFamily="50" charset="-128"/>
            </a:endParaRPr>
          </a:p>
          <a:p>
            <a:r>
              <a:rPr lang="ja-JP" altLang="en-US" sz="2000" b="1" dirty="0">
                <a:solidFill>
                  <a:srgbClr val="FF0000"/>
                </a:solidFill>
                <a:latin typeface="メイリオ" panose="020B0604030504040204" pitchFamily="50" charset="-128"/>
                <a:ea typeface="メイリオ" panose="020B0604030504040204" pitchFamily="50" charset="-128"/>
              </a:rPr>
              <a:t>施設全体の取組み・運営の問題について考えられるよう構成</a:t>
            </a:r>
          </a:p>
        </p:txBody>
      </p:sp>
      <p:sp>
        <p:nvSpPr>
          <p:cNvPr id="11" name="角丸四角形 10"/>
          <p:cNvSpPr/>
          <p:nvPr/>
        </p:nvSpPr>
        <p:spPr>
          <a:xfrm>
            <a:off x="148744" y="1198137"/>
            <a:ext cx="8389772" cy="1273283"/>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角丸四角形 11"/>
          <p:cNvSpPr/>
          <p:nvPr/>
        </p:nvSpPr>
        <p:spPr>
          <a:xfrm>
            <a:off x="183765" y="2480194"/>
            <a:ext cx="8354751" cy="2901068"/>
          </a:xfrm>
          <a:prstGeom prst="roundRect">
            <a:avLst>
              <a:gd name="adj" fmla="val 7498"/>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テキスト ボックス 12"/>
          <p:cNvSpPr txBox="1"/>
          <p:nvPr/>
        </p:nvSpPr>
        <p:spPr>
          <a:xfrm>
            <a:off x="121265" y="1230102"/>
            <a:ext cx="492443" cy="1250092"/>
          </a:xfrm>
          <a:prstGeom prst="rect">
            <a:avLst/>
          </a:prstGeom>
          <a:noFill/>
        </p:spPr>
        <p:txBody>
          <a:bodyPr vert="eaVert" wrap="square" rtlCol="0">
            <a:spAutoFit/>
          </a:bodyPr>
          <a:lstStyle/>
          <a:p>
            <a:pPr algn="dist"/>
            <a:r>
              <a:rPr lang="ja-JP" altLang="en-US" sz="2000" b="1" dirty="0">
                <a:solidFill>
                  <a:srgbClr val="FF0000"/>
                </a:solidFill>
              </a:rPr>
              <a:t>職員個人</a:t>
            </a:r>
          </a:p>
        </p:txBody>
      </p:sp>
      <p:sp>
        <p:nvSpPr>
          <p:cNvPr id="14" name="テキスト ボックス 13"/>
          <p:cNvSpPr txBox="1"/>
          <p:nvPr/>
        </p:nvSpPr>
        <p:spPr>
          <a:xfrm>
            <a:off x="149074" y="3017519"/>
            <a:ext cx="492443" cy="2017943"/>
          </a:xfrm>
          <a:prstGeom prst="rect">
            <a:avLst/>
          </a:prstGeom>
          <a:noFill/>
        </p:spPr>
        <p:txBody>
          <a:bodyPr vert="eaVert" wrap="square" rtlCol="0">
            <a:spAutoFit/>
          </a:bodyPr>
          <a:lstStyle/>
          <a:p>
            <a:pPr algn="dist"/>
            <a:r>
              <a:rPr lang="ja-JP" altLang="en-US" sz="2000" b="1" dirty="0">
                <a:solidFill>
                  <a:srgbClr val="FF0000"/>
                </a:solidFill>
              </a:rPr>
              <a:t>組織的取組</a:t>
            </a:r>
          </a:p>
        </p:txBody>
      </p:sp>
      <p:sp>
        <p:nvSpPr>
          <p:cNvPr id="15" name="角丸四角形 14"/>
          <p:cNvSpPr/>
          <p:nvPr/>
        </p:nvSpPr>
        <p:spPr>
          <a:xfrm>
            <a:off x="185483" y="5405908"/>
            <a:ext cx="8354751" cy="638223"/>
          </a:xfrm>
          <a:prstGeom prst="roundRect">
            <a:avLst>
              <a:gd name="adj" fmla="val 29692"/>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テキスト ボックス 16"/>
          <p:cNvSpPr txBox="1"/>
          <p:nvPr/>
        </p:nvSpPr>
        <p:spPr>
          <a:xfrm>
            <a:off x="2383642" y="153384"/>
            <a:ext cx="4063274" cy="707886"/>
          </a:xfrm>
          <a:prstGeom prst="rect">
            <a:avLst/>
          </a:prstGeom>
          <a:noFill/>
        </p:spPr>
        <p:txBody>
          <a:bodyPr wrap="square" rtlCol="0">
            <a:spAutoFit/>
          </a:bodyPr>
          <a:lstStyle/>
          <a:p>
            <a:pPr algn="ctr"/>
            <a:r>
              <a:rPr lang="ja-JP" altLang="en-US" sz="4000" b="1" dirty="0">
                <a:latin typeface="メイリオ" panose="020B0604030504040204" pitchFamily="50" charset="-128"/>
                <a:ea typeface="メイリオ" panose="020B0604030504040204" pitchFamily="50" charset="-128"/>
              </a:rPr>
              <a:t>２　学習の仕方</a:t>
            </a:r>
          </a:p>
        </p:txBody>
      </p:sp>
      <p:sp>
        <p:nvSpPr>
          <p:cNvPr id="18" name="大波 17"/>
          <p:cNvSpPr/>
          <p:nvPr/>
        </p:nvSpPr>
        <p:spPr>
          <a:xfrm>
            <a:off x="148744" y="92540"/>
            <a:ext cx="1279062" cy="809469"/>
          </a:xfrm>
          <a:prstGeom prst="wave">
            <a:avLst>
              <a:gd name="adj1" fmla="val 9878"/>
              <a:gd name="adj2" fmla="val 945"/>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400" dirty="0">
                <a:latin typeface="HG丸ｺﾞｼｯｸM-PRO" panose="020F0600000000000000" pitchFamily="50" charset="-128"/>
                <a:ea typeface="HG丸ｺﾞｼｯｸM-PRO" panose="020F0600000000000000" pitchFamily="50" charset="-128"/>
              </a:rPr>
              <a:t>講師ガイド</a:t>
            </a:r>
            <a:endParaRPr kumimoji="1" lang="en-US" altLang="ja-JP" sz="1400" dirty="0">
              <a:latin typeface="HG丸ｺﾞｼｯｸM-PRO" panose="020F0600000000000000" pitchFamily="50" charset="-128"/>
              <a:ea typeface="HG丸ｺﾞｼｯｸM-PRO" panose="020F0600000000000000" pitchFamily="50" charset="-128"/>
            </a:endParaRPr>
          </a:p>
          <a:p>
            <a:pPr algn="ctr"/>
            <a:r>
              <a:rPr kumimoji="1" lang="ja-JP" altLang="en-US" sz="2000" dirty="0">
                <a:latin typeface="HG丸ｺﾞｼｯｸM-PRO" panose="020F0600000000000000" pitchFamily="50" charset="-128"/>
                <a:ea typeface="HG丸ｺﾞｼｯｸM-PRO" panose="020F0600000000000000" pitchFamily="50" charset="-128"/>
              </a:rPr>
              <a:t>３ページ</a:t>
            </a:r>
          </a:p>
        </p:txBody>
      </p:sp>
      <p:sp>
        <p:nvSpPr>
          <p:cNvPr id="6" name="スライド番号プレースホルダー 5"/>
          <p:cNvSpPr>
            <a:spLocks noGrp="1"/>
          </p:cNvSpPr>
          <p:nvPr>
            <p:ph type="sldNum" sz="quarter" idx="12"/>
          </p:nvPr>
        </p:nvSpPr>
        <p:spPr/>
        <p:txBody>
          <a:bodyPr/>
          <a:lstStyle/>
          <a:p>
            <a:pPr rtl="0"/>
            <a:fld id="{401CF334-2D5C-4859-84A6-CA7E6E43FAEB}" type="slidenum">
              <a:rPr lang="en-US" altLang="ja-JP" noProof="0" smtClean="0"/>
              <a:t>5</a:t>
            </a:fld>
            <a:endParaRPr lang="ja-JP" altLang="en-US" noProof="0" dirty="0"/>
          </a:p>
        </p:txBody>
      </p:sp>
    </p:spTree>
    <p:extLst>
      <p:ext uri="{BB962C8B-B14F-4D97-AF65-F5344CB8AC3E}">
        <p14:creationId xmlns:p14="http://schemas.microsoft.com/office/powerpoint/2010/main" val="275174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30600" y="786146"/>
            <a:ext cx="2082800" cy="843813"/>
          </a:xfrm>
        </p:spPr>
        <p:txBody>
          <a:bodyPr>
            <a:normAutofit/>
          </a:bodyPr>
          <a:lstStyle/>
          <a:p>
            <a:pPr algn="dist"/>
            <a:r>
              <a:rPr kumimoji="1" lang="ja-JP" altLang="en-US" sz="4000" b="1" dirty="0">
                <a:solidFill>
                  <a:schemeClr val="tx1"/>
                </a:solidFill>
                <a:latin typeface="メイリオ" panose="020B0604030504040204" pitchFamily="50" charset="-128"/>
                <a:ea typeface="メイリオ" panose="020B0604030504040204" pitchFamily="50" charset="-128"/>
              </a:rPr>
              <a:t>最後に</a:t>
            </a:r>
          </a:p>
        </p:txBody>
      </p:sp>
      <p:sp>
        <p:nvSpPr>
          <p:cNvPr id="3" name="コンテンツ プレースホルダー 2"/>
          <p:cNvSpPr>
            <a:spLocks noGrp="1"/>
          </p:cNvSpPr>
          <p:nvPr>
            <p:ph idx="1"/>
          </p:nvPr>
        </p:nvSpPr>
        <p:spPr>
          <a:xfrm>
            <a:off x="523702" y="1853739"/>
            <a:ext cx="8620298" cy="5004262"/>
          </a:xfrm>
        </p:spPr>
        <p:txBody>
          <a:bodyPr>
            <a:normAutofit/>
          </a:bodyPr>
          <a:lstStyle/>
          <a:p>
            <a:pPr marL="0" indent="0">
              <a:buNone/>
            </a:pPr>
            <a:r>
              <a:rPr lang="ja-JP" altLang="en-US" sz="3200" b="1" dirty="0">
                <a:latin typeface="メイリオ" panose="020B0604030504040204" pitchFamily="50" charset="-128"/>
                <a:ea typeface="メイリオ" panose="020B0604030504040204" pitchFamily="50" charset="-128"/>
              </a:rPr>
              <a:t>高齢者</a:t>
            </a:r>
            <a:r>
              <a:rPr kumimoji="1" lang="ja-JP" altLang="en-US" sz="3200" b="1" dirty="0">
                <a:latin typeface="メイリオ" panose="020B0604030504040204" pitchFamily="50" charset="-128"/>
                <a:ea typeface="メイリオ" panose="020B0604030504040204" pitchFamily="50" charset="-128"/>
              </a:rPr>
              <a:t>の尊厳保持と虐待防止に取組む先には、施設を利用する</a:t>
            </a:r>
            <a:r>
              <a:rPr kumimoji="1" lang="ja-JP" altLang="en-US" sz="3200" b="1" dirty="0">
                <a:solidFill>
                  <a:srgbClr val="FF0000"/>
                </a:solidFill>
                <a:latin typeface="メイリオ" panose="020B0604030504040204" pitchFamily="50" charset="-128"/>
                <a:ea typeface="メイリオ" panose="020B0604030504040204" pitchFamily="50" charset="-128"/>
              </a:rPr>
              <a:t>高齢者の笑顔</a:t>
            </a:r>
            <a:r>
              <a:rPr kumimoji="1" lang="ja-JP" altLang="en-US" sz="3200" b="1" dirty="0">
                <a:latin typeface="メイリオ" panose="020B0604030504040204" pitchFamily="50" charset="-128"/>
                <a:ea typeface="メイリオ" panose="020B0604030504040204" pitchFamily="50" charset="-128"/>
              </a:rPr>
              <a:t>があります。</a:t>
            </a:r>
            <a:endParaRPr kumimoji="1" lang="en-US" altLang="ja-JP" sz="3200" b="1" dirty="0">
              <a:latin typeface="メイリオ" panose="020B0604030504040204" pitchFamily="50" charset="-128"/>
              <a:ea typeface="メイリオ" panose="020B0604030504040204" pitchFamily="50" charset="-128"/>
            </a:endParaRPr>
          </a:p>
          <a:p>
            <a:endParaRPr kumimoji="1" lang="en-US" altLang="ja-JP" sz="800" b="1" dirty="0">
              <a:latin typeface="メイリオ" panose="020B0604030504040204" pitchFamily="50" charset="-128"/>
              <a:ea typeface="メイリオ" panose="020B0604030504040204" pitchFamily="50" charset="-128"/>
            </a:endParaRPr>
          </a:p>
          <a:p>
            <a:pPr marL="0" indent="0">
              <a:buNone/>
            </a:pPr>
            <a:r>
              <a:rPr lang="ja-JP" altLang="en-US" sz="3200" b="1" dirty="0">
                <a:latin typeface="メイリオ" panose="020B0604030504040204" pitchFamily="50" charset="-128"/>
                <a:ea typeface="メイリオ" panose="020B0604030504040204" pitchFamily="50" charset="-128"/>
              </a:rPr>
              <a:t>私たちもその</a:t>
            </a:r>
            <a:r>
              <a:rPr lang="ja-JP" altLang="en-US" sz="3200" b="1" dirty="0">
                <a:solidFill>
                  <a:srgbClr val="FF0000"/>
                </a:solidFill>
                <a:latin typeface="メイリオ" panose="020B0604030504040204" pitchFamily="50" charset="-128"/>
                <a:ea typeface="メイリオ" panose="020B0604030504040204" pitchFamily="50" charset="-128"/>
              </a:rPr>
              <a:t>笑顔を支えること</a:t>
            </a:r>
            <a:r>
              <a:rPr lang="ja-JP" altLang="en-US" sz="3200" b="1" dirty="0">
                <a:latin typeface="メイリオ" panose="020B0604030504040204" pitchFamily="50" charset="-128"/>
                <a:ea typeface="メイリオ" panose="020B0604030504040204" pitchFamily="50" charset="-128"/>
              </a:rPr>
              <a:t>で、仕事に誇りを持ち、</a:t>
            </a:r>
            <a:r>
              <a:rPr lang="ja-JP" altLang="en-US" sz="3200" b="1" dirty="0">
                <a:solidFill>
                  <a:srgbClr val="FF0000"/>
                </a:solidFill>
                <a:latin typeface="メイリオ" panose="020B0604030504040204" pitchFamily="50" charset="-128"/>
                <a:ea typeface="メイリオ" panose="020B0604030504040204" pitchFamily="50" charset="-128"/>
              </a:rPr>
              <a:t>笑顔で働くことができる</a:t>
            </a:r>
            <a:r>
              <a:rPr lang="ja-JP" altLang="en-US" sz="3200" b="1" dirty="0">
                <a:latin typeface="メイリオ" panose="020B0604030504040204" pitchFamily="50" charset="-128"/>
                <a:ea typeface="メイリオ" panose="020B0604030504040204" pitchFamily="50" charset="-128"/>
              </a:rPr>
              <a:t>のではないでしょうか。</a:t>
            </a:r>
            <a:endParaRPr lang="en-US" altLang="ja-JP" sz="3200" b="1" dirty="0">
              <a:latin typeface="メイリオ" panose="020B0604030504040204" pitchFamily="50" charset="-128"/>
              <a:ea typeface="メイリオ" panose="020B0604030504040204" pitchFamily="50" charset="-128"/>
            </a:endParaRPr>
          </a:p>
          <a:p>
            <a:endParaRPr lang="en-US" altLang="ja-JP" sz="800" b="1" dirty="0">
              <a:latin typeface="メイリオ" panose="020B0604030504040204" pitchFamily="50" charset="-128"/>
              <a:ea typeface="メイリオ" panose="020B0604030504040204" pitchFamily="50" charset="-128"/>
            </a:endParaRPr>
          </a:p>
          <a:p>
            <a:endParaRPr lang="en-US" altLang="ja-JP" sz="800" b="1" dirty="0">
              <a:latin typeface="メイリオ" panose="020B0604030504040204" pitchFamily="50" charset="-128"/>
              <a:ea typeface="メイリオ" panose="020B0604030504040204" pitchFamily="50" charset="-128"/>
            </a:endParaRPr>
          </a:p>
          <a:p>
            <a:endParaRPr lang="en-US" altLang="ja-JP" sz="800" b="1" dirty="0">
              <a:latin typeface="メイリオ" panose="020B0604030504040204" pitchFamily="50" charset="-128"/>
              <a:ea typeface="メイリオ" panose="020B0604030504040204" pitchFamily="50" charset="-128"/>
            </a:endParaRPr>
          </a:p>
          <a:p>
            <a:pPr marL="0" indent="0" algn="ctr">
              <a:buNone/>
            </a:pPr>
            <a:r>
              <a:rPr kumimoji="1" lang="ja-JP" altLang="en-US" sz="3200" b="1" dirty="0">
                <a:latin typeface="メイリオ" panose="020B0604030504040204" pitchFamily="50" charset="-128"/>
                <a:ea typeface="メイリオ" panose="020B0604030504040204" pitchFamily="50" charset="-128"/>
              </a:rPr>
              <a:t>一歩ずつ、みなさんで、</a:t>
            </a:r>
            <a:endParaRPr kumimoji="1" lang="en-US" altLang="ja-JP" sz="3200" b="1" dirty="0">
              <a:latin typeface="メイリオ" panose="020B0604030504040204" pitchFamily="50" charset="-128"/>
              <a:ea typeface="メイリオ" panose="020B0604030504040204" pitchFamily="50" charset="-128"/>
            </a:endParaRPr>
          </a:p>
          <a:p>
            <a:pPr marL="0" indent="0" algn="ctr">
              <a:buNone/>
            </a:pPr>
            <a:r>
              <a:rPr kumimoji="1" lang="ja-JP" altLang="en-US" sz="3200" b="1" dirty="0">
                <a:latin typeface="メイリオ" panose="020B0604030504040204" pitchFamily="50" charset="-128"/>
                <a:ea typeface="メイリオ" panose="020B0604030504040204" pitchFamily="50" charset="-128"/>
              </a:rPr>
              <a:t>この</a:t>
            </a:r>
            <a:r>
              <a:rPr kumimoji="1" lang="ja-JP" altLang="en-US" sz="3200" b="1" dirty="0">
                <a:solidFill>
                  <a:srgbClr val="FF0000"/>
                </a:solidFill>
                <a:latin typeface="メイリオ" panose="020B0604030504040204" pitchFamily="50" charset="-128"/>
                <a:ea typeface="メイリオ" panose="020B0604030504040204" pitchFamily="50" charset="-128"/>
              </a:rPr>
              <a:t>取組みを続けて</a:t>
            </a:r>
            <a:r>
              <a:rPr kumimoji="1" lang="ja-JP" altLang="en-US" sz="3200" b="1" dirty="0">
                <a:latin typeface="メイリオ" panose="020B0604030504040204" pitchFamily="50" charset="-128"/>
                <a:ea typeface="メイリオ" panose="020B0604030504040204" pitchFamily="50" charset="-128"/>
              </a:rPr>
              <a:t>いきましょう！</a:t>
            </a:r>
          </a:p>
        </p:txBody>
      </p:sp>
      <p:sp>
        <p:nvSpPr>
          <p:cNvPr id="5" name="スライド番号プレースホルダー 4"/>
          <p:cNvSpPr>
            <a:spLocks noGrp="1"/>
          </p:cNvSpPr>
          <p:nvPr>
            <p:ph type="sldNum" sz="quarter" idx="12"/>
          </p:nvPr>
        </p:nvSpPr>
        <p:spPr/>
        <p:txBody>
          <a:bodyPr/>
          <a:lstStyle/>
          <a:p>
            <a:pPr rtl="0"/>
            <a:fld id="{401CF334-2D5C-4859-84A6-CA7E6E43FAEB}" type="slidenum">
              <a:rPr lang="en-US" altLang="ja-JP" noProof="0" smtClean="0"/>
              <a:t>50</a:t>
            </a:fld>
            <a:endParaRPr lang="ja-JP" altLang="en-US" noProof="0" dirty="0"/>
          </a:p>
        </p:txBody>
      </p:sp>
    </p:spTree>
    <p:extLst>
      <p:ext uri="{BB962C8B-B14F-4D97-AF65-F5344CB8AC3E}">
        <p14:creationId xmlns:p14="http://schemas.microsoft.com/office/powerpoint/2010/main" val="3763370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4503" y="880825"/>
            <a:ext cx="8708735" cy="589613"/>
          </a:xfrm>
          <a:noFill/>
        </p:spPr>
        <p:txBody>
          <a:bodyPr>
            <a:normAutofit/>
          </a:bodyPr>
          <a:lstStyle/>
          <a:p>
            <a:r>
              <a:rPr lang="ja-JP" altLang="en-US" sz="3200" b="1" dirty="0">
                <a:solidFill>
                  <a:schemeClr val="tx1"/>
                </a:solidFill>
              </a:rPr>
              <a:t>研修会の例①</a:t>
            </a:r>
            <a:r>
              <a:rPr lang="en-US" altLang="ja-JP" sz="3200" b="1" dirty="0">
                <a:solidFill>
                  <a:schemeClr val="tx1"/>
                </a:solidFill>
              </a:rPr>
              <a:t>-1</a:t>
            </a:r>
            <a:r>
              <a:rPr lang="ja-JP" altLang="en-US" sz="3200" b="1" dirty="0">
                <a:solidFill>
                  <a:schemeClr val="tx1"/>
                </a:solidFill>
              </a:rPr>
              <a:t>　</a:t>
            </a:r>
            <a:r>
              <a:rPr lang="en-US" altLang="ja-JP" sz="3200" b="1" dirty="0">
                <a:solidFill>
                  <a:schemeClr val="tx1"/>
                </a:solidFill>
              </a:rPr>
              <a:t>45</a:t>
            </a:r>
            <a:r>
              <a:rPr lang="ja-JP" altLang="en-US" sz="3200" b="1" dirty="0">
                <a:solidFill>
                  <a:schemeClr val="tx1"/>
                </a:solidFill>
              </a:rPr>
              <a:t>分程度で複数回実施の場合</a:t>
            </a:r>
            <a:endParaRPr kumimoji="1" lang="ja-JP" altLang="en-US" sz="3200" b="1" dirty="0">
              <a:solidFill>
                <a:schemeClr val="tx1"/>
              </a:solidFill>
            </a:endParaRPr>
          </a:p>
        </p:txBody>
      </p:sp>
      <p:sp>
        <p:nvSpPr>
          <p:cNvPr id="5" name="テキスト ボックス 4"/>
          <p:cNvSpPr txBox="1"/>
          <p:nvPr/>
        </p:nvSpPr>
        <p:spPr>
          <a:xfrm>
            <a:off x="1888995" y="245509"/>
            <a:ext cx="5427529" cy="707886"/>
          </a:xfrm>
          <a:prstGeom prst="rect">
            <a:avLst/>
          </a:prstGeom>
          <a:noFill/>
        </p:spPr>
        <p:txBody>
          <a:bodyPr wrap="square" rtlCol="0">
            <a:spAutoFit/>
          </a:bodyPr>
          <a:lstStyle/>
          <a:p>
            <a:pPr algn="ctr"/>
            <a:r>
              <a:rPr lang="ja-JP" altLang="en-US" sz="4000" b="1" dirty="0">
                <a:latin typeface="メイリオ" panose="020B0604030504040204" pitchFamily="50" charset="-128"/>
                <a:ea typeface="メイリオ" panose="020B0604030504040204" pitchFamily="50" charset="-128"/>
              </a:rPr>
              <a:t>３　研修・勉強会例</a:t>
            </a:r>
          </a:p>
        </p:txBody>
      </p:sp>
      <p:sp>
        <p:nvSpPr>
          <p:cNvPr id="7" name="大波 6"/>
          <p:cNvSpPr/>
          <p:nvPr/>
        </p:nvSpPr>
        <p:spPr>
          <a:xfrm>
            <a:off x="132281" y="69823"/>
            <a:ext cx="1692582" cy="966111"/>
          </a:xfrm>
          <a:prstGeom prst="wav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400" dirty="0">
                <a:latin typeface="HG丸ｺﾞｼｯｸM-PRO" panose="020F0600000000000000" pitchFamily="50" charset="-128"/>
                <a:ea typeface="HG丸ｺﾞｼｯｸM-PRO" panose="020F0600000000000000" pitchFamily="50" charset="-128"/>
              </a:rPr>
              <a:t>講師ガイド</a:t>
            </a:r>
            <a:endParaRPr kumimoji="1" lang="en-US" altLang="ja-JP" sz="1400" dirty="0">
              <a:latin typeface="HG丸ｺﾞｼｯｸM-PRO" panose="020F0600000000000000" pitchFamily="50" charset="-128"/>
              <a:ea typeface="HG丸ｺﾞｼｯｸM-PRO" panose="020F0600000000000000" pitchFamily="50" charset="-128"/>
            </a:endParaRPr>
          </a:p>
          <a:p>
            <a:pPr algn="ctr"/>
            <a:r>
              <a:rPr kumimoji="1" lang="en-US" altLang="ja-JP" sz="2000" dirty="0">
                <a:latin typeface="HG丸ｺﾞｼｯｸM-PRO" panose="020F0600000000000000" pitchFamily="50" charset="-128"/>
                <a:ea typeface="HG丸ｺﾞｼｯｸM-PRO" panose="020F0600000000000000" pitchFamily="50" charset="-128"/>
              </a:rPr>
              <a:t>4</a:t>
            </a:r>
            <a:r>
              <a:rPr kumimoji="1" lang="ja-JP" altLang="en-US" sz="2000" dirty="0">
                <a:latin typeface="HG丸ｺﾞｼｯｸM-PRO" panose="020F0600000000000000" pitchFamily="50" charset="-128"/>
                <a:ea typeface="HG丸ｺﾞｼｯｸM-PRO" panose="020F0600000000000000" pitchFamily="50" charset="-128"/>
              </a:rPr>
              <a:t>～</a:t>
            </a:r>
            <a:r>
              <a:rPr kumimoji="1" lang="en-US" altLang="ja-JP" sz="2000" dirty="0">
                <a:latin typeface="HG丸ｺﾞｼｯｸM-PRO" panose="020F0600000000000000" pitchFamily="50" charset="-128"/>
                <a:ea typeface="HG丸ｺﾞｼｯｸM-PRO" panose="020F0600000000000000" pitchFamily="50" charset="-128"/>
              </a:rPr>
              <a:t>5</a:t>
            </a:r>
            <a:r>
              <a:rPr kumimoji="1" lang="ja-JP" altLang="en-US" sz="2000" dirty="0">
                <a:latin typeface="HG丸ｺﾞｼｯｸM-PRO" panose="020F0600000000000000" pitchFamily="50" charset="-128"/>
                <a:ea typeface="HG丸ｺﾞｼｯｸM-PRO" panose="020F0600000000000000" pitchFamily="50" charset="-128"/>
              </a:rPr>
              <a:t>ページ</a:t>
            </a:r>
          </a:p>
        </p:txBody>
      </p:sp>
      <p:sp>
        <p:nvSpPr>
          <p:cNvPr id="6" name="スライド番号プレースホルダー 5"/>
          <p:cNvSpPr>
            <a:spLocks noGrp="1"/>
          </p:cNvSpPr>
          <p:nvPr>
            <p:ph type="sldNum" sz="quarter" idx="12"/>
          </p:nvPr>
        </p:nvSpPr>
        <p:spPr>
          <a:xfrm>
            <a:off x="8033857" y="6415075"/>
            <a:ext cx="762000" cy="365125"/>
          </a:xfrm>
        </p:spPr>
        <p:txBody>
          <a:bodyPr/>
          <a:lstStyle/>
          <a:p>
            <a:pPr rtl="0"/>
            <a:fld id="{401CF334-2D5C-4859-84A6-CA7E6E43FAEB}" type="slidenum">
              <a:rPr lang="en-US" altLang="ja-JP" noProof="0" smtClean="0"/>
              <a:t>6</a:t>
            </a:fld>
            <a:endParaRPr lang="ja-JP" altLang="en-US" noProof="0" dirty="0"/>
          </a:p>
        </p:txBody>
      </p:sp>
      <p:graphicFrame>
        <p:nvGraphicFramePr>
          <p:cNvPr id="4" name="表 3"/>
          <p:cNvGraphicFramePr>
            <a:graphicFrameLocks noGrp="1"/>
          </p:cNvGraphicFramePr>
          <p:nvPr>
            <p:extLst>
              <p:ext uri="{D42A27DB-BD31-4B8C-83A1-F6EECF244321}">
                <p14:modId xmlns:p14="http://schemas.microsoft.com/office/powerpoint/2010/main" val="872613604"/>
              </p:ext>
            </p:extLst>
          </p:nvPr>
        </p:nvGraphicFramePr>
        <p:xfrm>
          <a:off x="291933" y="1455053"/>
          <a:ext cx="8590809" cy="5120640"/>
        </p:xfrm>
        <a:graphic>
          <a:graphicData uri="http://schemas.openxmlformats.org/drawingml/2006/table">
            <a:tbl>
              <a:tblPr firstRow="1" bandRow="1">
                <a:tableStyleId>{B301B821-A1FF-4177-AEE7-76D212191A09}</a:tableStyleId>
              </a:tblPr>
              <a:tblGrid>
                <a:gridCol w="491839">
                  <a:extLst>
                    <a:ext uri="{9D8B030D-6E8A-4147-A177-3AD203B41FA5}">
                      <a16:colId xmlns:a16="http://schemas.microsoft.com/office/drawing/2014/main" val="3338115388"/>
                    </a:ext>
                  </a:extLst>
                </a:gridCol>
                <a:gridCol w="5936343">
                  <a:extLst>
                    <a:ext uri="{9D8B030D-6E8A-4147-A177-3AD203B41FA5}">
                      <a16:colId xmlns:a16="http://schemas.microsoft.com/office/drawing/2014/main" val="4135280771"/>
                    </a:ext>
                  </a:extLst>
                </a:gridCol>
                <a:gridCol w="2162627">
                  <a:extLst>
                    <a:ext uri="{9D8B030D-6E8A-4147-A177-3AD203B41FA5}">
                      <a16:colId xmlns:a16="http://schemas.microsoft.com/office/drawing/2014/main" val="3537447537"/>
                    </a:ext>
                  </a:extLst>
                </a:gridCol>
              </a:tblGrid>
              <a:tr h="406576">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１回目　事例情報部分</a:t>
                      </a:r>
                      <a:r>
                        <a:rPr lang="en-US" altLang="ja-JP" sz="2400" dirty="0">
                          <a:latin typeface="メイリオ" panose="020B0604030504040204" pitchFamily="50" charset="-128"/>
                          <a:ea typeface="メイリオ" panose="020B0604030504040204" pitchFamily="50" charset="-128"/>
                        </a:rPr>
                        <a:t>】</a:t>
                      </a:r>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530441129"/>
                  </a:ext>
                </a:extLst>
              </a:tr>
              <a:tr h="344541">
                <a:tc>
                  <a:txBody>
                    <a:bodyPr/>
                    <a:lstStyle/>
                    <a:p>
                      <a:pPr algn="ctr"/>
                      <a:r>
                        <a:rPr kumimoji="1" lang="ja-JP" altLang="en-US" sz="2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１</a:t>
                      </a:r>
                    </a:p>
                  </a:txBody>
                  <a:tcPr anchor="ctr"/>
                </a:tc>
                <a:tc>
                  <a:txBody>
                    <a:bodyPr/>
                    <a:lstStyle/>
                    <a:p>
                      <a:r>
                        <a:rPr lang="ja-JP" altLang="en-US" sz="2400" dirty="0">
                          <a:latin typeface="Meiryo UI" panose="020B0604030504040204" pitchFamily="50" charset="-128"/>
                          <a:ea typeface="Meiryo UI" panose="020B0604030504040204" pitchFamily="50" charset="-128"/>
                        </a:rPr>
                        <a:t>研修の主旨・目標等の確認</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グループの自己紹介</a:t>
                      </a:r>
                      <a:endParaRPr kumimoji="1" lang="ja-JP" altLang="en-US" sz="2400" dirty="0">
                        <a:latin typeface="Meiryo UI" panose="020B0604030504040204" pitchFamily="50" charset="-128"/>
                        <a:ea typeface="Meiryo UI" panose="020B0604030504040204" pitchFamily="50" charset="-128"/>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5</a:t>
                      </a:r>
                      <a:r>
                        <a:rPr lang="ja-JP" altLang="en-US" sz="2400" dirty="0">
                          <a:latin typeface="Meiryo UI" panose="020B0604030504040204" pitchFamily="50" charset="-128"/>
                          <a:ea typeface="Meiryo UI" panose="020B0604030504040204" pitchFamily="50" charset="-128"/>
                        </a:rPr>
                        <a:t>分）</a:t>
                      </a:r>
                      <a:endParaRPr lang="en-US" altLang="ja-JP" sz="2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056974995"/>
                  </a:ext>
                </a:extLst>
              </a:tr>
              <a:tr h="224073">
                <a:tc>
                  <a:txBody>
                    <a:bodyPr/>
                    <a:lstStyle/>
                    <a:p>
                      <a:pPr algn="ctr"/>
                      <a:r>
                        <a:rPr kumimoji="1" lang="ja-JP" altLang="en-US" sz="2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２</a:t>
                      </a:r>
                    </a:p>
                  </a:txBody>
                  <a:tcPr anchor="ctr"/>
                </a:tc>
                <a:tc>
                  <a:txBody>
                    <a:bodyPr/>
                    <a:lstStyle/>
                    <a:p>
                      <a:r>
                        <a:rPr lang="ja-JP" altLang="en-US" sz="2400" dirty="0">
                          <a:latin typeface="Meiryo UI" panose="020B0604030504040204" pitchFamily="50" charset="-128"/>
                          <a:ea typeface="Meiryo UI" panose="020B0604030504040204" pitchFamily="50" charset="-128"/>
                        </a:rPr>
                        <a:t>「ある事例」部分を読む</a:t>
                      </a:r>
                      <a:endParaRPr kumimoji="1" lang="ja-JP" altLang="en-US" sz="2400" dirty="0">
                        <a:latin typeface="Meiryo UI" panose="020B0604030504040204" pitchFamily="50" charset="-128"/>
                        <a:ea typeface="Meiryo UI" panose="020B0604030504040204" pitchFamily="50" charset="-128"/>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5</a:t>
                      </a:r>
                      <a:r>
                        <a:rPr lang="ja-JP" altLang="en-US" sz="2400" dirty="0">
                          <a:latin typeface="Meiryo UI" panose="020B0604030504040204" pitchFamily="50" charset="-128"/>
                          <a:ea typeface="Meiryo UI" panose="020B0604030504040204" pitchFamily="50" charset="-128"/>
                        </a:rPr>
                        <a:t>分）</a:t>
                      </a:r>
                      <a:endParaRPr lang="en-US" altLang="ja-JP" sz="2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61819403"/>
                  </a:ext>
                </a:extLst>
              </a:tr>
              <a:tr h="639189">
                <a:tc>
                  <a:txBody>
                    <a:bodyPr/>
                    <a:lstStyle/>
                    <a:p>
                      <a:pPr algn="ctr"/>
                      <a:r>
                        <a:rPr kumimoji="1" lang="ja-JP" altLang="en-US" sz="2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３</a:t>
                      </a:r>
                    </a:p>
                  </a:txBody>
                  <a:tcPr anchor="ctr"/>
                </a:tc>
                <a:tc>
                  <a:txBody>
                    <a:bodyPr/>
                    <a:lstStyle/>
                    <a:p>
                      <a:r>
                        <a:rPr lang="ja-JP" altLang="en-US" sz="2400" dirty="0">
                          <a:latin typeface="Meiryo UI" panose="020B0604030504040204" pitchFamily="50" charset="-128"/>
                          <a:ea typeface="Meiryo UI" panose="020B0604030504040204" pitchFamily="50" charset="-128"/>
                        </a:rPr>
                        <a:t>グループで、「考えてみよう」のＱについて話し合う</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3</a:t>
                      </a:r>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4</a:t>
                      </a:r>
                      <a:r>
                        <a:rPr lang="ja-JP" altLang="en-US" sz="2400" dirty="0">
                          <a:latin typeface="Meiryo UI" panose="020B0604030504040204" pitchFamily="50" charset="-128"/>
                          <a:ea typeface="Meiryo UI" panose="020B0604030504040204" pitchFamily="50" charset="-128"/>
                        </a:rPr>
                        <a:t>人を</a:t>
                      </a:r>
                      <a:r>
                        <a:rPr lang="en-US" altLang="ja-JP" sz="2400" dirty="0">
                          <a:latin typeface="Meiryo UI" panose="020B0604030504040204" pitchFamily="50" charset="-128"/>
                          <a:ea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rPr>
                        <a:t>グループと想定した場合）</a:t>
                      </a:r>
                      <a:endParaRPr kumimoji="1" lang="ja-JP" altLang="en-US" sz="2400" dirty="0">
                        <a:latin typeface="Meiryo UI" panose="020B0604030504040204" pitchFamily="50" charset="-128"/>
                        <a:ea typeface="Meiryo UI" panose="020B0604030504040204" pitchFamily="50" charset="-12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10</a:t>
                      </a:r>
                      <a:r>
                        <a:rPr lang="ja-JP" altLang="en-US" sz="2400" dirty="0">
                          <a:latin typeface="Meiryo UI" panose="020B0604030504040204" pitchFamily="50" charset="-128"/>
                          <a:ea typeface="Meiryo UI" panose="020B0604030504040204" pitchFamily="50" charset="-128"/>
                        </a:rPr>
                        <a:t>分～</a:t>
                      </a:r>
                      <a:endParaRPr lang="en-US" altLang="ja-JP" sz="2400" dirty="0">
                        <a:latin typeface="Meiryo UI" panose="020B0604030504040204" pitchFamily="50" charset="-128"/>
                        <a:ea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lang="en-US" altLang="ja-JP" sz="2400" dirty="0">
                          <a:latin typeface="Meiryo UI" panose="020B0604030504040204" pitchFamily="50" charset="-128"/>
                          <a:ea typeface="Meiryo UI" panose="020B0604030504040204" pitchFamily="50" charset="-128"/>
                        </a:rPr>
                        <a:t>15</a:t>
                      </a:r>
                      <a:r>
                        <a:rPr lang="ja-JP" altLang="en-US" sz="2400" dirty="0">
                          <a:latin typeface="Meiryo UI" panose="020B0604030504040204" pitchFamily="50" charset="-128"/>
                          <a:ea typeface="Meiryo UI" panose="020B0604030504040204" pitchFamily="50" charset="-128"/>
                        </a:rPr>
                        <a:t>分）</a:t>
                      </a:r>
                      <a:endParaRPr lang="en-US" altLang="ja-JP" sz="2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21282751"/>
                  </a:ext>
                </a:extLst>
              </a:tr>
              <a:tr h="406576">
                <a:tc>
                  <a:txBody>
                    <a:bodyPr/>
                    <a:lstStyle/>
                    <a:p>
                      <a:pPr algn="ctr"/>
                      <a:r>
                        <a:rPr kumimoji="1" lang="ja-JP" altLang="en-US" sz="2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４</a:t>
                      </a:r>
                    </a:p>
                  </a:txBody>
                  <a:tcPr anchor="ctr"/>
                </a:tc>
                <a:tc>
                  <a:txBody>
                    <a:bodyPr/>
                    <a:lstStyle/>
                    <a:p>
                      <a:r>
                        <a:rPr lang="ja-JP" altLang="en-US" sz="2400" dirty="0">
                          <a:latin typeface="Meiryo UI" panose="020B0604030504040204" pitchFamily="50" charset="-128"/>
                          <a:ea typeface="Meiryo UI" panose="020B0604030504040204" pitchFamily="50" charset="-128"/>
                        </a:rPr>
                        <a:t>グループ発表</a:t>
                      </a:r>
                      <a:endParaRPr kumimoji="1" lang="ja-JP" altLang="en-US" sz="2400" dirty="0">
                        <a:latin typeface="Meiryo UI" panose="020B0604030504040204" pitchFamily="50" charset="-128"/>
                        <a:ea typeface="Meiryo UI" panose="020B0604030504040204" pitchFamily="50" charset="-128"/>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5</a:t>
                      </a:r>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10</a:t>
                      </a:r>
                      <a:r>
                        <a:rPr lang="ja-JP" altLang="en-US" sz="2400" dirty="0">
                          <a:latin typeface="Meiryo UI" panose="020B0604030504040204" pitchFamily="50" charset="-128"/>
                          <a:ea typeface="Meiryo UI" panose="020B0604030504040204" pitchFamily="50" charset="-128"/>
                        </a:rPr>
                        <a:t>分）</a:t>
                      </a:r>
                      <a:endParaRPr lang="en-US" altLang="ja-JP" sz="2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17663858"/>
                  </a:ext>
                </a:extLst>
              </a:tr>
              <a:tr h="199230">
                <a:tc>
                  <a:txBody>
                    <a:bodyPr/>
                    <a:lstStyle/>
                    <a:p>
                      <a:pPr algn="ctr"/>
                      <a:r>
                        <a:rPr kumimoji="1" lang="ja-JP" altLang="en-US" sz="2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５</a:t>
                      </a:r>
                    </a:p>
                  </a:txBody>
                  <a:tcPr anchor="ctr"/>
                </a:tc>
                <a:tc>
                  <a:txBody>
                    <a:bodyPr/>
                    <a:lstStyle/>
                    <a:p>
                      <a:r>
                        <a:rPr lang="ja-JP" altLang="en-US" sz="2400" dirty="0">
                          <a:latin typeface="Meiryo UI" panose="020B0604030504040204" pitchFamily="50" charset="-128"/>
                          <a:ea typeface="Meiryo UI" panose="020B0604030504040204" pitchFamily="50" charset="-128"/>
                        </a:rPr>
                        <a:t>「学び、理解しよう」を読んで理解を深める</a:t>
                      </a:r>
                      <a:endParaRPr kumimoji="1" lang="ja-JP" altLang="en-US" sz="2400" dirty="0">
                        <a:latin typeface="Meiryo UI" panose="020B0604030504040204" pitchFamily="50" charset="-128"/>
                        <a:ea typeface="Meiryo UI" panose="020B0604030504040204" pitchFamily="50" charset="-128"/>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5</a:t>
                      </a:r>
                      <a:r>
                        <a:rPr lang="ja-JP" altLang="en-US" sz="2400" dirty="0">
                          <a:latin typeface="Meiryo UI" panose="020B0604030504040204" pitchFamily="50" charset="-128"/>
                          <a:ea typeface="Meiryo UI" panose="020B0604030504040204" pitchFamily="50" charset="-128"/>
                        </a:rPr>
                        <a:t>分）</a:t>
                      </a:r>
                      <a:endParaRPr lang="en-US" altLang="ja-JP" sz="2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049392469"/>
                  </a:ext>
                </a:extLst>
              </a:tr>
              <a:tr h="701762">
                <a:tc>
                  <a:txBody>
                    <a:bodyPr/>
                    <a:lstStyle/>
                    <a:p>
                      <a:pPr algn="ctr"/>
                      <a:r>
                        <a:rPr kumimoji="1" lang="ja-JP" altLang="en-US" sz="2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６</a:t>
                      </a:r>
                    </a:p>
                  </a:txBody>
                  <a:tcPr anchor="ctr"/>
                </a:tc>
                <a:tc>
                  <a:txBody>
                    <a:bodyPr/>
                    <a:lstStyle/>
                    <a:p>
                      <a:r>
                        <a:rPr lang="ja-JP" altLang="en-US" sz="2400" dirty="0">
                          <a:latin typeface="Meiryo UI" panose="020B0604030504040204" pitchFamily="50" charset="-128"/>
                          <a:ea typeface="Meiryo UI" panose="020B0604030504040204" pitchFamily="50" charset="-128"/>
                        </a:rPr>
                        <a:t>「事例のその後」を読んで、</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「ある事例」「事例のその後」の解説を行う</a:t>
                      </a:r>
                      <a:endParaRPr kumimoji="1" lang="ja-JP" altLang="en-US" sz="2400" dirty="0">
                        <a:latin typeface="Meiryo UI" panose="020B0604030504040204" pitchFamily="50" charset="-128"/>
                        <a:ea typeface="Meiryo UI" panose="020B0604030504040204" pitchFamily="50" charset="-128"/>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5</a:t>
                      </a:r>
                      <a:r>
                        <a:rPr lang="ja-JP" altLang="en-US" sz="2400" dirty="0">
                          <a:latin typeface="Meiryo UI" panose="020B0604030504040204" pitchFamily="50" charset="-128"/>
                          <a:ea typeface="Meiryo UI" panose="020B0604030504040204" pitchFamily="50" charset="-128"/>
                        </a:rPr>
                        <a:t>分）</a:t>
                      </a:r>
                      <a:endParaRPr lang="en-US" altLang="ja-JP" sz="2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368125355"/>
                  </a:ext>
                </a:extLst>
              </a:tr>
              <a:tr h="701762">
                <a:tc>
                  <a:txBody>
                    <a:bodyPr/>
                    <a:lstStyle/>
                    <a:p>
                      <a:pPr algn="ctr"/>
                      <a:r>
                        <a:rPr kumimoji="1" lang="ja-JP" altLang="en-US" sz="2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７</a:t>
                      </a:r>
                    </a:p>
                  </a:txBody>
                  <a:tcPr anchor="ctr"/>
                </a:tc>
                <a:tc>
                  <a:txBody>
                    <a:bodyPr/>
                    <a:lstStyle/>
                    <a:p>
                      <a:r>
                        <a:rPr lang="ja-JP" altLang="en-US" sz="2400" dirty="0">
                          <a:latin typeface="Meiryo UI" panose="020B0604030504040204" pitchFamily="50" charset="-128"/>
                          <a:ea typeface="Meiryo UI" panose="020B0604030504040204" pitchFamily="50" charset="-128"/>
                        </a:rPr>
                        <a:t>学んだこと、感じたことを話し合って共有したり、アンケートに書いてまとめたりする</a:t>
                      </a:r>
                      <a:endParaRPr kumimoji="1" lang="ja-JP" altLang="en-US" sz="2400" dirty="0">
                        <a:latin typeface="Meiryo UI" panose="020B0604030504040204" pitchFamily="50" charset="-128"/>
                        <a:ea typeface="Meiryo UI" panose="020B0604030504040204" pitchFamily="50" charset="-128"/>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5</a:t>
                      </a:r>
                      <a:r>
                        <a:rPr lang="ja-JP" altLang="en-US" sz="2400" dirty="0">
                          <a:latin typeface="Meiryo UI" panose="020B0604030504040204" pitchFamily="50" charset="-128"/>
                          <a:ea typeface="Meiryo UI" panose="020B0604030504040204" pitchFamily="50" charset="-128"/>
                        </a:rPr>
                        <a:t>分）</a:t>
                      </a:r>
                      <a:endParaRPr lang="en-US" altLang="ja-JP" sz="2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315214259"/>
                  </a:ext>
                </a:extLst>
              </a:tr>
            </a:tbl>
          </a:graphicData>
        </a:graphic>
      </p:graphicFrame>
    </p:spTree>
    <p:extLst>
      <p:ext uri="{BB962C8B-B14F-4D97-AF65-F5344CB8AC3E}">
        <p14:creationId xmlns:p14="http://schemas.microsoft.com/office/powerpoint/2010/main" val="102411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69270" y="43312"/>
            <a:ext cx="5215812" cy="1008911"/>
          </a:xfrm>
        </p:spPr>
        <p:txBody>
          <a:bodyPr>
            <a:normAutofit/>
          </a:bodyPr>
          <a:lstStyle/>
          <a:p>
            <a:pPr algn="ctr"/>
            <a:r>
              <a:rPr kumimoji="1" lang="ja-JP" altLang="en-US" sz="4000" b="1" dirty="0">
                <a:solidFill>
                  <a:schemeClr val="tx1"/>
                </a:solidFill>
                <a:latin typeface="メイリオ" panose="020B0604030504040204" pitchFamily="50" charset="-128"/>
                <a:ea typeface="メイリオ" panose="020B0604030504040204" pitchFamily="50" charset="-128"/>
              </a:rPr>
              <a:t>関連資料の活用</a:t>
            </a:r>
          </a:p>
        </p:txBody>
      </p:sp>
      <p:sp>
        <p:nvSpPr>
          <p:cNvPr id="3" name="コンテンツ プレースホルダー 2"/>
          <p:cNvSpPr>
            <a:spLocks noGrp="1"/>
          </p:cNvSpPr>
          <p:nvPr>
            <p:ph idx="1"/>
          </p:nvPr>
        </p:nvSpPr>
        <p:spPr>
          <a:xfrm>
            <a:off x="283746" y="1603331"/>
            <a:ext cx="8664318" cy="3685315"/>
          </a:xfrm>
        </p:spPr>
        <p:txBody>
          <a:bodyPr>
            <a:normAutofit fontScale="85000" lnSpcReduction="10000"/>
          </a:bodyPr>
          <a:lstStyle/>
          <a:p>
            <a:pPr>
              <a:lnSpc>
                <a:spcPct val="120000"/>
              </a:lnSpc>
            </a:pPr>
            <a:r>
              <a:rPr lang="ja-JP" altLang="en-US" sz="2800" dirty="0">
                <a:latin typeface="メイリオ" panose="020B0604030504040204" pitchFamily="50" charset="-128"/>
                <a:ea typeface="メイリオ" panose="020B0604030504040204" pitchFamily="50" charset="-128"/>
              </a:rPr>
              <a:t>適切なケアの実施に必要な全ての情報を小冊子にまとめることは不可能なので、関連する情報を</a:t>
            </a:r>
            <a:r>
              <a:rPr lang="ja-JP" altLang="en-US" sz="2800" b="1" u="sng" dirty="0">
                <a:solidFill>
                  <a:srgbClr val="00B050"/>
                </a:solidFill>
                <a:latin typeface="メイリオ" panose="020B0604030504040204" pitchFamily="50" charset="-128"/>
                <a:ea typeface="メイリオ" panose="020B0604030504040204" pitchFamily="50" charset="-128"/>
              </a:rPr>
              <a:t>ＵＲＬ</a:t>
            </a:r>
            <a:r>
              <a:rPr lang="ja-JP" altLang="en-US" sz="2800" dirty="0">
                <a:latin typeface="メイリオ" panose="020B0604030504040204" pitchFamily="50" charset="-128"/>
                <a:ea typeface="メイリオ" panose="020B0604030504040204" pitchFamily="50" charset="-128"/>
              </a:rPr>
              <a:t>で紹介</a:t>
            </a:r>
            <a:endParaRPr lang="en-US" altLang="ja-JP" sz="2800" dirty="0">
              <a:latin typeface="メイリオ" panose="020B0604030504040204" pitchFamily="50" charset="-128"/>
              <a:ea typeface="メイリオ" panose="020B0604030504040204" pitchFamily="50" charset="-128"/>
            </a:endParaRPr>
          </a:p>
          <a:p>
            <a:pPr>
              <a:lnSpc>
                <a:spcPct val="120000"/>
              </a:lnSpc>
            </a:pPr>
            <a:endParaRPr lang="en-US" altLang="ja-JP" sz="2800" dirty="0">
              <a:latin typeface="メイリオ" panose="020B0604030504040204" pitchFamily="50" charset="-128"/>
              <a:ea typeface="メイリオ" panose="020B0604030504040204" pitchFamily="50" charset="-128"/>
            </a:endParaRPr>
          </a:p>
          <a:p>
            <a:pPr>
              <a:lnSpc>
                <a:spcPct val="120000"/>
              </a:lnSpc>
            </a:pPr>
            <a:r>
              <a:rPr lang="ja-JP" altLang="en-US" sz="2800" dirty="0">
                <a:latin typeface="メイリオ" panose="020B0604030504040204" pitchFamily="50" charset="-128"/>
                <a:ea typeface="メイリオ" panose="020B0604030504040204" pitchFamily="50" charset="-128"/>
              </a:rPr>
              <a:t>この講義では、</a:t>
            </a:r>
            <a:r>
              <a:rPr lang="en-US" altLang="ja-JP" sz="2800" u="sng" dirty="0">
                <a:solidFill>
                  <a:srgbClr val="0070C0"/>
                </a:solidFill>
                <a:latin typeface="メイリオ" panose="020B0604030504040204" pitchFamily="50" charset="-128"/>
                <a:ea typeface="メイリオ" panose="020B0604030504040204" pitchFamily="50" charset="-128"/>
              </a:rPr>
              <a:t>『</a:t>
            </a:r>
            <a:r>
              <a:rPr lang="ja-JP" altLang="ja-JP" sz="2800" u="sng" dirty="0">
                <a:solidFill>
                  <a:srgbClr val="0070C0"/>
                </a:solidFill>
                <a:latin typeface="メイリオ" panose="020B0604030504040204" pitchFamily="50" charset="-128"/>
                <a:ea typeface="メイリオ" panose="020B0604030504040204" pitchFamily="50" charset="-128"/>
              </a:rPr>
              <a:t>その人らしさ</a:t>
            </a:r>
            <a:r>
              <a:rPr lang="en-US" altLang="ja-JP" sz="2800" u="sng" dirty="0">
                <a:solidFill>
                  <a:srgbClr val="0070C0"/>
                </a:solidFill>
                <a:latin typeface="メイリオ" panose="020B0604030504040204" pitchFamily="50" charset="-128"/>
                <a:ea typeface="メイリオ" panose="020B0604030504040204" pitchFamily="50" charset="-128"/>
              </a:rPr>
              <a:t>』</a:t>
            </a:r>
            <a:r>
              <a:rPr lang="ja-JP" altLang="ja-JP" sz="2800" u="sng" dirty="0">
                <a:solidFill>
                  <a:srgbClr val="0070C0"/>
                </a:solidFill>
                <a:latin typeface="メイリオ" panose="020B0604030504040204" pitchFamily="50" charset="-128"/>
                <a:ea typeface="メイリオ" panose="020B0604030504040204" pitchFamily="50" charset="-128"/>
              </a:rPr>
              <a:t>を大切にしたケアを目指して</a:t>
            </a:r>
            <a:r>
              <a:rPr lang="ja-JP" altLang="en-US" sz="2800" u="sng" dirty="0">
                <a:solidFill>
                  <a:srgbClr val="0070C0"/>
                </a:solidFill>
                <a:latin typeface="メイリオ" panose="020B0604030504040204" pitchFamily="50" charset="-128"/>
                <a:ea typeface="メイリオ" panose="020B0604030504040204" pitchFamily="50" charset="-128"/>
              </a:rPr>
              <a:t>」</a:t>
            </a:r>
            <a:r>
              <a:rPr lang="ja-JP" altLang="ja-JP" sz="2800" u="sng" dirty="0">
                <a:solidFill>
                  <a:srgbClr val="0070C0"/>
                </a:solidFill>
                <a:latin typeface="メイリオ" panose="020B0604030504040204" pitchFamily="50" charset="-128"/>
                <a:ea typeface="メイリオ" panose="020B0604030504040204" pitchFamily="50" charset="-128"/>
              </a:rPr>
              <a:t>関連資料一覧</a:t>
            </a:r>
            <a:r>
              <a:rPr lang="ja-JP" altLang="en-US" sz="2800" u="sng" dirty="0">
                <a:solidFill>
                  <a:srgbClr val="0070C0"/>
                </a:solidFill>
                <a:latin typeface="メイリオ" panose="020B0604030504040204" pitchFamily="50" charset="-128"/>
                <a:ea typeface="メイリオ" panose="020B0604030504040204" pitchFamily="50" charset="-128"/>
              </a:rPr>
              <a:t>（小冊子のページごとにまとめたもの）</a:t>
            </a:r>
            <a:r>
              <a:rPr lang="ja-JP" altLang="en-US" sz="2800" dirty="0">
                <a:latin typeface="メイリオ" panose="020B0604030504040204" pitchFamily="50" charset="-128"/>
                <a:ea typeface="メイリオ" panose="020B0604030504040204" pitchFamily="50" charset="-128"/>
              </a:rPr>
              <a:t>として紹介</a:t>
            </a:r>
            <a:endParaRPr lang="ja-JP" altLang="ja-JP" sz="2800" dirty="0">
              <a:latin typeface="メイリオ" panose="020B0604030504040204" pitchFamily="50" charset="-128"/>
              <a:ea typeface="メイリオ" panose="020B0604030504040204" pitchFamily="50" charset="-128"/>
            </a:endParaRPr>
          </a:p>
          <a:p>
            <a:pPr>
              <a:lnSpc>
                <a:spcPct val="120000"/>
              </a:lnSpc>
            </a:pPr>
            <a:r>
              <a:rPr lang="ja-JP" altLang="en-US" sz="2800" dirty="0">
                <a:latin typeface="メイリオ" panose="020B0604030504040204" pitchFamily="50" charset="-128"/>
                <a:ea typeface="メイリオ" panose="020B0604030504040204" pitchFamily="50" charset="-128"/>
              </a:rPr>
              <a:t>財団ＨＰ上では、高齢者虐待防止に役立つ資料等の「</a:t>
            </a:r>
            <a:r>
              <a:rPr lang="ja-JP" altLang="en-US" sz="2800" u="sng" dirty="0">
                <a:latin typeface="メイリオ" panose="020B0604030504040204" pitchFamily="50" charset="-128"/>
                <a:ea typeface="メイリオ" panose="020B0604030504040204" pitchFamily="50" charset="-128"/>
              </a:rPr>
              <a:t>リンク集一覧</a:t>
            </a:r>
            <a:r>
              <a:rPr lang="ja-JP" altLang="en-US" sz="2800" dirty="0">
                <a:latin typeface="メイリオ" panose="020B0604030504040204" pitchFamily="50" charset="-128"/>
                <a:ea typeface="メイリオ" panose="020B0604030504040204" pitchFamily="50" charset="-128"/>
              </a:rPr>
              <a:t>」（カテゴリごとにまとめたもの）として掲載</a:t>
            </a:r>
            <a:endParaRPr kumimoji="1" lang="ja-JP" altLang="en-US" sz="280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283746" y="5381952"/>
            <a:ext cx="8664318" cy="1323439"/>
          </a:xfrm>
          <a:prstGeom prst="rect">
            <a:avLst/>
          </a:prstGeom>
          <a:noFill/>
        </p:spPr>
        <p:txBody>
          <a:bodyPr wrap="square" rtlCol="0">
            <a:spAutoFit/>
          </a:bodyPr>
          <a:lstStyle/>
          <a:p>
            <a:r>
              <a:rPr kumimoji="1" lang="ja-JP" altLang="en-US" sz="2000" b="1" dirty="0">
                <a:solidFill>
                  <a:srgbClr val="FF0000"/>
                </a:solidFill>
                <a:latin typeface="Meiryo UI" panose="020B0604030504040204" pitchFamily="50" charset="-128"/>
                <a:ea typeface="Meiryo UI" panose="020B0604030504040204" pitchFamily="50" charset="-128"/>
              </a:rPr>
              <a:t>「公益財団法人 東京都福祉保健財団」 </a:t>
            </a:r>
            <a:r>
              <a:rPr lang="ja-JP" altLang="en-US" sz="2000" b="1" dirty="0">
                <a:solidFill>
                  <a:srgbClr val="FF0000"/>
                </a:solidFill>
                <a:latin typeface="Meiryo UI" panose="020B0604030504040204" pitchFamily="50" charset="-128"/>
                <a:ea typeface="Meiryo UI" panose="020B0604030504040204" pitchFamily="50" charset="-128"/>
              </a:rPr>
              <a:t>ホームページ</a:t>
            </a:r>
            <a:r>
              <a:rPr lang="en-US" altLang="ja-JP" sz="2000" b="1" dirty="0">
                <a:solidFill>
                  <a:srgbClr val="FF0000"/>
                </a:solidFill>
                <a:latin typeface="Meiryo UI" panose="020B0604030504040204" pitchFamily="50" charset="-128"/>
                <a:ea typeface="Meiryo UI" panose="020B0604030504040204" pitchFamily="50" charset="-128"/>
                <a:hlinkClick r:id="rId3"/>
              </a:rPr>
              <a:t>http://www.fukushizaidan.jp/</a:t>
            </a:r>
            <a:endParaRPr lang="en-US" altLang="ja-JP" sz="2000" b="1" dirty="0">
              <a:solidFill>
                <a:srgbClr val="FF0000"/>
              </a:solidFill>
              <a:latin typeface="Meiryo UI" panose="020B0604030504040204" pitchFamily="50" charset="-128"/>
              <a:ea typeface="Meiryo UI" panose="020B0604030504040204" pitchFamily="50" charset="-128"/>
            </a:endParaRPr>
          </a:p>
          <a:p>
            <a:r>
              <a:rPr lang="ja-JP" altLang="en-US" sz="2000" b="1" dirty="0">
                <a:solidFill>
                  <a:srgbClr val="FF0000"/>
                </a:solidFill>
                <a:latin typeface="Meiryo UI" panose="020B0604030504040204" pitchFamily="50" charset="-128"/>
                <a:ea typeface="Meiryo UI" panose="020B0604030504040204" pitchFamily="50" charset="-128"/>
              </a:rPr>
              <a:t>⇒研修を受講される方へ　</a:t>
            </a:r>
            <a:r>
              <a:rPr kumimoji="1" lang="ja-JP" altLang="en-US" sz="2000" b="1" dirty="0">
                <a:solidFill>
                  <a:srgbClr val="FF0000"/>
                </a:solidFill>
                <a:latin typeface="Meiryo UI" panose="020B0604030504040204" pitchFamily="50" charset="-128"/>
                <a:ea typeface="Meiryo UI" panose="020B0604030504040204" pitchFamily="50" charset="-128"/>
              </a:rPr>
              <a:t>⇒</a:t>
            </a:r>
            <a:r>
              <a:rPr kumimoji="1" lang="ja-JP" altLang="en-US" sz="2000" dirty="0">
                <a:solidFill>
                  <a:srgbClr val="FF0000"/>
                </a:solidFill>
                <a:latin typeface="Meiryo UI" panose="020B0604030504040204" pitchFamily="50" charset="-128"/>
                <a:ea typeface="Meiryo UI" panose="020B0604030504040204" pitchFamily="50" charset="-128"/>
              </a:rPr>
              <a:t>（その他の福祉分野）</a:t>
            </a:r>
            <a:r>
              <a:rPr kumimoji="1" lang="ja-JP" altLang="en-US" sz="2000" b="1" dirty="0">
                <a:solidFill>
                  <a:srgbClr val="FF0000"/>
                </a:solidFill>
                <a:latin typeface="Meiryo UI" panose="020B0604030504040204" pitchFamily="50" charset="-128"/>
                <a:ea typeface="Meiryo UI" panose="020B0604030504040204" pitchFamily="50" charset="-128"/>
              </a:rPr>
              <a:t>高齢者権利擁護推進事業</a:t>
            </a:r>
            <a:endParaRPr kumimoji="1" lang="en-US" altLang="ja-JP" sz="2000" b="1" dirty="0">
              <a:solidFill>
                <a:srgbClr val="FF0000"/>
              </a:solidFill>
              <a:latin typeface="Meiryo UI" panose="020B0604030504040204" pitchFamily="50" charset="-128"/>
              <a:ea typeface="Meiryo UI" panose="020B0604030504040204" pitchFamily="50" charset="-128"/>
            </a:endParaRPr>
          </a:p>
          <a:p>
            <a:r>
              <a:rPr kumimoji="1" lang="ja-JP" altLang="en-US" sz="2000" b="1" dirty="0">
                <a:solidFill>
                  <a:srgbClr val="FF0000"/>
                </a:solidFill>
                <a:latin typeface="Meiryo UI" panose="020B0604030504040204" pitchFamily="50" charset="-128"/>
                <a:ea typeface="Meiryo UI" panose="020B0604030504040204" pitchFamily="50" charset="-128"/>
              </a:rPr>
              <a:t>⇒養介護施設従事者等による高齢者虐待防止に役立つ資料等のリンク集</a:t>
            </a:r>
          </a:p>
        </p:txBody>
      </p:sp>
      <p:sp>
        <p:nvSpPr>
          <p:cNvPr id="6" name="下矢印 5"/>
          <p:cNvSpPr/>
          <p:nvPr/>
        </p:nvSpPr>
        <p:spPr bwMode="auto">
          <a:xfrm>
            <a:off x="4306582" y="2525486"/>
            <a:ext cx="541189" cy="43114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200" b="0" i="0" u="none" strike="noStrike" cap="none" normalizeH="0" baseline="0">
              <a:ln>
                <a:noFill/>
              </a:ln>
              <a:solidFill>
                <a:schemeClr val="tx1"/>
              </a:solidFill>
              <a:effectLst/>
              <a:latin typeface="Arial" charset="0"/>
              <a:ea typeface="ＭＳ Ｐゴシック" pitchFamily="50" charset="-128"/>
            </a:endParaRPr>
          </a:p>
        </p:txBody>
      </p:sp>
      <p:sp>
        <p:nvSpPr>
          <p:cNvPr id="8" name="大波 7"/>
          <p:cNvSpPr/>
          <p:nvPr/>
        </p:nvSpPr>
        <p:spPr>
          <a:xfrm>
            <a:off x="283746" y="311483"/>
            <a:ext cx="1366982" cy="966111"/>
          </a:xfrm>
          <a:prstGeom prst="wav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400" dirty="0">
                <a:latin typeface="HG丸ｺﾞｼｯｸM-PRO" panose="020F0600000000000000" pitchFamily="50" charset="-128"/>
                <a:ea typeface="HG丸ｺﾞｼｯｸM-PRO" panose="020F0600000000000000" pitchFamily="50" charset="-128"/>
              </a:rPr>
              <a:t>講師ガイド</a:t>
            </a:r>
            <a:endParaRPr kumimoji="1" lang="en-US" altLang="ja-JP" sz="1400" dirty="0">
              <a:latin typeface="HG丸ｺﾞｼｯｸM-PRO" panose="020F0600000000000000" pitchFamily="50" charset="-128"/>
              <a:ea typeface="HG丸ｺﾞｼｯｸM-PRO" panose="020F0600000000000000" pitchFamily="50" charset="-128"/>
            </a:endParaRPr>
          </a:p>
          <a:p>
            <a:pPr algn="ctr"/>
            <a:r>
              <a:rPr kumimoji="1" lang="ja-JP" altLang="en-US" sz="2000" dirty="0">
                <a:latin typeface="HG丸ｺﾞｼｯｸM-PRO" panose="020F0600000000000000" pitchFamily="50" charset="-128"/>
                <a:ea typeface="HG丸ｺﾞｼｯｸM-PRO" panose="020F0600000000000000" pitchFamily="50" charset="-128"/>
              </a:rPr>
              <a:t>６ページ</a:t>
            </a:r>
          </a:p>
        </p:txBody>
      </p:sp>
      <p:sp>
        <p:nvSpPr>
          <p:cNvPr id="7" name="スライド番号プレースホルダー 6"/>
          <p:cNvSpPr>
            <a:spLocks noGrp="1"/>
          </p:cNvSpPr>
          <p:nvPr>
            <p:ph type="sldNum" sz="quarter" idx="12"/>
          </p:nvPr>
        </p:nvSpPr>
        <p:spPr/>
        <p:txBody>
          <a:bodyPr/>
          <a:lstStyle/>
          <a:p>
            <a:pPr rtl="0"/>
            <a:fld id="{401CF334-2D5C-4859-84A6-CA7E6E43FAEB}" type="slidenum">
              <a:rPr lang="en-US" altLang="ja-JP" noProof="0" smtClean="0"/>
              <a:t>7</a:t>
            </a:fld>
            <a:endParaRPr lang="ja-JP" altLang="en-US" noProof="0" dirty="0"/>
          </a:p>
        </p:txBody>
      </p:sp>
      <p:sp>
        <p:nvSpPr>
          <p:cNvPr id="9" name="下矢印 8"/>
          <p:cNvSpPr/>
          <p:nvPr/>
        </p:nvSpPr>
        <p:spPr bwMode="auto">
          <a:xfrm>
            <a:off x="2603230" y="2530602"/>
            <a:ext cx="541189" cy="43114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200" b="0" i="0" u="none" strike="noStrike" cap="none" normalizeH="0" baseline="0">
              <a:ln>
                <a:noFill/>
              </a:ln>
              <a:solidFill>
                <a:schemeClr val="tx1"/>
              </a:solidFill>
              <a:effectLst/>
              <a:latin typeface="Arial" charset="0"/>
              <a:ea typeface="ＭＳ Ｐゴシック" pitchFamily="50" charset="-128"/>
            </a:endParaRPr>
          </a:p>
        </p:txBody>
      </p:sp>
      <p:sp>
        <p:nvSpPr>
          <p:cNvPr id="10" name="下矢印 9"/>
          <p:cNvSpPr/>
          <p:nvPr/>
        </p:nvSpPr>
        <p:spPr bwMode="auto">
          <a:xfrm>
            <a:off x="6009934" y="2525486"/>
            <a:ext cx="541189" cy="43114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200" b="0"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131512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05272" y="136523"/>
            <a:ext cx="8938727" cy="2345420"/>
          </a:xfrm>
        </p:spPr>
        <p:txBody>
          <a:bodyPr/>
          <a:lstStyle/>
          <a:p>
            <a:pPr>
              <a:lnSpc>
                <a:spcPts val="5760"/>
              </a:lnSpc>
              <a:spcAft>
                <a:spcPts val="600"/>
              </a:spcAft>
            </a:pPr>
            <a:r>
              <a:rPr kumimoji="1" lang="ja-JP" altLang="en-US" sz="4000" dirty="0">
                <a:solidFill>
                  <a:schemeClr val="tx1"/>
                </a:solidFill>
              </a:rPr>
              <a:t>職場内研修</a:t>
            </a:r>
            <a:r>
              <a:rPr lang="ja-JP" altLang="en-US" sz="4000" dirty="0">
                <a:solidFill>
                  <a:schemeClr val="tx1"/>
                </a:solidFill>
              </a:rPr>
              <a:t>を</a:t>
            </a:r>
            <a:r>
              <a:rPr lang="en-US" altLang="ja-JP" sz="3000" dirty="0">
                <a:solidFill>
                  <a:schemeClr val="tx1"/>
                </a:solidFill>
              </a:rPr>
              <a:t/>
            </a:r>
            <a:br>
              <a:rPr lang="en-US" altLang="ja-JP" sz="3000" dirty="0">
                <a:solidFill>
                  <a:schemeClr val="tx1"/>
                </a:solidFill>
              </a:rPr>
            </a:br>
            <a:r>
              <a:rPr lang="ja-JP" altLang="en-US" sz="3000" dirty="0">
                <a:solidFill>
                  <a:schemeClr val="tx1"/>
                </a:solidFill>
              </a:rPr>
              <a:t>　</a:t>
            </a:r>
            <a:r>
              <a:rPr kumimoji="1" lang="ja-JP" altLang="en-US" sz="4800" dirty="0">
                <a:solidFill>
                  <a:schemeClr val="tx1"/>
                </a:solidFill>
                <a:latin typeface="メイリオ" panose="020B0604030504040204" pitchFamily="50" charset="-128"/>
                <a:ea typeface="メイリオ" panose="020B0604030504040204" pitchFamily="50" charset="-128"/>
              </a:rPr>
              <a:t>「ある事例」を使って</a:t>
            </a:r>
            <a:r>
              <a:rPr kumimoji="1" lang="en-US" altLang="ja-JP" sz="4800" dirty="0">
                <a:solidFill>
                  <a:schemeClr val="tx1"/>
                </a:solidFill>
                <a:latin typeface="メイリオ" panose="020B0604030504040204" pitchFamily="50" charset="-128"/>
                <a:ea typeface="メイリオ" panose="020B0604030504040204" pitchFamily="50" charset="-128"/>
              </a:rPr>
              <a:t/>
            </a:r>
            <a:br>
              <a:rPr kumimoji="1" lang="en-US" altLang="ja-JP" sz="4800" dirty="0">
                <a:solidFill>
                  <a:schemeClr val="tx1"/>
                </a:solidFill>
                <a:latin typeface="メイリオ" panose="020B0604030504040204" pitchFamily="50" charset="-128"/>
                <a:ea typeface="メイリオ" panose="020B0604030504040204" pitchFamily="50" charset="-128"/>
              </a:rPr>
            </a:br>
            <a:r>
              <a:rPr kumimoji="1" lang="ja-JP" altLang="en-US" sz="4800" dirty="0">
                <a:solidFill>
                  <a:schemeClr val="tx1"/>
                </a:solidFill>
                <a:latin typeface="メイリオ" panose="020B0604030504040204" pitchFamily="50" charset="-128"/>
                <a:ea typeface="メイリオ" panose="020B0604030504040204" pitchFamily="50" charset="-128"/>
              </a:rPr>
              <a:t>　　</a:t>
            </a:r>
            <a:r>
              <a:rPr lang="ja-JP" altLang="en-US" sz="4800" dirty="0">
                <a:solidFill>
                  <a:schemeClr val="tx1"/>
                </a:solidFill>
                <a:latin typeface="メイリオ" panose="020B0604030504040204" pitchFamily="50" charset="-128"/>
                <a:ea typeface="メイリオ" panose="020B0604030504040204" pitchFamily="50" charset="-128"/>
              </a:rPr>
              <a:t>ワークをやってみましょう</a:t>
            </a:r>
            <a:endParaRPr kumimoji="1" lang="ja-JP" altLang="en-US" sz="4800" dirty="0">
              <a:solidFill>
                <a:schemeClr val="tx1"/>
              </a:solidFill>
              <a:latin typeface="メイリオ" panose="020B0604030504040204" pitchFamily="50" charset="-128"/>
              <a:ea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pPr rtl="0"/>
            <a:fld id="{401CF334-2D5C-4859-84A6-CA7E6E43FAEB}" type="slidenum">
              <a:rPr lang="en-US" altLang="ja-JP" noProof="0" smtClean="0"/>
              <a:t>8</a:t>
            </a:fld>
            <a:endParaRPr lang="ja-JP" altLang="en-US" noProof="0" dirty="0"/>
          </a:p>
        </p:txBody>
      </p:sp>
      <p:sp>
        <p:nvSpPr>
          <p:cNvPr id="5" name="角丸四角形 4"/>
          <p:cNvSpPr/>
          <p:nvPr/>
        </p:nvSpPr>
        <p:spPr>
          <a:xfrm>
            <a:off x="1811226" y="2691582"/>
            <a:ext cx="5521548" cy="3875238"/>
          </a:xfrm>
          <a:prstGeom prst="roundRect">
            <a:avLst>
              <a:gd name="adj" fmla="val 0"/>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4800" b="1" dirty="0">
                <a:latin typeface="メイリオ" panose="020B0604030504040204" pitchFamily="50" charset="-128"/>
                <a:ea typeface="メイリオ" panose="020B0604030504040204" pitchFamily="50" charset="-128"/>
              </a:rPr>
              <a:t>ワ ー ク の 流 れ</a:t>
            </a:r>
            <a:endParaRPr kumimoji="1" lang="en-US" altLang="ja-JP" sz="4800" b="1" dirty="0">
              <a:latin typeface="メイリオ" panose="020B0604030504040204" pitchFamily="50" charset="-128"/>
              <a:ea typeface="メイリオ" panose="020B0604030504040204" pitchFamily="50" charset="-128"/>
            </a:endParaRPr>
          </a:p>
          <a:p>
            <a:pPr algn="ctr"/>
            <a:endParaRPr kumimoji="1" lang="en-US" altLang="ja-JP" sz="800" b="1"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a:t>
            </a:r>
            <a:r>
              <a:rPr kumimoji="1" lang="ja-JP" altLang="en-US" sz="3200" dirty="0">
                <a:latin typeface="メイリオ" panose="020B0604030504040204" pitchFamily="50" charset="-128"/>
                <a:ea typeface="メイリオ" panose="020B0604030504040204" pitchFamily="50" charset="-128"/>
              </a:rPr>
              <a:t>事例を読む</a:t>
            </a:r>
            <a:endParaRPr kumimoji="1"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・個人ワーク</a:t>
            </a:r>
            <a:endParaRPr kumimoji="1" lang="en-US" altLang="ja-JP" sz="3200" dirty="0">
              <a:latin typeface="メイリオ" panose="020B0604030504040204" pitchFamily="50" charset="-128"/>
              <a:ea typeface="メイリオ" panose="020B0604030504040204" pitchFamily="50" charset="-128"/>
            </a:endParaRPr>
          </a:p>
          <a:p>
            <a:r>
              <a:rPr kumimoji="1" lang="ja-JP" altLang="en-US" sz="3200" dirty="0">
                <a:latin typeface="メイリオ" panose="020B0604030504040204" pitchFamily="50" charset="-128"/>
                <a:ea typeface="メイリオ" panose="020B0604030504040204" pitchFamily="50" charset="-128"/>
              </a:rPr>
              <a:t>・自己紹介</a:t>
            </a:r>
            <a:endParaRPr kumimoji="1" lang="en-US" altLang="ja-JP" sz="3200" dirty="0">
              <a:latin typeface="メイリオ" panose="020B0604030504040204" pitchFamily="50" charset="-128"/>
              <a:ea typeface="メイリオ" panose="020B0604030504040204" pitchFamily="50" charset="-128"/>
            </a:endParaRPr>
          </a:p>
          <a:p>
            <a:r>
              <a:rPr kumimoji="1" lang="ja-JP" altLang="en-US" sz="3200" dirty="0">
                <a:latin typeface="メイリオ" panose="020B0604030504040204" pitchFamily="50" charset="-128"/>
                <a:ea typeface="メイリオ" panose="020B0604030504040204" pitchFamily="50" charset="-128"/>
              </a:rPr>
              <a:t>・発表</a:t>
            </a:r>
            <a:endParaRPr kumimoji="1" lang="en-US" altLang="ja-JP" sz="3200" dirty="0">
              <a:latin typeface="メイリオ" panose="020B0604030504040204" pitchFamily="50" charset="-128"/>
              <a:ea typeface="メイリオ" panose="020B0604030504040204" pitchFamily="50" charset="-128"/>
            </a:endParaRPr>
          </a:p>
          <a:p>
            <a:r>
              <a:rPr kumimoji="1" lang="ja-JP" altLang="en-US" sz="3200" dirty="0">
                <a:latin typeface="メイリオ" panose="020B0604030504040204" pitchFamily="50" charset="-128"/>
                <a:ea typeface="メイリオ" panose="020B0604030504040204" pitchFamily="50" charset="-128"/>
              </a:rPr>
              <a:t>・解説</a:t>
            </a:r>
            <a:endParaRPr kumimoji="1" lang="en-US" altLang="ja-JP"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8053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949938"/>
            <a:ext cx="7772400" cy="2865437"/>
          </a:xfrm>
        </p:spPr>
        <p:txBody>
          <a:bodyPr/>
          <a:lstStyle/>
          <a:p>
            <a:r>
              <a:rPr kumimoji="1" lang="ja-JP" altLang="en-US" b="1" dirty="0">
                <a:latin typeface="メイリオ" panose="020B0604030504040204" pitchFamily="50" charset="-128"/>
                <a:ea typeface="メイリオ" panose="020B0604030504040204" pitchFamily="50" charset="-128"/>
              </a:rPr>
              <a:t>演 習 事 例</a:t>
            </a:r>
          </a:p>
        </p:txBody>
      </p:sp>
      <p:sp>
        <p:nvSpPr>
          <p:cNvPr id="4" name="サブタイトル 3"/>
          <p:cNvSpPr>
            <a:spLocks noGrp="1"/>
          </p:cNvSpPr>
          <p:nvPr>
            <p:ph type="subTitle" idx="1"/>
          </p:nvPr>
        </p:nvSpPr>
        <p:spPr>
          <a:xfrm>
            <a:off x="298579" y="3882487"/>
            <a:ext cx="8546841" cy="2332652"/>
          </a:xfrm>
        </p:spPr>
        <p:style>
          <a:lnRef idx="2">
            <a:schemeClr val="accent1"/>
          </a:lnRef>
          <a:fillRef idx="1">
            <a:schemeClr val="lt1"/>
          </a:fillRef>
          <a:effectRef idx="0">
            <a:schemeClr val="accent1"/>
          </a:effectRef>
          <a:fontRef idx="minor">
            <a:schemeClr val="dk1"/>
          </a:fontRef>
        </p:style>
        <p:txBody>
          <a:bodyPr anchor="ctr">
            <a:normAutofit fontScale="92500"/>
          </a:bodyPr>
          <a:lstStyle/>
          <a:p>
            <a:pPr algn="l">
              <a:lnSpc>
                <a:spcPct val="100000"/>
              </a:lnSpc>
            </a:pPr>
            <a:r>
              <a:rPr kumimoji="1" lang="ja-JP" altLang="en-US" sz="2800" dirty="0">
                <a:latin typeface="メイリオ" panose="020B0604030504040204" pitchFamily="50" charset="-128"/>
                <a:ea typeface="メイリオ" panose="020B0604030504040204" pitchFamily="50" charset="-128"/>
              </a:rPr>
              <a:t>　実際の事業所内研修の場面では、実際に事業所や組織内で生じている</a:t>
            </a:r>
            <a:r>
              <a:rPr kumimoji="1" lang="ja-JP" altLang="en-US" sz="2800" b="1" dirty="0">
                <a:solidFill>
                  <a:srgbClr val="7030A0"/>
                </a:solidFill>
                <a:latin typeface="メイリオ" panose="020B0604030504040204" pitchFamily="50" charset="-128"/>
                <a:ea typeface="メイリオ" panose="020B0604030504040204" pitchFamily="50" charset="-128"/>
              </a:rPr>
              <a:t>「不適切</a:t>
            </a:r>
            <a:r>
              <a:rPr lang="ja-JP" altLang="en-US" sz="2800" b="1" dirty="0">
                <a:solidFill>
                  <a:srgbClr val="7030A0"/>
                </a:solidFill>
                <a:latin typeface="メイリオ" panose="020B0604030504040204" pitchFamily="50" charset="-128"/>
                <a:ea typeface="メイリオ" panose="020B0604030504040204" pitchFamily="50" charset="-128"/>
              </a:rPr>
              <a:t>な対応かも？」「適切と言えるのか判断に迷う対応について」</a:t>
            </a:r>
            <a:r>
              <a:rPr lang="ja-JP" altLang="en-US" sz="2800" dirty="0">
                <a:latin typeface="メイリオ" panose="020B0604030504040204" pitchFamily="50" charset="-128"/>
                <a:ea typeface="メイリオ" panose="020B0604030504040204" pitchFamily="50" charset="-128"/>
              </a:rPr>
              <a:t>と感じる事業所独自の事例を基に話し合ってみることも効果的です。</a:t>
            </a:r>
            <a:endParaRPr lang="en-US" altLang="ja-JP" sz="2800" dirty="0">
              <a:latin typeface="メイリオ" panose="020B0604030504040204" pitchFamily="50" charset="-128"/>
              <a:ea typeface="メイリオ" panose="020B0604030504040204" pitchFamily="50" charset="-128"/>
            </a:endParaRPr>
          </a:p>
          <a:p>
            <a:pPr algn="l">
              <a:lnSpc>
                <a:spcPct val="100000"/>
              </a:lnSpc>
            </a:pPr>
            <a:r>
              <a:rPr lang="ja-JP" altLang="en-US" sz="2800" dirty="0">
                <a:latin typeface="メイリオ" panose="020B0604030504040204" pitchFamily="50" charset="-128"/>
                <a:ea typeface="メイリオ" panose="020B0604030504040204" pitchFamily="50" charset="-128"/>
              </a:rPr>
              <a:t>　ぜひテーマを決めて、意見交換をしてみてください。</a:t>
            </a:r>
            <a:endParaRPr kumimoji="1" lang="ja-JP" altLang="en-US" sz="2800" dirty="0">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a:blip r:embed="rId3"/>
          <a:stretch>
            <a:fillRect/>
          </a:stretch>
        </p:blipFill>
        <p:spPr>
          <a:xfrm>
            <a:off x="4725208" y="130398"/>
            <a:ext cx="3993051" cy="2433688"/>
          </a:xfrm>
          <a:prstGeom prst="rect">
            <a:avLst/>
          </a:prstGeom>
        </p:spPr>
      </p:pic>
      <p:sp>
        <p:nvSpPr>
          <p:cNvPr id="3" name="スライド番号プレースホルダー 2">
            <a:extLst>
              <a:ext uri="{FF2B5EF4-FFF2-40B4-BE49-F238E27FC236}">
                <a16:creationId xmlns:a16="http://schemas.microsoft.com/office/drawing/2014/main" id="{5F0D3987-AC07-4991-82EF-63765A5ABBF6}"/>
              </a:ext>
            </a:extLst>
          </p:cNvPr>
          <p:cNvSpPr>
            <a:spLocks noGrp="1"/>
          </p:cNvSpPr>
          <p:nvPr>
            <p:ph type="sldNum" sz="quarter" idx="12"/>
          </p:nvPr>
        </p:nvSpPr>
        <p:spPr>
          <a:xfrm>
            <a:off x="6850724" y="6400596"/>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20355-5184-44CC-B514-84AE92D778F4}" type="slidenum">
              <a:rPr kumimoji="1" lang="ja-JP" altLang="en-US" sz="1100" b="0" i="0" u="none" strike="noStrike" kern="1200" cap="none" spc="0" normalizeH="0" baseline="0" noProof="0" smtClean="0">
                <a:ln>
                  <a:noFill/>
                </a:ln>
                <a:solidFill>
                  <a:schemeClr val="tx1"/>
                </a:solidFill>
                <a:effectLst/>
                <a:uLnTx/>
                <a:uFillTx/>
                <a:latin typeface="ＭＳ 明朝" panose="02020609040205080304" pitchFamily="17" charset="-128"/>
                <a:ea typeface="ＭＳ 明朝" panose="02020609040205080304" pitchFamily="17" charset="-128"/>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100" b="0" i="0" u="none" strike="noStrike" kern="1200" cap="none" spc="0" normalizeH="0" baseline="0" noProof="0">
              <a:ln>
                <a:noFill/>
              </a:ln>
              <a:solidFill>
                <a:schemeClr val="tx1"/>
              </a:solidFill>
              <a:effectLst/>
              <a:uLnTx/>
              <a:uFillTx/>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3834501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ブレーンストーミングのプレゼンテーション">
  <a:themeElements>
    <a:clrScheme name="青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Office_15870482_TF03460637.potx" id="{8F3B156D-932A-4C4F-B19B-13DA9C7AB513}" vid="{CAF0C7A8-6467-402F-B5CC-E460ADA54AEF}"/>
    </a:ext>
  </a:extLst>
</a:theme>
</file>

<file path=ppt/theme/theme2.xml><?xml version="1.0" encoding="utf-8"?>
<a:theme xmlns:a="http://schemas.openxmlformats.org/drawingml/2006/main" name="1_ブレーンストーミングのプレゼンテーション">
  <a:themeElements>
    <a:clrScheme name="青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Office_15870482_TF03460637.potx" id="{8F3B156D-932A-4C4F-B19B-13DA9C7AB513}" vid="{CAF0C7A8-6467-402F-B5CC-E460ADA54AEF}"/>
    </a:ext>
  </a:extLst>
</a:theme>
</file>

<file path=ppt/theme/theme3.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ビジネス ブレーンストーミング プレゼンテーション</Template>
  <TotalTime>2180</TotalTime>
  <Words>3501</Words>
  <Application>Microsoft Office PowerPoint</Application>
  <PresentationFormat>画面に合わせる (4:3)</PresentationFormat>
  <Paragraphs>612</Paragraphs>
  <Slides>50</Slides>
  <Notes>50</Notes>
  <HiddenSlides>0</HiddenSlides>
  <MMClips>0</MMClips>
  <ScaleCrop>false</ScaleCrop>
  <HeadingPairs>
    <vt:vector size="6" baseType="variant">
      <vt:variant>
        <vt:lpstr>使用されているフォント</vt:lpstr>
      </vt:variant>
      <vt:variant>
        <vt:i4>16</vt:i4>
      </vt:variant>
      <vt:variant>
        <vt:lpstr>テーマ</vt:lpstr>
      </vt:variant>
      <vt:variant>
        <vt:i4>5</vt:i4>
      </vt:variant>
      <vt:variant>
        <vt:lpstr>スライド タイトル</vt:lpstr>
      </vt:variant>
      <vt:variant>
        <vt:i4>50</vt:i4>
      </vt:variant>
    </vt:vector>
  </HeadingPairs>
  <TitlesOfParts>
    <vt:vector size="71" baseType="lpstr">
      <vt:lpstr>HG丸ｺﾞｼｯｸM-PRO</vt:lpstr>
      <vt:lpstr>Meiryo UI</vt:lpstr>
      <vt:lpstr>ＭＳ Ｐゴシック</vt:lpstr>
      <vt:lpstr>ＭＳ Ｐ明朝</vt:lpstr>
      <vt:lpstr>ＭＳ ゴシック</vt:lpstr>
      <vt:lpstr>ＭＳ 明朝</vt:lpstr>
      <vt:lpstr>メイリオ</vt:lpstr>
      <vt:lpstr>游ゴシック</vt:lpstr>
      <vt:lpstr>游ゴシック Light</vt:lpstr>
      <vt:lpstr>Arial</vt:lpstr>
      <vt:lpstr>Calibri</vt:lpstr>
      <vt:lpstr>Calibri Light</vt:lpstr>
      <vt:lpstr>Palatino Linotype</vt:lpstr>
      <vt:lpstr>Trebuchet MS</vt:lpstr>
      <vt:lpstr>Wingdings</vt:lpstr>
      <vt:lpstr>Wingdings 2</vt:lpstr>
      <vt:lpstr>ブレーンストーミングのプレゼンテーション</vt:lpstr>
      <vt:lpstr>1_ブレーンストーミングのプレゼンテーション</vt:lpstr>
      <vt:lpstr>Office テーマ</vt:lpstr>
      <vt:lpstr>3_HDOfficeLightV0</vt:lpstr>
      <vt:lpstr>1_Office テーマ</vt:lpstr>
      <vt:lpstr>介護サービス事業所における　　　高齢者虐待防止について ～施設・事業所等での内部研修や具体的な取組を考える～</vt:lpstr>
      <vt:lpstr>使用する資料と『 小冊子 』について</vt:lpstr>
      <vt:lpstr>１　小冊子について</vt:lpstr>
      <vt:lpstr>PowerPoint プレゼンテーション</vt:lpstr>
      <vt:lpstr>PowerPoint プレゼンテーション</vt:lpstr>
      <vt:lpstr>研修会の例①-1　45分程度で複数回実施の場合</vt:lpstr>
      <vt:lpstr>関連資料の活用</vt:lpstr>
      <vt:lpstr>職場内研修を 　「ある事例」を使って 　　ワークをやってみましょう</vt:lpstr>
      <vt:lpstr>演 習 事 例</vt:lpstr>
      <vt:lpstr>ある事例①（集合研修版）</vt:lpstr>
      <vt:lpstr>PowerPoint プレゼンテーション</vt:lpstr>
      <vt:lpstr>ミニワーク①</vt:lpstr>
      <vt:lpstr>身体拘束とは</vt:lpstr>
      <vt:lpstr>「言葉で行動を制限する」　(スピーチロック)</vt:lpstr>
      <vt:lpstr>基本的ケアを徹底する</vt:lpstr>
      <vt:lpstr>個別ケアの重要性</vt:lpstr>
      <vt:lpstr>ある事例②（集合研修版）</vt:lpstr>
      <vt:lpstr>ミニワーク②</vt:lpstr>
      <vt:lpstr>養介護事業者等による高齢者虐待類型（例）</vt:lpstr>
      <vt:lpstr>ある事例③（集合研修版）</vt:lpstr>
      <vt:lpstr>ミニワーク③</vt:lpstr>
      <vt:lpstr>身体拘束が必要と考えてしまう背景　　　　 　　　　　　　　　　（考え方例）</vt:lpstr>
      <vt:lpstr>身体拘束を必要としない状態を 目指すために</vt:lpstr>
      <vt:lpstr>「家族」からの要求への考え方</vt:lpstr>
      <vt:lpstr>家族からの要求にどう向き合うか？</vt:lpstr>
      <vt:lpstr>小冊子を用いた 職場内研修方法 について</vt:lpstr>
      <vt:lpstr>「なぜ、高齢者虐待防止に 取組む必要があるの？」</vt:lpstr>
      <vt:lpstr>一つ目の「ある事例」</vt:lpstr>
      <vt:lpstr>PowerPoint プレゼンテーション</vt:lpstr>
      <vt:lpstr>「学び、理解しよう」</vt:lpstr>
      <vt:lpstr>一つ目の「ある事例」（解説の例）</vt:lpstr>
      <vt:lpstr>事例その後（解説の例）</vt:lpstr>
      <vt:lpstr>高齢者虐待の考え方と 具体例を知ろう</vt:lpstr>
      <vt:lpstr>もし、虐待に気づいたら？</vt:lpstr>
      <vt:lpstr>「もしも、虐待に気づいたら？」</vt:lpstr>
      <vt:lpstr>四つ目の「ある事例」</vt:lpstr>
      <vt:lpstr>PowerPoint プレゼンテーション</vt:lpstr>
      <vt:lpstr>四つ目の「ある事例」（解説の例）</vt:lpstr>
      <vt:lpstr>「学び、理解しよう」</vt:lpstr>
      <vt:lpstr>事例その後（解説の例）</vt:lpstr>
      <vt:lpstr>「高齢者虐待の背景・要因とその予防策を 知ろう」を個人でチェックしてみましょう</vt:lpstr>
      <vt:lpstr>PowerPoint プレゼンテーション</vt:lpstr>
      <vt:lpstr>情報交換　虐待の予防策等</vt:lpstr>
      <vt:lpstr>内部研修実施に向けて</vt:lpstr>
      <vt:lpstr>「不適切なケア」を放置せず、 　身体拘束・行動抑制を防止する</vt:lpstr>
      <vt:lpstr>再掲）養介護施設従事者等による 高齢者虐待の背景要因</vt:lpstr>
      <vt:lpstr>PowerPoint プレゼンテーション</vt:lpstr>
      <vt:lpstr>身体拘束廃止の実現に向けて</vt:lpstr>
      <vt:lpstr> 内部研修（例）</vt:lpstr>
      <vt:lpstr>最後に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創造性のセッション</dc:title>
  <dc:creator>高齢者権利擁護支援センター</dc:creator>
  <cp:lastModifiedBy>sinzai173</cp:lastModifiedBy>
  <cp:revision>135</cp:revision>
  <cp:lastPrinted>2020-08-13T02:28:30Z</cp:lastPrinted>
  <dcterms:created xsi:type="dcterms:W3CDTF">2018-07-19T05:11:47Z</dcterms:created>
  <dcterms:modified xsi:type="dcterms:W3CDTF">2020-10-19T04:26:16Z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